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5" r:id="rId2"/>
    <p:sldId id="275" r:id="rId3"/>
    <p:sldId id="283" r:id="rId4"/>
    <p:sldId id="284" r:id="rId5"/>
    <p:sldId id="282" r:id="rId6"/>
  </p:sldIdLst>
  <p:sldSz cx="31896050" cy="17927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46" userDrawn="1">
          <p15:clr>
            <a:srgbClr val="A4A3A4"/>
          </p15:clr>
        </p15:guide>
        <p15:guide id="2" pos="100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AF7"/>
    <a:srgbClr val="F8D8E3"/>
    <a:srgbClr val="C6245D"/>
    <a:srgbClr val="215F9A"/>
    <a:srgbClr val="00BFFF"/>
    <a:srgbClr val="F7D1DF"/>
    <a:srgbClr val="96DCF8"/>
    <a:srgbClr val="61CBF4"/>
    <a:srgbClr val="4E95D9"/>
    <a:srgbClr val="CFE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83F0B-ED3A-4A3F-BBBC-4893516C674D}" v="2" dt="2024-12-17T10:52:23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28" d="100"/>
          <a:sy n="28" d="100"/>
        </p:scale>
        <p:origin x="125" y="211"/>
      </p:cViewPr>
      <p:guideLst>
        <p:guide orient="horz" pos="5646"/>
        <p:guide pos="1004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lia PASTE" userId="250dfdf1-f212-4103-ad1c-b4006cc6b9d4" providerId="ADAL" clId="{68B1F045-1AA7-4FDF-97BF-D0BA6FA21346}"/>
    <pc:docChg chg="undo custSel addSld delSld modSld">
      <pc:chgData name="Célia PASTE" userId="250dfdf1-f212-4103-ad1c-b4006cc6b9d4" providerId="ADAL" clId="{68B1F045-1AA7-4FDF-97BF-D0BA6FA21346}" dt="2024-10-18T11:07:02.621" v="1530" actId="114"/>
      <pc:docMkLst>
        <pc:docMk/>
      </pc:docMkLst>
      <pc:sldChg chg="addSp delSp modSp mod">
        <pc:chgData name="Célia PASTE" userId="250dfdf1-f212-4103-ad1c-b4006cc6b9d4" providerId="ADAL" clId="{68B1F045-1AA7-4FDF-97BF-D0BA6FA21346}" dt="2024-10-18T09:38:13.950" v="1412"/>
        <pc:sldMkLst>
          <pc:docMk/>
          <pc:sldMk cId="2515128223" sldId="275"/>
        </pc:sldMkLst>
        <pc:spChg chg="add mod">
          <ac:chgData name="Célia PASTE" userId="250dfdf1-f212-4103-ad1c-b4006cc6b9d4" providerId="ADAL" clId="{68B1F045-1AA7-4FDF-97BF-D0BA6FA21346}" dt="2024-10-10T14:02:44.902" v="1077" actId="12788"/>
          <ac:spMkLst>
            <pc:docMk/>
            <pc:sldMk cId="2515128223" sldId="275"/>
            <ac:spMk id="3" creationId="{6CFF39DE-007D-27D3-C97C-E39FEFD40AF5}"/>
          </ac:spMkLst>
        </pc:spChg>
        <pc:spChg chg="add mod">
          <ac:chgData name="Célia PASTE" userId="250dfdf1-f212-4103-ad1c-b4006cc6b9d4" providerId="ADAL" clId="{68B1F045-1AA7-4FDF-97BF-D0BA6FA21346}" dt="2024-10-15T10:08:00.239" v="1145" actId="208"/>
          <ac:spMkLst>
            <pc:docMk/>
            <pc:sldMk cId="2515128223" sldId="275"/>
            <ac:spMk id="54" creationId="{29E7F8F3-05DB-7553-CA1F-910ED57B3516}"/>
          </ac:spMkLst>
        </pc:spChg>
        <pc:spChg chg="add mod">
          <ac:chgData name="Célia PASTE" userId="250dfdf1-f212-4103-ad1c-b4006cc6b9d4" providerId="ADAL" clId="{68B1F045-1AA7-4FDF-97BF-D0BA6FA21346}" dt="2024-10-15T10:08:00.239" v="1145" actId="208"/>
          <ac:spMkLst>
            <pc:docMk/>
            <pc:sldMk cId="2515128223" sldId="275"/>
            <ac:spMk id="57" creationId="{9299D2D3-5259-0DEF-5D71-714E0CB5D27C}"/>
          </ac:spMkLst>
        </pc:spChg>
        <pc:spChg chg="add mod">
          <ac:chgData name="Célia PASTE" userId="250dfdf1-f212-4103-ad1c-b4006cc6b9d4" providerId="ADAL" clId="{68B1F045-1AA7-4FDF-97BF-D0BA6FA21346}" dt="2024-10-15T10:08:00.239" v="1145" actId="208"/>
          <ac:spMkLst>
            <pc:docMk/>
            <pc:sldMk cId="2515128223" sldId="275"/>
            <ac:spMk id="63" creationId="{5133D2C9-8902-0E01-A771-DA352DB2C10D}"/>
          </ac:spMkLst>
        </pc:spChg>
        <pc:spChg chg="add mod">
          <ac:chgData name="Célia PASTE" userId="250dfdf1-f212-4103-ad1c-b4006cc6b9d4" providerId="ADAL" clId="{68B1F045-1AA7-4FDF-97BF-D0BA6FA21346}" dt="2024-10-15T10:08:00.239" v="1145" actId="208"/>
          <ac:spMkLst>
            <pc:docMk/>
            <pc:sldMk cId="2515128223" sldId="275"/>
            <ac:spMk id="71" creationId="{1E1D143D-A81E-F04C-2995-29B91EF91B63}"/>
          </ac:spMkLst>
        </pc:spChg>
        <pc:spChg chg="add mod">
          <ac:chgData name="Célia PASTE" userId="250dfdf1-f212-4103-ad1c-b4006cc6b9d4" providerId="ADAL" clId="{68B1F045-1AA7-4FDF-97BF-D0BA6FA21346}" dt="2024-10-18T09:38:13.950" v="1412"/>
          <ac:spMkLst>
            <pc:docMk/>
            <pc:sldMk cId="2515128223" sldId="275"/>
            <ac:spMk id="72" creationId="{9C68AA46-57EB-E768-3C84-7B802D1185C5}"/>
          </ac:spMkLst>
        </pc:spChg>
        <pc:spChg chg="del">
          <ac:chgData name="Célia PASTE" userId="250dfdf1-f212-4103-ad1c-b4006cc6b9d4" providerId="ADAL" clId="{68B1F045-1AA7-4FDF-97BF-D0BA6FA21346}" dt="2024-10-10T13:31:51.382" v="127" actId="478"/>
          <ac:spMkLst>
            <pc:docMk/>
            <pc:sldMk cId="2515128223" sldId="275"/>
            <ac:spMk id="110" creationId="{8D32D816-F779-4F36-D236-DD30565716F8}"/>
          </ac:spMkLst>
        </pc:spChg>
        <pc:grpChg chg="mod">
          <ac:chgData name="Célia PASTE" userId="250dfdf1-f212-4103-ad1c-b4006cc6b9d4" providerId="ADAL" clId="{68B1F045-1AA7-4FDF-97BF-D0BA6FA21346}" dt="2024-10-10T13:32:54.503" v="144" actId="1076"/>
          <ac:grpSpMkLst>
            <pc:docMk/>
            <pc:sldMk cId="2515128223" sldId="275"/>
            <ac:grpSpMk id="31" creationId="{205E75DB-F409-CAE1-3C37-8E087C072B40}"/>
          </ac:grpSpMkLst>
        </pc:grpChg>
        <pc:picChg chg="mod">
          <ac:chgData name="Célia PASTE" userId="250dfdf1-f212-4103-ad1c-b4006cc6b9d4" providerId="ADAL" clId="{68B1F045-1AA7-4FDF-97BF-D0BA6FA21346}" dt="2024-10-15T10:06:58.554" v="1115" actId="1076"/>
          <ac:picMkLst>
            <pc:docMk/>
            <pc:sldMk cId="2515128223" sldId="275"/>
            <ac:picMk id="37" creationId="{EEC6DC9D-D03A-BFC8-F7B5-681ADB97EF66}"/>
          </ac:picMkLst>
        </pc:picChg>
        <pc:picChg chg="add mod">
          <ac:chgData name="Célia PASTE" userId="250dfdf1-f212-4103-ad1c-b4006cc6b9d4" providerId="ADAL" clId="{68B1F045-1AA7-4FDF-97BF-D0BA6FA21346}" dt="2024-10-18T09:38:13.950" v="1412"/>
          <ac:picMkLst>
            <pc:docMk/>
            <pc:sldMk cId="2515128223" sldId="275"/>
            <ac:picMk id="73" creationId="{CEBB9969-D99A-638F-C766-CDF8E99718F8}"/>
          </ac:picMkLst>
        </pc:picChg>
        <pc:picChg chg="mod">
          <ac:chgData name="Célia PASTE" userId="250dfdf1-f212-4103-ad1c-b4006cc6b9d4" providerId="ADAL" clId="{68B1F045-1AA7-4FDF-97BF-D0BA6FA21346}" dt="2024-10-10T13:34:33.342" v="152" actId="14861"/>
          <ac:picMkLst>
            <pc:docMk/>
            <pc:sldMk cId="2515128223" sldId="275"/>
            <ac:picMk id="99" creationId="{DC1C7922-DC52-9B2E-9BCE-424F63631400}"/>
          </ac:picMkLst>
        </pc:picChg>
        <pc:picChg chg="mod">
          <ac:chgData name="Célia PASTE" userId="250dfdf1-f212-4103-ad1c-b4006cc6b9d4" providerId="ADAL" clId="{68B1F045-1AA7-4FDF-97BF-D0BA6FA21346}" dt="2024-10-10T13:34:33.342" v="152" actId="14861"/>
          <ac:picMkLst>
            <pc:docMk/>
            <pc:sldMk cId="2515128223" sldId="275"/>
            <ac:picMk id="100" creationId="{BE73E375-78DD-25E8-5698-192B9DD9A29A}"/>
          </ac:picMkLst>
        </pc:picChg>
        <pc:cxnChg chg="add mod">
          <ac:chgData name="Célia PASTE" userId="250dfdf1-f212-4103-ad1c-b4006cc6b9d4" providerId="ADAL" clId="{68B1F045-1AA7-4FDF-97BF-D0BA6FA21346}" dt="2024-10-10T14:02:44.902" v="1077" actId="12788"/>
          <ac:cxnSpMkLst>
            <pc:docMk/>
            <pc:sldMk cId="2515128223" sldId="275"/>
            <ac:cxnSpMk id="8" creationId="{A38A99BD-2E70-DD63-F239-99FFA0FF5086}"/>
          </ac:cxnSpMkLst>
        </pc:cxnChg>
        <pc:cxnChg chg="add mod">
          <ac:chgData name="Célia PASTE" userId="250dfdf1-f212-4103-ad1c-b4006cc6b9d4" providerId="ADAL" clId="{68B1F045-1AA7-4FDF-97BF-D0BA6FA21346}" dt="2024-10-10T14:02:44.902" v="1077" actId="12788"/>
          <ac:cxnSpMkLst>
            <pc:docMk/>
            <pc:sldMk cId="2515128223" sldId="275"/>
            <ac:cxnSpMk id="52" creationId="{928894B7-7FF5-7C8C-BFB9-7BEFFF7797A9}"/>
          </ac:cxnSpMkLst>
        </pc:cxnChg>
        <pc:cxnChg chg="mod">
          <ac:chgData name="Célia PASTE" userId="250dfdf1-f212-4103-ad1c-b4006cc6b9d4" providerId="ADAL" clId="{68B1F045-1AA7-4FDF-97BF-D0BA6FA21346}" dt="2024-10-15T08:59:03.412" v="1081" actId="14100"/>
          <ac:cxnSpMkLst>
            <pc:docMk/>
            <pc:sldMk cId="2515128223" sldId="275"/>
            <ac:cxnSpMk id="62" creationId="{3DFC090F-10B6-2F41-56FC-B50BE0F6BC05}"/>
          </ac:cxnSpMkLst>
        </pc:cxnChg>
        <pc:cxnChg chg="mod">
          <ac:chgData name="Célia PASTE" userId="250dfdf1-f212-4103-ad1c-b4006cc6b9d4" providerId="ADAL" clId="{68B1F045-1AA7-4FDF-97BF-D0BA6FA21346}" dt="2024-10-15T08:59:08.236" v="1082" actId="14100"/>
          <ac:cxnSpMkLst>
            <pc:docMk/>
            <pc:sldMk cId="2515128223" sldId="275"/>
            <ac:cxnSpMk id="85" creationId="{ACC5EE20-2EE9-06FE-235C-1B625FD736FE}"/>
          </ac:cxnSpMkLst>
        </pc:cxnChg>
        <pc:cxnChg chg="del mod">
          <ac:chgData name="Célia PASTE" userId="250dfdf1-f212-4103-ad1c-b4006cc6b9d4" providerId="ADAL" clId="{68B1F045-1AA7-4FDF-97BF-D0BA6FA21346}" dt="2024-10-10T13:31:51.382" v="127" actId="478"/>
          <ac:cxnSpMkLst>
            <pc:docMk/>
            <pc:sldMk cId="2515128223" sldId="275"/>
            <ac:cxnSpMk id="112" creationId="{2F5756DC-C0FD-DF60-47AD-F93045D7A198}"/>
          </ac:cxnSpMkLst>
        </pc:cxnChg>
        <pc:cxnChg chg="del mod">
          <ac:chgData name="Célia PASTE" userId="250dfdf1-f212-4103-ad1c-b4006cc6b9d4" providerId="ADAL" clId="{68B1F045-1AA7-4FDF-97BF-D0BA6FA21346}" dt="2024-10-10T13:31:51.382" v="127" actId="478"/>
          <ac:cxnSpMkLst>
            <pc:docMk/>
            <pc:sldMk cId="2515128223" sldId="275"/>
            <ac:cxnSpMk id="114" creationId="{D53F6602-B6EB-3B0C-391B-3C84B61B8050}"/>
          </ac:cxnSpMkLst>
        </pc:cxnChg>
      </pc:sldChg>
      <pc:sldChg chg="modSp add del mod setBg">
        <pc:chgData name="Célia PASTE" userId="250dfdf1-f212-4103-ad1c-b4006cc6b9d4" providerId="ADAL" clId="{68B1F045-1AA7-4FDF-97BF-D0BA6FA21346}" dt="2024-10-10T13:54:22.008" v="663"/>
        <pc:sldMkLst>
          <pc:docMk/>
          <pc:sldMk cId="3265139835" sldId="281"/>
        </pc:sldMkLst>
        <pc:spChg chg="mod">
          <ac:chgData name="Célia PASTE" userId="250dfdf1-f212-4103-ad1c-b4006cc6b9d4" providerId="ADAL" clId="{68B1F045-1AA7-4FDF-97BF-D0BA6FA21346}" dt="2024-10-10T13:29:14.980" v="123" actId="14838"/>
          <ac:spMkLst>
            <pc:docMk/>
            <pc:sldMk cId="3265139835" sldId="281"/>
            <ac:spMk id="52" creationId="{E65B23E9-ECB0-9E9E-A0C7-A5EB3835AC79}"/>
          </ac:spMkLst>
        </pc:spChg>
        <pc:spChg chg="mod">
          <ac:chgData name="Célia PASTE" userId="250dfdf1-f212-4103-ad1c-b4006cc6b9d4" providerId="ADAL" clId="{68B1F045-1AA7-4FDF-97BF-D0BA6FA21346}" dt="2024-10-10T13:24:11.418" v="69" actId="14861"/>
          <ac:spMkLst>
            <pc:docMk/>
            <pc:sldMk cId="3265139835" sldId="281"/>
            <ac:spMk id="110" creationId="{8D32D816-F779-4F36-D236-DD30565716F8}"/>
          </ac:spMkLst>
        </pc:spChg>
        <pc:picChg chg="mod">
          <ac:chgData name="Célia PASTE" userId="250dfdf1-f212-4103-ad1c-b4006cc6b9d4" providerId="ADAL" clId="{68B1F045-1AA7-4FDF-97BF-D0BA6FA21346}" dt="2024-10-10T13:21:09.992" v="0" actId="1038"/>
          <ac:picMkLst>
            <pc:docMk/>
            <pc:sldMk cId="3265139835" sldId="281"/>
            <ac:picMk id="130" creationId="{477C2203-BD73-F455-037E-82F6D6B717E6}"/>
          </ac:picMkLst>
        </pc:picChg>
        <pc:cxnChg chg="mod">
          <ac:chgData name="Célia PASTE" userId="250dfdf1-f212-4103-ad1c-b4006cc6b9d4" providerId="ADAL" clId="{68B1F045-1AA7-4FDF-97BF-D0BA6FA21346}" dt="2024-10-10T13:21:38.938" v="8" actId="14100"/>
          <ac:cxnSpMkLst>
            <pc:docMk/>
            <pc:sldMk cId="3265139835" sldId="281"/>
            <ac:cxnSpMk id="112" creationId="{2F5756DC-C0FD-DF60-47AD-F93045D7A198}"/>
          </ac:cxnSpMkLst>
        </pc:cxnChg>
        <pc:cxnChg chg="mod">
          <ac:chgData name="Célia PASTE" userId="250dfdf1-f212-4103-ad1c-b4006cc6b9d4" providerId="ADAL" clId="{68B1F045-1AA7-4FDF-97BF-D0BA6FA21346}" dt="2024-10-10T13:21:43.600" v="9" actId="14100"/>
          <ac:cxnSpMkLst>
            <pc:docMk/>
            <pc:sldMk cId="3265139835" sldId="281"/>
            <ac:cxnSpMk id="114" creationId="{D53F6602-B6EB-3B0C-391B-3C84B61B8050}"/>
          </ac:cxnSpMkLst>
        </pc:cxnChg>
      </pc:sldChg>
      <pc:sldChg chg="addSp delSp modSp mod">
        <pc:chgData name="Célia PASTE" userId="250dfdf1-f212-4103-ad1c-b4006cc6b9d4" providerId="ADAL" clId="{68B1F045-1AA7-4FDF-97BF-D0BA6FA21346}" dt="2024-10-10T14:02:24.177" v="1076" actId="14100"/>
        <pc:sldMkLst>
          <pc:docMk/>
          <pc:sldMk cId="2968438145" sldId="282"/>
        </pc:sldMkLst>
        <pc:spChg chg="add mod">
          <ac:chgData name="Célia PASTE" userId="250dfdf1-f212-4103-ad1c-b4006cc6b9d4" providerId="ADAL" clId="{68B1F045-1AA7-4FDF-97BF-D0BA6FA21346}" dt="2024-10-10T14:01:54.574" v="1070" actId="12788"/>
          <ac:spMkLst>
            <pc:docMk/>
            <pc:sldMk cId="2968438145" sldId="282"/>
            <ac:spMk id="7" creationId="{1450C055-C091-1BB3-7AD1-3CC3488ADBFC}"/>
          </ac:spMkLst>
        </pc:spChg>
        <pc:spChg chg="del">
          <ac:chgData name="Célia PASTE" userId="250dfdf1-f212-4103-ad1c-b4006cc6b9d4" providerId="ADAL" clId="{68B1F045-1AA7-4FDF-97BF-D0BA6FA21346}" dt="2024-10-10T14:01:47.187" v="1068" actId="478"/>
          <ac:spMkLst>
            <pc:docMk/>
            <pc:sldMk cId="2968438145" sldId="282"/>
            <ac:spMk id="142" creationId="{DFFCAEA0-8496-435E-909A-FB58839468C3}"/>
          </ac:spMkLst>
        </pc:spChg>
        <pc:cxnChg chg="mod">
          <ac:chgData name="Célia PASTE" userId="250dfdf1-f212-4103-ad1c-b4006cc6b9d4" providerId="ADAL" clId="{68B1F045-1AA7-4FDF-97BF-D0BA6FA21346}" dt="2024-10-10T14:02:17.808" v="1075" actId="14100"/>
          <ac:cxnSpMkLst>
            <pc:docMk/>
            <pc:sldMk cId="2968438145" sldId="282"/>
            <ac:cxnSpMk id="6" creationId="{4CD26861-6E8A-7055-F711-E50BAF50BF6D}"/>
          </ac:cxnSpMkLst>
        </pc:cxnChg>
        <pc:cxnChg chg="mod">
          <ac:chgData name="Célia PASTE" userId="250dfdf1-f212-4103-ad1c-b4006cc6b9d4" providerId="ADAL" clId="{68B1F045-1AA7-4FDF-97BF-D0BA6FA21346}" dt="2024-10-10T14:02:24.177" v="1076" actId="14100"/>
          <ac:cxnSpMkLst>
            <pc:docMk/>
            <pc:sldMk cId="2968438145" sldId="282"/>
            <ac:cxnSpMk id="144" creationId="{F54B95F7-C7C1-E65E-C72A-66B1CD6A9354}"/>
          </ac:cxnSpMkLst>
        </pc:cxnChg>
      </pc:sldChg>
      <pc:sldChg chg="addSp delSp modSp mod">
        <pc:chgData name="Célia PASTE" userId="250dfdf1-f212-4103-ad1c-b4006cc6b9d4" providerId="ADAL" clId="{68B1F045-1AA7-4FDF-97BF-D0BA6FA21346}" dt="2024-10-18T11:07:02.621" v="1530" actId="114"/>
        <pc:sldMkLst>
          <pc:docMk/>
          <pc:sldMk cId="2478694732" sldId="283"/>
        </pc:sldMkLst>
        <pc:spChg chg="mod">
          <ac:chgData name="Célia PASTE" userId="250dfdf1-f212-4103-ad1c-b4006cc6b9d4" providerId="ADAL" clId="{68B1F045-1AA7-4FDF-97BF-D0BA6FA21346}" dt="2024-10-10T13:57:24.409" v="691" actId="12788"/>
          <ac:spMkLst>
            <pc:docMk/>
            <pc:sldMk cId="2478694732" sldId="283"/>
            <ac:spMk id="4" creationId="{5416E7B4-0F7F-ED1F-60C9-2CC2D590CF4A}"/>
          </ac:spMkLst>
        </pc:spChg>
        <pc:spChg chg="add mod">
          <ac:chgData name="Célia PASTE" userId="250dfdf1-f212-4103-ad1c-b4006cc6b9d4" providerId="ADAL" clId="{68B1F045-1AA7-4FDF-97BF-D0BA6FA21346}" dt="2024-10-18T11:07:02.621" v="1530" actId="114"/>
          <ac:spMkLst>
            <pc:docMk/>
            <pc:sldMk cId="2478694732" sldId="283"/>
            <ac:spMk id="12" creationId="{2280C17F-4677-1A5E-B147-FC1938B396C7}"/>
          </ac:spMkLst>
        </pc:spChg>
        <pc:spChg chg="add del mod">
          <ac:chgData name="Célia PASTE" userId="250dfdf1-f212-4103-ad1c-b4006cc6b9d4" providerId="ADAL" clId="{68B1F045-1AA7-4FDF-97BF-D0BA6FA21346}" dt="2024-10-10T13:39:04.610" v="177" actId="478"/>
          <ac:spMkLst>
            <pc:docMk/>
            <pc:sldMk cId="2478694732" sldId="283"/>
            <ac:spMk id="24" creationId="{641A97EA-17D0-6DB9-0FEB-A8598A5FEF3A}"/>
          </ac:spMkLst>
        </pc:spChg>
        <pc:spChg chg="add del mod">
          <ac:chgData name="Célia PASTE" userId="250dfdf1-f212-4103-ad1c-b4006cc6b9d4" providerId="ADAL" clId="{68B1F045-1AA7-4FDF-97BF-D0BA6FA21346}" dt="2024-10-10T13:39:46.444" v="186" actId="478"/>
          <ac:spMkLst>
            <pc:docMk/>
            <pc:sldMk cId="2478694732" sldId="283"/>
            <ac:spMk id="25" creationId="{E890F45C-BEAF-82B8-1EEC-E119FEF3D6D8}"/>
          </ac:spMkLst>
        </pc:spChg>
        <pc:spChg chg="add mod">
          <ac:chgData name="Célia PASTE" userId="250dfdf1-f212-4103-ad1c-b4006cc6b9d4" providerId="ADAL" clId="{68B1F045-1AA7-4FDF-97BF-D0BA6FA21346}" dt="2024-10-10T13:58:33.616" v="735" actId="1037"/>
          <ac:spMkLst>
            <pc:docMk/>
            <pc:sldMk cId="2478694732" sldId="283"/>
            <ac:spMk id="26" creationId="{AAAD4732-AE51-64D2-2FFE-51CA3FEA49F3}"/>
          </ac:spMkLst>
        </pc:spChg>
        <pc:spChg chg="mod">
          <ac:chgData name="Célia PASTE" userId="250dfdf1-f212-4103-ad1c-b4006cc6b9d4" providerId="ADAL" clId="{68B1F045-1AA7-4FDF-97BF-D0BA6FA21346}" dt="2024-10-10T13:57:44.525" v="693" actId="12788"/>
          <ac:spMkLst>
            <pc:docMk/>
            <pc:sldMk cId="2478694732" sldId="283"/>
            <ac:spMk id="27" creationId="{F1EE4DFA-BD95-13BC-4AFC-F14D7DC68430}"/>
          </ac:spMkLst>
        </pc:spChg>
        <pc:spChg chg="add mod">
          <ac:chgData name="Célia PASTE" userId="250dfdf1-f212-4103-ad1c-b4006cc6b9d4" providerId="ADAL" clId="{68B1F045-1AA7-4FDF-97BF-D0BA6FA21346}" dt="2024-10-10T13:57:24.409" v="691" actId="12788"/>
          <ac:spMkLst>
            <pc:docMk/>
            <pc:sldMk cId="2478694732" sldId="283"/>
            <ac:spMk id="29" creationId="{F3F10CA1-800D-5672-B4CD-A3D5920D8B38}"/>
          </ac:spMkLst>
        </pc:spChg>
        <pc:spChg chg="mod">
          <ac:chgData name="Célia PASTE" userId="250dfdf1-f212-4103-ad1c-b4006cc6b9d4" providerId="ADAL" clId="{68B1F045-1AA7-4FDF-97BF-D0BA6FA21346}" dt="2024-10-18T10:56:08.632" v="1528" actId="113"/>
          <ac:spMkLst>
            <pc:docMk/>
            <pc:sldMk cId="2478694732" sldId="283"/>
            <ac:spMk id="89" creationId="{7A018B0C-0F50-0F6B-D52A-5861579C615E}"/>
          </ac:spMkLst>
        </pc:spChg>
        <pc:spChg chg="mod">
          <ac:chgData name="Célia PASTE" userId="250dfdf1-f212-4103-ad1c-b4006cc6b9d4" providerId="ADAL" clId="{68B1F045-1AA7-4FDF-97BF-D0BA6FA21346}" dt="2024-10-16T09:09:00.930" v="1300" actId="20577"/>
          <ac:spMkLst>
            <pc:docMk/>
            <pc:sldMk cId="2478694732" sldId="283"/>
            <ac:spMk id="97" creationId="{239C4CBC-2EEB-2223-B4F4-9820E9D6FDC0}"/>
          </ac:spMkLst>
        </pc:spChg>
        <pc:spChg chg="del mod">
          <ac:chgData name="Célia PASTE" userId="250dfdf1-f212-4103-ad1c-b4006cc6b9d4" providerId="ADAL" clId="{68B1F045-1AA7-4FDF-97BF-D0BA6FA21346}" dt="2024-10-10T13:48:35.523" v="378" actId="478"/>
          <ac:spMkLst>
            <pc:docMk/>
            <pc:sldMk cId="2478694732" sldId="283"/>
            <ac:spMk id="110" creationId="{8D32D816-F779-4F36-D236-DD30565716F8}"/>
          </ac:spMkLst>
        </pc:spChg>
        <pc:spChg chg="mod">
          <ac:chgData name="Célia PASTE" userId="250dfdf1-f212-4103-ad1c-b4006cc6b9d4" providerId="ADAL" clId="{68B1F045-1AA7-4FDF-97BF-D0BA6FA21346}" dt="2024-10-15T09:44:57.182" v="1105" actId="1035"/>
          <ac:spMkLst>
            <pc:docMk/>
            <pc:sldMk cId="2478694732" sldId="283"/>
            <ac:spMk id="111" creationId="{3997AAE5-433E-FE2B-3CB1-6A4AE97838B2}"/>
          </ac:spMkLst>
        </pc:spChg>
        <pc:spChg chg="del mod">
          <ac:chgData name="Célia PASTE" userId="250dfdf1-f212-4103-ad1c-b4006cc6b9d4" providerId="ADAL" clId="{68B1F045-1AA7-4FDF-97BF-D0BA6FA21346}" dt="2024-10-10T13:48:32.652" v="377" actId="478"/>
          <ac:spMkLst>
            <pc:docMk/>
            <pc:sldMk cId="2478694732" sldId="283"/>
            <ac:spMk id="142" creationId="{DFFCAEA0-8496-435E-909A-FB58839468C3}"/>
          </ac:spMkLst>
        </pc:spChg>
        <pc:cxnChg chg="del mod">
          <ac:chgData name="Célia PASTE" userId="250dfdf1-f212-4103-ad1c-b4006cc6b9d4" providerId="ADAL" clId="{68B1F045-1AA7-4FDF-97BF-D0BA6FA21346}" dt="2024-10-10T13:35:56.549" v="165" actId="478"/>
          <ac:cxnSpMkLst>
            <pc:docMk/>
            <pc:sldMk cId="2478694732" sldId="283"/>
            <ac:cxnSpMk id="33" creationId="{74DF6827-9F6C-F1D0-25E1-9021732B4793}"/>
          </ac:cxnSpMkLst>
        </pc:cxnChg>
        <pc:cxnChg chg="add mod">
          <ac:chgData name="Célia PASTE" userId="250dfdf1-f212-4103-ad1c-b4006cc6b9d4" providerId="ADAL" clId="{68B1F045-1AA7-4FDF-97BF-D0BA6FA21346}" dt="2024-10-10T13:57:24.409" v="691" actId="12788"/>
          <ac:cxnSpMkLst>
            <pc:docMk/>
            <pc:sldMk cId="2478694732" sldId="283"/>
            <ac:cxnSpMk id="34" creationId="{DC81FFA0-0723-0935-F351-508AD2631EF9}"/>
          </ac:cxnSpMkLst>
        </pc:cxnChg>
        <pc:cxnChg chg="add mod">
          <ac:chgData name="Célia PASTE" userId="250dfdf1-f212-4103-ad1c-b4006cc6b9d4" providerId="ADAL" clId="{68B1F045-1AA7-4FDF-97BF-D0BA6FA21346}" dt="2024-10-10T13:58:47.233" v="772" actId="1038"/>
          <ac:cxnSpMkLst>
            <pc:docMk/>
            <pc:sldMk cId="2478694732" sldId="283"/>
            <ac:cxnSpMk id="35" creationId="{5302A593-885B-8E38-F04A-DF63DF5B71F7}"/>
          </ac:cxnSpMkLst>
        </pc:cxnChg>
        <pc:cxnChg chg="add del mod">
          <ac:chgData name="Célia PASTE" userId="250dfdf1-f212-4103-ad1c-b4006cc6b9d4" providerId="ADAL" clId="{68B1F045-1AA7-4FDF-97BF-D0BA6FA21346}" dt="2024-10-10T13:51:27.178" v="521" actId="478"/>
          <ac:cxnSpMkLst>
            <pc:docMk/>
            <pc:sldMk cId="2478694732" sldId="283"/>
            <ac:cxnSpMk id="44" creationId="{46413EDB-5336-8B98-88E0-193A5C40160C}"/>
          </ac:cxnSpMkLst>
        </pc:cxnChg>
        <pc:cxnChg chg="add mod">
          <ac:chgData name="Célia PASTE" userId="250dfdf1-f212-4103-ad1c-b4006cc6b9d4" providerId="ADAL" clId="{68B1F045-1AA7-4FDF-97BF-D0BA6FA21346}" dt="2024-10-10T13:58:40.769" v="753" actId="14100"/>
          <ac:cxnSpMkLst>
            <pc:docMk/>
            <pc:sldMk cId="2478694732" sldId="283"/>
            <ac:cxnSpMk id="46" creationId="{8676E69C-49C3-15B8-9FB4-49F261CFDD6C}"/>
          </ac:cxnSpMkLst>
        </pc:cxnChg>
        <pc:cxnChg chg="add del">
          <ac:chgData name="Célia PASTE" userId="250dfdf1-f212-4103-ad1c-b4006cc6b9d4" providerId="ADAL" clId="{68B1F045-1AA7-4FDF-97BF-D0BA6FA21346}" dt="2024-10-10T13:58:03.358" v="701" actId="11529"/>
          <ac:cxnSpMkLst>
            <pc:docMk/>
            <pc:sldMk cId="2478694732" sldId="283"/>
            <ac:cxnSpMk id="55" creationId="{E73A293A-2527-8345-0EB8-88F7A3C0FE8D}"/>
          </ac:cxnSpMkLst>
        </pc:cxnChg>
        <pc:cxnChg chg="add del mod">
          <ac:chgData name="Célia PASTE" userId="250dfdf1-f212-4103-ad1c-b4006cc6b9d4" providerId="ADAL" clId="{68B1F045-1AA7-4FDF-97BF-D0BA6FA21346}" dt="2024-10-10T13:58:58.116" v="773" actId="478"/>
          <ac:cxnSpMkLst>
            <pc:docMk/>
            <pc:sldMk cId="2478694732" sldId="283"/>
            <ac:cxnSpMk id="57" creationId="{86C04DFE-0476-FCAE-CE64-DCAC2073C3B0}"/>
          </ac:cxnSpMkLst>
        </pc:cxnChg>
        <pc:cxnChg chg="mod">
          <ac:chgData name="Célia PASTE" userId="250dfdf1-f212-4103-ad1c-b4006cc6b9d4" providerId="ADAL" clId="{68B1F045-1AA7-4FDF-97BF-D0BA6FA21346}" dt="2024-10-18T10:55:54.469" v="1527" actId="1036"/>
          <ac:cxnSpMkLst>
            <pc:docMk/>
            <pc:sldMk cId="2478694732" sldId="283"/>
            <ac:cxnSpMk id="86" creationId="{C7130F30-F206-0C38-F08A-E408F1F38634}"/>
          </ac:cxnSpMkLst>
        </pc:cxnChg>
        <pc:cxnChg chg="del mod">
          <ac:chgData name="Célia PASTE" userId="250dfdf1-f212-4103-ad1c-b4006cc6b9d4" providerId="ADAL" clId="{68B1F045-1AA7-4FDF-97BF-D0BA6FA21346}" dt="2024-10-10T13:35:51.982" v="163" actId="478"/>
          <ac:cxnSpMkLst>
            <pc:docMk/>
            <pc:sldMk cId="2478694732" sldId="283"/>
            <ac:cxnSpMk id="112" creationId="{2F5756DC-C0FD-DF60-47AD-F93045D7A198}"/>
          </ac:cxnSpMkLst>
        </pc:cxnChg>
        <pc:cxnChg chg="del mod">
          <ac:chgData name="Célia PASTE" userId="250dfdf1-f212-4103-ad1c-b4006cc6b9d4" providerId="ADAL" clId="{68B1F045-1AA7-4FDF-97BF-D0BA6FA21346}" dt="2024-10-10T13:35:54.051" v="164" actId="478"/>
          <ac:cxnSpMkLst>
            <pc:docMk/>
            <pc:sldMk cId="2478694732" sldId="283"/>
            <ac:cxnSpMk id="114" creationId="{D53F6602-B6EB-3B0C-391B-3C84B61B8050}"/>
          </ac:cxnSpMkLst>
        </pc:cxnChg>
      </pc:sldChg>
      <pc:sldChg chg="addSp delSp modSp mod">
        <pc:chgData name="Célia PASTE" userId="250dfdf1-f212-4103-ad1c-b4006cc6b9d4" providerId="ADAL" clId="{68B1F045-1AA7-4FDF-97BF-D0BA6FA21346}" dt="2024-10-18T09:36:59.755" v="1314" actId="6549"/>
        <pc:sldMkLst>
          <pc:docMk/>
          <pc:sldMk cId="1758688580" sldId="284"/>
        </pc:sldMkLst>
        <pc:spChg chg="mod">
          <ac:chgData name="Célia PASTE" userId="250dfdf1-f212-4103-ad1c-b4006cc6b9d4" providerId="ADAL" clId="{68B1F045-1AA7-4FDF-97BF-D0BA6FA21346}" dt="2024-10-16T09:09:09.348" v="1302" actId="20577"/>
          <ac:spMkLst>
            <pc:docMk/>
            <pc:sldMk cId="1758688580" sldId="284"/>
            <ac:spMk id="27" creationId="{67D27303-0CB1-04E6-B6C6-14D237612749}"/>
          </ac:spMkLst>
        </pc:spChg>
        <pc:spChg chg="add mod">
          <ac:chgData name="Célia PASTE" userId="250dfdf1-f212-4103-ad1c-b4006cc6b9d4" providerId="ADAL" clId="{68B1F045-1AA7-4FDF-97BF-D0BA6FA21346}" dt="2024-10-10T14:00:13.906" v="951" actId="12788"/>
          <ac:spMkLst>
            <pc:docMk/>
            <pc:sldMk cId="1758688580" sldId="284"/>
            <ac:spMk id="38" creationId="{0C807053-4454-1A61-6473-993000989C8B}"/>
          </ac:spMkLst>
        </pc:spChg>
        <pc:spChg chg="mod">
          <ac:chgData name="Célia PASTE" userId="250dfdf1-f212-4103-ad1c-b4006cc6b9d4" providerId="ADAL" clId="{68B1F045-1AA7-4FDF-97BF-D0BA6FA21346}" dt="2024-10-18T09:36:59.755" v="1314" actId="6549"/>
          <ac:spMkLst>
            <pc:docMk/>
            <pc:sldMk cId="1758688580" sldId="284"/>
            <ac:spMk id="49" creationId="{6721E03E-D970-F44E-47A3-A97C664B1E83}"/>
          </ac:spMkLst>
        </pc:spChg>
        <pc:spChg chg="del">
          <ac:chgData name="Célia PASTE" userId="250dfdf1-f212-4103-ad1c-b4006cc6b9d4" providerId="ADAL" clId="{68B1F045-1AA7-4FDF-97BF-D0BA6FA21346}" dt="2024-10-10T14:00:04.628" v="949" actId="478"/>
          <ac:spMkLst>
            <pc:docMk/>
            <pc:sldMk cId="1758688580" sldId="284"/>
            <ac:spMk id="142" creationId="{DFFCAEA0-8496-435E-909A-FB58839468C3}"/>
          </ac:spMkLst>
        </pc:spChg>
        <pc:picChg chg="mod">
          <ac:chgData name="Célia PASTE" userId="250dfdf1-f212-4103-ad1c-b4006cc6b9d4" providerId="ADAL" clId="{68B1F045-1AA7-4FDF-97BF-D0BA6FA21346}" dt="2024-10-18T09:18:05.978" v="1312" actId="1038"/>
          <ac:picMkLst>
            <pc:docMk/>
            <pc:sldMk cId="1758688580" sldId="284"/>
            <ac:picMk id="40" creationId="{7DDBA1E5-1227-FE04-3DF7-D8A03653421A}"/>
          </ac:picMkLst>
        </pc:picChg>
        <pc:cxnChg chg="mod">
          <ac:chgData name="Célia PASTE" userId="250dfdf1-f212-4103-ad1c-b4006cc6b9d4" providerId="ADAL" clId="{68B1F045-1AA7-4FDF-97BF-D0BA6FA21346}" dt="2024-10-16T08:31:23.517" v="1298" actId="1038"/>
          <ac:cxnSpMkLst>
            <pc:docMk/>
            <pc:sldMk cId="1758688580" sldId="284"/>
            <ac:cxnSpMk id="114" creationId="{D53F6602-B6EB-3B0C-391B-3C84B61B8050}"/>
          </ac:cxnSpMkLst>
        </pc:cxnChg>
        <pc:cxnChg chg="mod">
          <ac:chgData name="Célia PASTE" userId="250dfdf1-f212-4103-ad1c-b4006cc6b9d4" providerId="ADAL" clId="{68B1F045-1AA7-4FDF-97BF-D0BA6FA21346}" dt="2024-10-10T14:00:54.096" v="1028" actId="14100"/>
          <ac:cxnSpMkLst>
            <pc:docMk/>
            <pc:sldMk cId="1758688580" sldId="284"/>
            <ac:cxnSpMk id="144" creationId="{F54B95F7-C7C1-E65E-C72A-66B1CD6A9354}"/>
          </ac:cxnSpMkLst>
        </pc:cxnChg>
      </pc:sldChg>
      <pc:sldChg chg="addSp delSp modSp add mod">
        <pc:chgData name="Célia PASTE" userId="250dfdf1-f212-4103-ad1c-b4006cc6b9d4" providerId="ADAL" clId="{68B1F045-1AA7-4FDF-97BF-D0BA6FA21346}" dt="2024-10-18T09:38:04.543" v="1411" actId="1037"/>
        <pc:sldMkLst>
          <pc:docMk/>
          <pc:sldMk cId="1633564813" sldId="285"/>
        </pc:sldMkLst>
        <pc:spChg chg="add mod">
          <ac:chgData name="Célia PASTE" userId="250dfdf1-f212-4103-ad1c-b4006cc6b9d4" providerId="ADAL" clId="{68B1F045-1AA7-4FDF-97BF-D0BA6FA21346}" dt="2024-10-10T14:03:33.201" v="1078" actId="12789"/>
          <ac:spMkLst>
            <pc:docMk/>
            <pc:sldMk cId="1633564813" sldId="285"/>
            <ac:spMk id="37" creationId="{70084A0E-3770-0BFB-C19E-7E54AEB2DF8D}"/>
          </ac:spMkLst>
        </pc:spChg>
        <pc:spChg chg="add mod">
          <ac:chgData name="Célia PASTE" userId="250dfdf1-f212-4103-ad1c-b4006cc6b9d4" providerId="ADAL" clId="{68B1F045-1AA7-4FDF-97BF-D0BA6FA21346}" dt="2024-10-10T13:55:07.063" v="665"/>
          <ac:spMkLst>
            <pc:docMk/>
            <pc:sldMk cId="1633564813" sldId="285"/>
            <ac:spMk id="51" creationId="{24EA7876-B334-B46F-DE2C-29A41212FC5A}"/>
          </ac:spMkLst>
        </pc:spChg>
        <pc:spChg chg="del mod">
          <ac:chgData name="Célia PASTE" userId="250dfdf1-f212-4103-ad1c-b4006cc6b9d4" providerId="ADAL" clId="{68B1F045-1AA7-4FDF-97BF-D0BA6FA21346}" dt="2024-10-10T13:55:06.150" v="664" actId="478"/>
          <ac:spMkLst>
            <pc:docMk/>
            <pc:sldMk cId="1633564813" sldId="285"/>
            <ac:spMk id="52" creationId="{E65B23E9-ECB0-9E9E-A0C7-A5EB3835AC79}"/>
          </ac:spMkLst>
        </pc:spChg>
        <pc:spChg chg="add mod">
          <ac:chgData name="Célia PASTE" userId="250dfdf1-f212-4103-ad1c-b4006cc6b9d4" providerId="ADAL" clId="{68B1F045-1AA7-4FDF-97BF-D0BA6FA21346}" dt="2024-10-10T13:55:07.063" v="665"/>
          <ac:spMkLst>
            <pc:docMk/>
            <pc:sldMk cId="1633564813" sldId="285"/>
            <ac:spMk id="53" creationId="{9F2F02DF-7CCC-3619-F11A-C7A78088B999}"/>
          </ac:spMkLst>
        </pc:spChg>
        <pc:spChg chg="del">
          <ac:chgData name="Célia PASTE" userId="250dfdf1-f212-4103-ad1c-b4006cc6b9d4" providerId="ADAL" clId="{68B1F045-1AA7-4FDF-97BF-D0BA6FA21346}" dt="2024-10-10T13:55:06.150" v="664" actId="478"/>
          <ac:spMkLst>
            <pc:docMk/>
            <pc:sldMk cId="1633564813" sldId="285"/>
            <ac:spMk id="54" creationId="{446BA565-8178-C2C7-5365-290CAAE88F18}"/>
          </ac:spMkLst>
        </pc:spChg>
        <pc:spChg chg="add mod">
          <ac:chgData name="Célia PASTE" userId="250dfdf1-f212-4103-ad1c-b4006cc6b9d4" providerId="ADAL" clId="{68B1F045-1AA7-4FDF-97BF-D0BA6FA21346}" dt="2024-10-18T09:37:39.293" v="1319" actId="208"/>
          <ac:spMkLst>
            <pc:docMk/>
            <pc:sldMk cId="1633564813" sldId="285"/>
            <ac:spMk id="54" creationId="{F0C72398-5717-97D9-B4D9-E8AFCB37D5A0}"/>
          </ac:spMkLst>
        </pc:spChg>
        <pc:spChg chg="del">
          <ac:chgData name="Célia PASTE" userId="250dfdf1-f212-4103-ad1c-b4006cc6b9d4" providerId="ADAL" clId="{68B1F045-1AA7-4FDF-97BF-D0BA6FA21346}" dt="2024-10-10T13:55:06.150" v="664" actId="478"/>
          <ac:spMkLst>
            <pc:docMk/>
            <pc:sldMk cId="1633564813" sldId="285"/>
            <ac:spMk id="57" creationId="{2E5D8CDA-4711-B42B-65C5-E33D8C7C1690}"/>
          </ac:spMkLst>
        </pc:spChg>
        <pc:spChg chg="mod">
          <ac:chgData name="Célia PASTE" userId="250dfdf1-f212-4103-ad1c-b4006cc6b9d4" providerId="ADAL" clId="{68B1F045-1AA7-4FDF-97BF-D0BA6FA21346}" dt="2024-10-10T13:28:05.480" v="121" actId="14838"/>
          <ac:spMkLst>
            <pc:docMk/>
            <pc:sldMk cId="1633564813" sldId="285"/>
            <ac:spMk id="110" creationId="{8D32D816-F779-4F36-D236-DD30565716F8}"/>
          </ac:spMkLst>
        </pc:spChg>
        <pc:picChg chg="add mod">
          <ac:chgData name="Célia PASTE" userId="250dfdf1-f212-4103-ad1c-b4006cc6b9d4" providerId="ADAL" clId="{68B1F045-1AA7-4FDF-97BF-D0BA6FA21346}" dt="2024-10-10T13:35:00.404" v="155"/>
          <ac:picMkLst>
            <pc:docMk/>
            <pc:sldMk cId="1633564813" sldId="285"/>
            <ac:picMk id="29" creationId="{251A4724-4049-54CA-6560-03B910C96B68}"/>
          </ac:picMkLst>
        </pc:picChg>
        <pc:picChg chg="del">
          <ac:chgData name="Célia PASTE" userId="250dfdf1-f212-4103-ad1c-b4006cc6b9d4" providerId="ADAL" clId="{68B1F045-1AA7-4FDF-97BF-D0BA6FA21346}" dt="2024-10-10T13:55:06.150" v="664" actId="478"/>
          <ac:picMkLst>
            <pc:docMk/>
            <pc:sldMk cId="1633564813" sldId="285"/>
            <ac:picMk id="35" creationId="{F68BAB35-F025-F9E0-3A86-F3B551B71FEB}"/>
          </ac:picMkLst>
        </pc:picChg>
        <pc:picChg chg="add mod">
          <ac:chgData name="Célia PASTE" userId="250dfdf1-f212-4103-ad1c-b4006cc6b9d4" providerId="ADAL" clId="{68B1F045-1AA7-4FDF-97BF-D0BA6FA21346}" dt="2024-10-10T13:35:00.404" v="155"/>
          <ac:picMkLst>
            <pc:docMk/>
            <pc:sldMk cId="1633564813" sldId="285"/>
            <ac:picMk id="36" creationId="{5FADA651-8EF8-28ED-3C34-8F725937D5BD}"/>
          </ac:picMkLst>
        </pc:picChg>
        <pc:picChg chg="add mod ord">
          <ac:chgData name="Célia PASTE" userId="250dfdf1-f212-4103-ad1c-b4006cc6b9d4" providerId="ADAL" clId="{68B1F045-1AA7-4FDF-97BF-D0BA6FA21346}" dt="2024-10-18T09:38:04.543" v="1411" actId="1037"/>
          <ac:picMkLst>
            <pc:docMk/>
            <pc:sldMk cId="1633564813" sldId="285"/>
            <ac:picMk id="52" creationId="{4FC42BF3-5CFC-9562-A000-908F94BC9788}"/>
          </ac:picMkLst>
        </pc:picChg>
        <pc:picChg chg="add mod">
          <ac:chgData name="Célia PASTE" userId="250dfdf1-f212-4103-ad1c-b4006cc6b9d4" providerId="ADAL" clId="{68B1F045-1AA7-4FDF-97BF-D0BA6FA21346}" dt="2024-10-10T13:55:07.063" v="665"/>
          <ac:picMkLst>
            <pc:docMk/>
            <pc:sldMk cId="1633564813" sldId="285"/>
            <ac:picMk id="59" creationId="{3B44787E-6D2B-ECE2-DB66-9A8AD4F95154}"/>
          </ac:picMkLst>
        </pc:picChg>
        <pc:picChg chg="add mod">
          <ac:chgData name="Célia PASTE" userId="250dfdf1-f212-4103-ad1c-b4006cc6b9d4" providerId="ADAL" clId="{68B1F045-1AA7-4FDF-97BF-D0BA6FA21346}" dt="2024-10-10T13:55:07.063" v="665"/>
          <ac:picMkLst>
            <pc:docMk/>
            <pc:sldMk cId="1633564813" sldId="285"/>
            <ac:picMk id="60" creationId="{32308D41-4ADB-A53E-4E49-BCF96697B85D}"/>
          </ac:picMkLst>
        </pc:picChg>
        <pc:picChg chg="add mod">
          <ac:chgData name="Célia PASTE" userId="250dfdf1-f212-4103-ad1c-b4006cc6b9d4" providerId="ADAL" clId="{68B1F045-1AA7-4FDF-97BF-D0BA6FA21346}" dt="2024-10-10T14:03:33.201" v="1078" actId="12789"/>
          <ac:picMkLst>
            <pc:docMk/>
            <pc:sldMk cId="1633564813" sldId="285"/>
            <ac:picMk id="62" creationId="{B0C17A0F-9CEF-B8D2-A6C2-19B972C6CA19}"/>
          </ac:picMkLst>
        </pc:picChg>
        <pc:picChg chg="del">
          <ac:chgData name="Célia PASTE" userId="250dfdf1-f212-4103-ad1c-b4006cc6b9d4" providerId="ADAL" clId="{68B1F045-1AA7-4FDF-97BF-D0BA6FA21346}" dt="2024-10-10T13:34:59.775" v="154" actId="478"/>
          <ac:picMkLst>
            <pc:docMk/>
            <pc:sldMk cId="1633564813" sldId="285"/>
            <ac:picMk id="99" creationId="{DC1C7922-DC52-9B2E-9BCE-424F63631400}"/>
          </ac:picMkLst>
        </pc:picChg>
        <pc:picChg chg="del">
          <ac:chgData name="Célia PASTE" userId="250dfdf1-f212-4103-ad1c-b4006cc6b9d4" providerId="ADAL" clId="{68B1F045-1AA7-4FDF-97BF-D0BA6FA21346}" dt="2024-10-10T13:34:59.775" v="154" actId="478"/>
          <ac:picMkLst>
            <pc:docMk/>
            <pc:sldMk cId="1633564813" sldId="285"/>
            <ac:picMk id="100" creationId="{BE73E375-78DD-25E8-5698-192B9DD9A29A}"/>
          </ac:picMkLst>
        </pc:picChg>
        <pc:picChg chg="del">
          <ac:chgData name="Célia PASTE" userId="250dfdf1-f212-4103-ad1c-b4006cc6b9d4" providerId="ADAL" clId="{68B1F045-1AA7-4FDF-97BF-D0BA6FA21346}" dt="2024-10-10T13:55:06.150" v="664" actId="478"/>
          <ac:picMkLst>
            <pc:docMk/>
            <pc:sldMk cId="1633564813" sldId="285"/>
            <ac:picMk id="1026" creationId="{77E8FF6A-1856-BAD7-417A-15BA54FA5D94}"/>
          </ac:picMkLst>
        </pc:picChg>
        <pc:picChg chg="del">
          <ac:chgData name="Célia PASTE" userId="250dfdf1-f212-4103-ad1c-b4006cc6b9d4" providerId="ADAL" clId="{68B1F045-1AA7-4FDF-97BF-D0BA6FA21346}" dt="2024-10-10T13:55:06.150" v="664" actId="478"/>
          <ac:picMkLst>
            <pc:docMk/>
            <pc:sldMk cId="1633564813" sldId="285"/>
            <ac:picMk id="1028" creationId="{A0800559-A48A-D8DB-F814-7FFAE9E03684}"/>
          </ac:picMkLst>
        </pc:picChg>
        <pc:cxnChg chg="mod">
          <ac:chgData name="Célia PASTE" userId="250dfdf1-f212-4103-ad1c-b4006cc6b9d4" providerId="ADAL" clId="{68B1F045-1AA7-4FDF-97BF-D0BA6FA21346}" dt="2024-10-15T08:57:13.773" v="1079" actId="14100"/>
          <ac:cxnSpMkLst>
            <pc:docMk/>
            <pc:sldMk cId="1633564813" sldId="285"/>
            <ac:cxnSpMk id="83" creationId="{51124876-EB31-8530-A094-8E3C8F6EAA11}"/>
          </ac:cxnSpMkLst>
        </pc:cxnChg>
        <pc:cxnChg chg="mod">
          <ac:chgData name="Célia PASTE" userId="250dfdf1-f212-4103-ad1c-b4006cc6b9d4" providerId="ADAL" clId="{68B1F045-1AA7-4FDF-97BF-D0BA6FA21346}" dt="2024-10-15T08:57:17.043" v="1080" actId="14100"/>
          <ac:cxnSpMkLst>
            <pc:docMk/>
            <pc:sldMk cId="1633564813" sldId="285"/>
            <ac:cxnSpMk id="85" creationId="{ACC5EE20-2EE9-06FE-235C-1B625FD736FE}"/>
          </ac:cxnSpMkLst>
        </pc:cxnChg>
      </pc:sldChg>
    </pc:docChg>
  </pc:docChgLst>
  <pc:docChgLst>
    <pc:chgData name="Célia PASTE" userId="250dfdf1-f212-4103-ad1c-b4006cc6b9d4" providerId="ADAL" clId="{6D883F0B-ED3A-4A3F-BBBC-4893516C674D}"/>
    <pc:docChg chg="modSld">
      <pc:chgData name="Célia PASTE" userId="250dfdf1-f212-4103-ad1c-b4006cc6b9d4" providerId="ADAL" clId="{6D883F0B-ED3A-4A3F-BBBC-4893516C674D}" dt="2024-12-17T10:57:02.520" v="3" actId="207"/>
      <pc:docMkLst>
        <pc:docMk/>
      </pc:docMkLst>
      <pc:sldChg chg="modSp mod">
        <pc:chgData name="Célia PASTE" userId="250dfdf1-f212-4103-ad1c-b4006cc6b9d4" providerId="ADAL" clId="{6D883F0B-ED3A-4A3F-BBBC-4893516C674D}" dt="2024-12-17T09:42:03.975" v="1" actId="255"/>
        <pc:sldMkLst>
          <pc:docMk/>
          <pc:sldMk cId="2968438145" sldId="282"/>
        </pc:sldMkLst>
        <pc:spChg chg="mod">
          <ac:chgData name="Célia PASTE" userId="250dfdf1-f212-4103-ad1c-b4006cc6b9d4" providerId="ADAL" clId="{6D883F0B-ED3A-4A3F-BBBC-4893516C674D}" dt="2024-12-17T09:42:03.975" v="1" actId="255"/>
          <ac:spMkLst>
            <pc:docMk/>
            <pc:sldMk cId="2968438145" sldId="282"/>
            <ac:spMk id="34" creationId="{6F3C7ED5-C88E-738F-67C2-848E806A7CC1}"/>
          </ac:spMkLst>
        </pc:spChg>
      </pc:sldChg>
      <pc:sldChg chg="modSp mod">
        <pc:chgData name="Célia PASTE" userId="250dfdf1-f212-4103-ad1c-b4006cc6b9d4" providerId="ADAL" clId="{6D883F0B-ED3A-4A3F-BBBC-4893516C674D}" dt="2024-12-17T10:57:02.520" v="3" actId="207"/>
        <pc:sldMkLst>
          <pc:docMk/>
          <pc:sldMk cId="2478694732" sldId="283"/>
        </pc:sldMkLst>
        <pc:spChg chg="mod">
          <ac:chgData name="Célia PASTE" userId="250dfdf1-f212-4103-ad1c-b4006cc6b9d4" providerId="ADAL" clId="{6D883F0B-ED3A-4A3F-BBBC-4893516C674D}" dt="2024-12-12T13:58:59.033" v="0" actId="207"/>
          <ac:spMkLst>
            <pc:docMk/>
            <pc:sldMk cId="2478694732" sldId="283"/>
            <ac:spMk id="32" creationId="{88A77476-A1E4-3FDD-13AE-540F2624D0E0}"/>
          </ac:spMkLst>
        </pc:spChg>
        <pc:spChg chg="mod">
          <ac:chgData name="Célia PASTE" userId="250dfdf1-f212-4103-ad1c-b4006cc6b9d4" providerId="ADAL" clId="{6D883F0B-ED3A-4A3F-BBBC-4893516C674D}" dt="2024-12-17T10:57:02.520" v="3" actId="207"/>
          <ac:spMkLst>
            <pc:docMk/>
            <pc:sldMk cId="2478694732" sldId="283"/>
            <ac:spMk id="64" creationId="{BAD44679-1D9D-7BF9-FB19-ADC683A05932}"/>
          </ac:spMkLst>
        </pc:spChg>
        <pc:spChg chg="mod">
          <ac:chgData name="Célia PASTE" userId="250dfdf1-f212-4103-ad1c-b4006cc6b9d4" providerId="ADAL" clId="{6D883F0B-ED3A-4A3F-BBBC-4893516C674D}" dt="2024-12-17T10:56:15.398" v="2" actId="207"/>
          <ac:spMkLst>
            <pc:docMk/>
            <pc:sldMk cId="2478694732" sldId="283"/>
            <ac:spMk id="65" creationId="{B545631A-2E06-1917-073A-C025486E069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34685\Downloads\ghg-emission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2471\Downloads\ghg-emissions%20(2)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34685\Downloads\ghg-emissions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2471\Downloads\ghg-emissions%20(2)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alumniumonsac-my.sharepoint.com/personal/534685_umons_ac_be/Documents/Doctorat/Partie%20exp&#233;rimentale/Echelle%20labo/R&#233;g&#233;n&#233;ration/Ballon%203%20cols/Sans%20Cata/09%2004%202024%20Essai%20r&#233;p&#233;tabilit&#233;%201-%20sonde%20ETS-D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alumniumonsac-my.sharepoint.com/personal/534685_umons_ac_be/Documents/Doctorat/Bibliographie/Catalyse/Prix%20relatifs%20des%20catalyseur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alumniumonsac-my.sharepoint.com/personal/534685_umons_ac_be/Documents/Doctorat/Bibliographie/Catalyse/Prix%20relatifs%20des%20catalyseu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'ghg-emissions'!$A$36:$A$42</c:f>
              <c:strCache>
                <c:ptCount val="7"/>
                <c:pt idx="0">
                  <c:v>Other Fuel Combustion</c:v>
                </c:pt>
                <c:pt idx="1">
                  <c:v>Land-Use Change and Forestry</c:v>
                </c:pt>
                <c:pt idx="2">
                  <c:v>Industrial Processes</c:v>
                </c:pt>
                <c:pt idx="3">
                  <c:v>Building</c:v>
                </c:pt>
                <c:pt idx="4">
                  <c:v>Manufacturing/Construction</c:v>
                </c:pt>
                <c:pt idx="5">
                  <c:v>Transportation</c:v>
                </c:pt>
                <c:pt idx="6">
                  <c:v>Electricity/Heat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4">
                  <a:tint val="48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1B-4C69-852D-ACE9393CC58A}"/>
              </c:ext>
            </c:extLst>
          </c:dPt>
          <c:dPt>
            <c:idx val="1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1B-4C69-852D-ACE9393CC58A}"/>
              </c:ext>
            </c:extLst>
          </c:dPt>
          <c:dPt>
            <c:idx val="2"/>
            <c:bubble3D val="0"/>
            <c:spPr>
              <a:solidFill>
                <a:schemeClr val="accent4">
                  <a:tint val="83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51B-4C69-852D-ACE9393CC5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51B-4C69-852D-ACE9393CC58A}"/>
              </c:ext>
            </c:extLst>
          </c:dPt>
          <c:dPt>
            <c:idx val="4"/>
            <c:bubble3D val="0"/>
            <c:spPr>
              <a:solidFill>
                <a:schemeClr val="accent4">
                  <a:shade val="82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51B-4C69-852D-ACE9393CC58A}"/>
              </c:ext>
            </c:extLst>
          </c:dPt>
          <c:dPt>
            <c:idx val="5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51B-4C69-852D-ACE9393CC58A}"/>
              </c:ext>
            </c:extLst>
          </c:dPt>
          <c:dPt>
            <c:idx val="6"/>
            <c:bubble3D val="0"/>
            <c:spPr>
              <a:solidFill>
                <a:schemeClr val="accent4">
                  <a:shade val="47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51B-4C69-852D-ACE9393CC58A}"/>
              </c:ext>
            </c:extLst>
          </c:dPt>
          <c:dPt>
            <c:idx val="7"/>
            <c:bubble3D val="0"/>
            <c:spPr>
              <a:solidFill>
                <a:schemeClr val="accent4">
                  <a:shade val="47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51B-4C69-852D-ACE9393CC58A}"/>
              </c:ext>
            </c:extLst>
          </c:dPt>
          <c:dLbls>
            <c:dLbl>
              <c:idx val="0"/>
              <c:layout>
                <c:manualLayout>
                  <c:x val="6.3013888888888243E-3"/>
                  <c:y val="-7.29259722222222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1B-4C69-852D-ACE9393CC58A}"/>
                </c:ext>
              </c:extLst>
            </c:dLbl>
            <c:dLbl>
              <c:idx val="1"/>
              <c:layout>
                <c:manualLayout>
                  <c:x val="5.5471280945440281E-3"/>
                  <c:y val="-2.76435706206163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1B-4C69-852D-ACE9393CC58A}"/>
                </c:ext>
              </c:extLst>
            </c:dLbl>
            <c:dLbl>
              <c:idx val="3"/>
              <c:layout>
                <c:manualLayout>
                  <c:x val="-5.5471280945440281E-3"/>
                  <c:y val="1.3821785310308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1B-4C69-852D-ACE9393CC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'[1]Sheet 1'!$A$18:$A$25</c:f>
              <c:strCache>
                <c:ptCount val="8"/>
                <c:pt idx="0">
                  <c:v>Energy industries</c:v>
                </c:pt>
                <c:pt idx="1">
                  <c:v>Transport </c:v>
                </c:pt>
                <c:pt idx="2">
                  <c:v>Manufacturing Industries and Construction</c:v>
                </c:pt>
                <c:pt idx="3">
                  <c:v>Residential</c:v>
                </c:pt>
                <c:pt idx="4">
                  <c:v>Industrial Processes and Product Use</c:v>
                </c:pt>
                <c:pt idx="5">
                  <c:v>Commercial</c:v>
                </c:pt>
                <c:pt idx="6">
                  <c:v>Agriculture</c:v>
                </c:pt>
                <c:pt idx="7">
                  <c:v>Other</c:v>
                </c:pt>
              </c:strCache>
            </c:strRef>
          </c:cat>
          <c:val>
            <c:numRef>
              <c:f>'ghg-emissions'!$D$36:$D$42</c:f>
              <c:numCache>
                <c:formatCode>General</c:formatCode>
                <c:ptCount val="7"/>
                <c:pt idx="0">
                  <c:v>2.3412650936503314</c:v>
                </c:pt>
                <c:pt idx="1">
                  <c:v>3.1421991033267287</c:v>
                </c:pt>
                <c:pt idx="2">
                  <c:v>4.6230644685244568</c:v>
                </c:pt>
                <c:pt idx="3">
                  <c:v>7.5962413959345847</c:v>
                </c:pt>
                <c:pt idx="4">
                  <c:v>17.280923195745505</c:v>
                </c:pt>
                <c:pt idx="5">
                  <c:v>20.797903492752514</c:v>
                </c:pt>
                <c:pt idx="6">
                  <c:v>44.218403250065883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51B-4C69-852D-ACE9393CC5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'ghg-emissions (2)'!$C$1:$AH$1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xVal>
          <c:yVal>
            <c:numRef>
              <c:f>'ghg-emissions (2)'!$C$3:$AH$3</c:f>
              <c:numCache>
                <c:formatCode>General</c:formatCode>
                <c:ptCount val="32"/>
                <c:pt idx="0">
                  <c:v>23.060380000000002</c:v>
                </c:pt>
                <c:pt idx="1">
                  <c:v>23.217449999999999</c:v>
                </c:pt>
                <c:pt idx="2">
                  <c:v>23.16798</c:v>
                </c:pt>
                <c:pt idx="3">
                  <c:v>23.311160000000001</c:v>
                </c:pt>
                <c:pt idx="4">
                  <c:v>23.457619999999999</c:v>
                </c:pt>
                <c:pt idx="5">
                  <c:v>24.086410000000001</c:v>
                </c:pt>
                <c:pt idx="6">
                  <c:v>24.434729999999998</c:v>
                </c:pt>
                <c:pt idx="7">
                  <c:v>25.546759999999999</c:v>
                </c:pt>
                <c:pt idx="8">
                  <c:v>25.154679999999999</c:v>
                </c:pt>
                <c:pt idx="9">
                  <c:v>25.227589999999999</c:v>
                </c:pt>
                <c:pt idx="10">
                  <c:v>25.923860000000001</c:v>
                </c:pt>
                <c:pt idx="11">
                  <c:v>26.01078</c:v>
                </c:pt>
                <c:pt idx="12">
                  <c:v>26.731150000000003</c:v>
                </c:pt>
                <c:pt idx="13">
                  <c:v>27.602499999999999</c:v>
                </c:pt>
                <c:pt idx="14">
                  <c:v>29.073029999999999</c:v>
                </c:pt>
                <c:pt idx="15">
                  <c:v>29.90823</c:v>
                </c:pt>
                <c:pt idx="16">
                  <c:v>31.13935</c:v>
                </c:pt>
                <c:pt idx="17">
                  <c:v>31.82592</c:v>
                </c:pt>
                <c:pt idx="18">
                  <c:v>32.031279999999995</c:v>
                </c:pt>
                <c:pt idx="19">
                  <c:v>31.95327</c:v>
                </c:pt>
                <c:pt idx="20">
                  <c:v>33.521989999999995</c:v>
                </c:pt>
                <c:pt idx="21">
                  <c:v>33.429629999999996</c:v>
                </c:pt>
                <c:pt idx="22">
                  <c:v>33.816180000000003</c:v>
                </c:pt>
                <c:pt idx="23">
                  <c:v>34.46949</c:v>
                </c:pt>
                <c:pt idx="24">
                  <c:v>34.85642</c:v>
                </c:pt>
                <c:pt idx="25">
                  <c:v>34.686309999999999</c:v>
                </c:pt>
                <c:pt idx="26">
                  <c:v>35.383269999999996</c:v>
                </c:pt>
                <c:pt idx="27">
                  <c:v>35.877650000000003</c:v>
                </c:pt>
                <c:pt idx="28">
                  <c:v>36.865290000000002</c:v>
                </c:pt>
                <c:pt idx="29">
                  <c:v>37.04627</c:v>
                </c:pt>
                <c:pt idx="30">
                  <c:v>34.819589999999998</c:v>
                </c:pt>
                <c:pt idx="31">
                  <c:v>36.69341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F95-434C-BF4B-EF4F2347F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4242591"/>
        <c:axId val="2122433791"/>
      </c:scatterChart>
      <c:valAx>
        <c:axId val="1824242591"/>
        <c:scaling>
          <c:orientation val="minMax"/>
          <c:max val="2021"/>
          <c:min val="199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20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433791"/>
        <c:crosses val="autoZero"/>
        <c:crossBetween val="midCat"/>
        <c:majorUnit val="3"/>
      </c:valAx>
      <c:valAx>
        <c:axId val="2122433791"/>
        <c:scaling>
          <c:orientation val="minMax"/>
          <c:max val="39"/>
          <c:min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200" dirty="0">
                    <a:solidFill>
                      <a:schemeClr val="tx1"/>
                    </a:solidFill>
                  </a:rPr>
                  <a:t>CO</a:t>
                </a:r>
                <a:r>
                  <a:rPr lang="en-GB" sz="22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GB" sz="2200" dirty="0">
                    <a:solidFill>
                      <a:schemeClr val="tx1"/>
                    </a:solidFill>
                  </a:rPr>
                  <a:t> emitted in the world (Gt)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242591"/>
        <c:crosses val="autoZero"/>
        <c:crossBetween val="midCat"/>
        <c:majorUnit val="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'ghg-emissions'!$A$36:$A$42</c:f>
              <c:strCache>
                <c:ptCount val="7"/>
                <c:pt idx="0">
                  <c:v>Other Fuel Combustion</c:v>
                </c:pt>
                <c:pt idx="1">
                  <c:v>Land-Use Change and Forestry</c:v>
                </c:pt>
                <c:pt idx="2">
                  <c:v>Industrial Processes</c:v>
                </c:pt>
                <c:pt idx="3">
                  <c:v>Building</c:v>
                </c:pt>
                <c:pt idx="4">
                  <c:v>Manufacturing/Construction</c:v>
                </c:pt>
                <c:pt idx="5">
                  <c:v>Transportation</c:v>
                </c:pt>
                <c:pt idx="6">
                  <c:v>Electricity/Heat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4">
                  <a:tint val="48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1B-4C69-852D-ACE9393CC58A}"/>
              </c:ext>
            </c:extLst>
          </c:dPt>
          <c:dPt>
            <c:idx val="1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1B-4C69-852D-ACE9393CC58A}"/>
              </c:ext>
            </c:extLst>
          </c:dPt>
          <c:dPt>
            <c:idx val="2"/>
            <c:bubble3D val="0"/>
            <c:spPr>
              <a:solidFill>
                <a:schemeClr val="accent4">
                  <a:tint val="83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51B-4C69-852D-ACE9393CC5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51B-4C69-852D-ACE9393CC58A}"/>
              </c:ext>
            </c:extLst>
          </c:dPt>
          <c:dPt>
            <c:idx val="4"/>
            <c:bubble3D val="0"/>
            <c:spPr>
              <a:solidFill>
                <a:schemeClr val="accent4">
                  <a:shade val="82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51B-4C69-852D-ACE9393CC58A}"/>
              </c:ext>
            </c:extLst>
          </c:dPt>
          <c:dPt>
            <c:idx val="5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51B-4C69-852D-ACE9393CC58A}"/>
              </c:ext>
            </c:extLst>
          </c:dPt>
          <c:dPt>
            <c:idx val="6"/>
            <c:bubble3D val="0"/>
            <c:spPr>
              <a:solidFill>
                <a:schemeClr val="accent4">
                  <a:shade val="47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51B-4C69-852D-ACE9393CC58A}"/>
              </c:ext>
            </c:extLst>
          </c:dPt>
          <c:dPt>
            <c:idx val="7"/>
            <c:bubble3D val="0"/>
            <c:spPr>
              <a:solidFill>
                <a:schemeClr val="accent4">
                  <a:shade val="47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51B-4C69-852D-ACE9393CC58A}"/>
              </c:ext>
            </c:extLst>
          </c:dPt>
          <c:dLbls>
            <c:dLbl>
              <c:idx val="0"/>
              <c:layout>
                <c:manualLayout>
                  <c:x val="6.3013888888888243E-3"/>
                  <c:y val="-7.29259722222222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1B-4C69-852D-ACE9393CC58A}"/>
                </c:ext>
              </c:extLst>
            </c:dLbl>
            <c:dLbl>
              <c:idx val="1"/>
              <c:layout>
                <c:manualLayout>
                  <c:x val="5.5471280945440281E-3"/>
                  <c:y val="-2.76435706206163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1B-4C69-852D-ACE9393CC58A}"/>
                </c:ext>
              </c:extLst>
            </c:dLbl>
            <c:dLbl>
              <c:idx val="3"/>
              <c:layout>
                <c:manualLayout>
                  <c:x val="-5.5471280945440281E-3"/>
                  <c:y val="1.3821785310308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1B-4C69-852D-ACE9393CC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'[1]Sheet 1'!$A$18:$A$25</c:f>
              <c:strCache>
                <c:ptCount val="8"/>
                <c:pt idx="0">
                  <c:v>Energy industries</c:v>
                </c:pt>
                <c:pt idx="1">
                  <c:v>Transport </c:v>
                </c:pt>
                <c:pt idx="2">
                  <c:v>Manufacturing Industries and Construction</c:v>
                </c:pt>
                <c:pt idx="3">
                  <c:v>Residential</c:v>
                </c:pt>
                <c:pt idx="4">
                  <c:v>Industrial Processes and Product Use</c:v>
                </c:pt>
                <c:pt idx="5">
                  <c:v>Commercial</c:v>
                </c:pt>
                <c:pt idx="6">
                  <c:v>Agriculture</c:v>
                </c:pt>
                <c:pt idx="7">
                  <c:v>Other</c:v>
                </c:pt>
              </c:strCache>
            </c:strRef>
          </c:cat>
          <c:val>
            <c:numRef>
              <c:f>'ghg-emissions'!$D$36:$D$42</c:f>
              <c:numCache>
                <c:formatCode>General</c:formatCode>
                <c:ptCount val="7"/>
                <c:pt idx="0">
                  <c:v>2.3412650936503314</c:v>
                </c:pt>
                <c:pt idx="1">
                  <c:v>3.1421991033267287</c:v>
                </c:pt>
                <c:pt idx="2">
                  <c:v>4.6230644685244568</c:v>
                </c:pt>
                <c:pt idx="3">
                  <c:v>7.5962413959345847</c:v>
                </c:pt>
                <c:pt idx="4">
                  <c:v>17.280923195745505</c:v>
                </c:pt>
                <c:pt idx="5">
                  <c:v>20.797903492752514</c:v>
                </c:pt>
                <c:pt idx="6">
                  <c:v>44.218403250065883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51B-4C69-852D-ACE9393CC5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'ghg-emissions (2)'!$C$1:$AH$1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xVal>
          <c:yVal>
            <c:numRef>
              <c:f>'ghg-emissions (2)'!$C$3:$AH$3</c:f>
              <c:numCache>
                <c:formatCode>General</c:formatCode>
                <c:ptCount val="32"/>
                <c:pt idx="0">
                  <c:v>23.060380000000002</c:v>
                </c:pt>
                <c:pt idx="1">
                  <c:v>23.217449999999999</c:v>
                </c:pt>
                <c:pt idx="2">
                  <c:v>23.16798</c:v>
                </c:pt>
                <c:pt idx="3">
                  <c:v>23.311160000000001</c:v>
                </c:pt>
                <c:pt idx="4">
                  <c:v>23.457619999999999</c:v>
                </c:pt>
                <c:pt idx="5">
                  <c:v>24.086410000000001</c:v>
                </c:pt>
                <c:pt idx="6">
                  <c:v>24.434729999999998</c:v>
                </c:pt>
                <c:pt idx="7">
                  <c:v>25.546759999999999</c:v>
                </c:pt>
                <c:pt idx="8">
                  <c:v>25.154679999999999</c:v>
                </c:pt>
                <c:pt idx="9">
                  <c:v>25.227589999999999</c:v>
                </c:pt>
                <c:pt idx="10">
                  <c:v>25.923860000000001</c:v>
                </c:pt>
                <c:pt idx="11">
                  <c:v>26.01078</c:v>
                </c:pt>
                <c:pt idx="12">
                  <c:v>26.731150000000003</c:v>
                </c:pt>
                <c:pt idx="13">
                  <c:v>27.602499999999999</c:v>
                </c:pt>
                <c:pt idx="14">
                  <c:v>29.073029999999999</c:v>
                </c:pt>
                <c:pt idx="15">
                  <c:v>29.90823</c:v>
                </c:pt>
                <c:pt idx="16">
                  <c:v>31.13935</c:v>
                </c:pt>
                <c:pt idx="17">
                  <c:v>31.82592</c:v>
                </c:pt>
                <c:pt idx="18">
                  <c:v>32.031279999999995</c:v>
                </c:pt>
                <c:pt idx="19">
                  <c:v>31.95327</c:v>
                </c:pt>
                <c:pt idx="20">
                  <c:v>33.521989999999995</c:v>
                </c:pt>
                <c:pt idx="21">
                  <c:v>33.429629999999996</c:v>
                </c:pt>
                <c:pt idx="22">
                  <c:v>33.816180000000003</c:v>
                </c:pt>
                <c:pt idx="23">
                  <c:v>34.46949</c:v>
                </c:pt>
                <c:pt idx="24">
                  <c:v>34.85642</c:v>
                </c:pt>
                <c:pt idx="25">
                  <c:v>34.686309999999999</c:v>
                </c:pt>
                <c:pt idx="26">
                  <c:v>35.383269999999996</c:v>
                </c:pt>
                <c:pt idx="27">
                  <c:v>35.877650000000003</c:v>
                </c:pt>
                <c:pt idx="28">
                  <c:v>36.865290000000002</c:v>
                </c:pt>
                <c:pt idx="29">
                  <c:v>37.04627</c:v>
                </c:pt>
                <c:pt idx="30">
                  <c:v>34.819589999999998</c:v>
                </c:pt>
                <c:pt idx="31">
                  <c:v>36.69341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F95-434C-BF4B-EF4F2347F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4242591"/>
        <c:axId val="2122433791"/>
      </c:scatterChart>
      <c:valAx>
        <c:axId val="1824242591"/>
        <c:scaling>
          <c:orientation val="minMax"/>
          <c:max val="2021"/>
          <c:min val="199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20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433791"/>
        <c:crosses val="autoZero"/>
        <c:crossBetween val="midCat"/>
        <c:majorUnit val="3"/>
      </c:valAx>
      <c:valAx>
        <c:axId val="2122433791"/>
        <c:scaling>
          <c:orientation val="minMax"/>
          <c:max val="39"/>
          <c:min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200" dirty="0">
                    <a:solidFill>
                      <a:schemeClr val="tx1"/>
                    </a:solidFill>
                  </a:rPr>
                  <a:t>CO</a:t>
                </a:r>
                <a:r>
                  <a:rPr lang="en-GB" sz="22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GB" sz="2200" dirty="0">
                    <a:solidFill>
                      <a:schemeClr val="tx1"/>
                    </a:solidFill>
                  </a:rPr>
                  <a:t> emitted in the world (Gt)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242591"/>
        <c:crosses val="autoZero"/>
        <c:crossBetween val="midCat"/>
        <c:majorUnit val="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72933745684225"/>
          <c:y val="0.22326237626261353"/>
          <c:w val="0.79383917224376699"/>
          <c:h val="0.57340627832700064"/>
        </c:manualLayout>
      </c:layout>
      <c:areaChart>
        <c:grouping val="standard"/>
        <c:varyColors val="0"/>
        <c:ser>
          <c:idx val="1"/>
          <c:order val="0"/>
          <c:tx>
            <c:v>3 sept 80°C sans cata 0.8NL/min dans le ciel gazeux</c:v>
          </c:tx>
          <c:spPr>
            <a:solidFill>
              <a:srgbClr val="F8D8E3"/>
            </a:solidFill>
            <a:ln w="57150">
              <a:solidFill>
                <a:srgbClr val="C6245D"/>
              </a:solidFill>
            </a:ln>
          </c:spPr>
          <c:cat>
            <c:numRef>
              <c:f>[1]Acquisition!$B$15:$B$7222</c:f>
              <c:numCache>
                <c:formatCode>General</c:formatCode>
                <c:ptCount val="7208"/>
                <c:pt idx="0">
                  <c:v>0</c:v>
                </c:pt>
                <c:pt idx="1">
                  <c:v>1.6666666666666666E-2</c:v>
                </c:pt>
                <c:pt idx="2">
                  <c:v>3.3333333333333333E-2</c:v>
                </c:pt>
                <c:pt idx="3">
                  <c:v>0.05</c:v>
                </c:pt>
                <c:pt idx="4">
                  <c:v>6.6666666666666666E-2</c:v>
                </c:pt>
                <c:pt idx="5">
                  <c:v>8.3333333333333329E-2</c:v>
                </c:pt>
                <c:pt idx="6">
                  <c:v>9.9999999999999992E-2</c:v>
                </c:pt>
                <c:pt idx="7">
                  <c:v>0.11666666666666665</c:v>
                </c:pt>
                <c:pt idx="8">
                  <c:v>0.13333333333333333</c:v>
                </c:pt>
                <c:pt idx="9">
                  <c:v>0.15</c:v>
                </c:pt>
                <c:pt idx="10">
                  <c:v>0.16666666666666666</c:v>
                </c:pt>
                <c:pt idx="11">
                  <c:v>0.18333333333333332</c:v>
                </c:pt>
                <c:pt idx="12">
                  <c:v>0.19999999999999998</c:v>
                </c:pt>
                <c:pt idx="13">
                  <c:v>0.21666666666666665</c:v>
                </c:pt>
                <c:pt idx="14">
                  <c:v>0.23333333333333331</c:v>
                </c:pt>
                <c:pt idx="15">
                  <c:v>0.24999999999999997</c:v>
                </c:pt>
                <c:pt idx="16">
                  <c:v>0.26666666666666666</c:v>
                </c:pt>
                <c:pt idx="17">
                  <c:v>0.28333333333333333</c:v>
                </c:pt>
                <c:pt idx="18">
                  <c:v>0.3</c:v>
                </c:pt>
                <c:pt idx="19">
                  <c:v>0.31666666666666665</c:v>
                </c:pt>
                <c:pt idx="20">
                  <c:v>0.33333333333333331</c:v>
                </c:pt>
                <c:pt idx="21">
                  <c:v>0.35</c:v>
                </c:pt>
                <c:pt idx="22">
                  <c:v>0.36666666666666664</c:v>
                </c:pt>
                <c:pt idx="23">
                  <c:v>0.3833333333333333</c:v>
                </c:pt>
                <c:pt idx="24">
                  <c:v>0.39999999999999997</c:v>
                </c:pt>
                <c:pt idx="25">
                  <c:v>0.41666666666666663</c:v>
                </c:pt>
                <c:pt idx="26">
                  <c:v>0.43333333333333329</c:v>
                </c:pt>
                <c:pt idx="27">
                  <c:v>0.44999999999999996</c:v>
                </c:pt>
                <c:pt idx="28">
                  <c:v>0.46666666666666662</c:v>
                </c:pt>
                <c:pt idx="29">
                  <c:v>0.48333333333333328</c:v>
                </c:pt>
                <c:pt idx="30">
                  <c:v>0.49999999999999994</c:v>
                </c:pt>
                <c:pt idx="31">
                  <c:v>0.51666666666666661</c:v>
                </c:pt>
                <c:pt idx="32">
                  <c:v>0.53333333333333333</c:v>
                </c:pt>
                <c:pt idx="33">
                  <c:v>0.55000000000000004</c:v>
                </c:pt>
                <c:pt idx="34">
                  <c:v>0.56666666666666676</c:v>
                </c:pt>
                <c:pt idx="35">
                  <c:v>0.58333333333333348</c:v>
                </c:pt>
                <c:pt idx="36">
                  <c:v>0.6000000000000002</c:v>
                </c:pt>
                <c:pt idx="37">
                  <c:v>0.61666666666666692</c:v>
                </c:pt>
                <c:pt idx="38">
                  <c:v>0.63333333333333364</c:v>
                </c:pt>
                <c:pt idx="39">
                  <c:v>0.65000000000000036</c:v>
                </c:pt>
                <c:pt idx="40">
                  <c:v>0.66666666666666707</c:v>
                </c:pt>
                <c:pt idx="41">
                  <c:v>0.68333333333333379</c:v>
                </c:pt>
                <c:pt idx="42">
                  <c:v>0.70000000000000051</c:v>
                </c:pt>
                <c:pt idx="43">
                  <c:v>0.71666666666666723</c:v>
                </c:pt>
                <c:pt idx="44">
                  <c:v>0.73333333333333395</c:v>
                </c:pt>
                <c:pt idx="45">
                  <c:v>0.75000000000000067</c:v>
                </c:pt>
                <c:pt idx="46">
                  <c:v>0.76666666666666738</c:v>
                </c:pt>
                <c:pt idx="47">
                  <c:v>0.7833333333333341</c:v>
                </c:pt>
                <c:pt idx="48">
                  <c:v>0.80000000000000082</c:v>
                </c:pt>
                <c:pt idx="49">
                  <c:v>0.81666666666666754</c:v>
                </c:pt>
                <c:pt idx="50">
                  <c:v>0.83333333333333426</c:v>
                </c:pt>
                <c:pt idx="51">
                  <c:v>0.85000000000000098</c:v>
                </c:pt>
                <c:pt idx="52">
                  <c:v>0.8666666666666677</c:v>
                </c:pt>
                <c:pt idx="53">
                  <c:v>0.88333333333333441</c:v>
                </c:pt>
                <c:pt idx="54">
                  <c:v>0.90000000000000113</c:v>
                </c:pt>
                <c:pt idx="55">
                  <c:v>0.91666666666666785</c:v>
                </c:pt>
                <c:pt idx="56">
                  <c:v>0.93333333333333457</c:v>
                </c:pt>
                <c:pt idx="57">
                  <c:v>0.95000000000000129</c:v>
                </c:pt>
                <c:pt idx="58">
                  <c:v>0.96666666666666801</c:v>
                </c:pt>
                <c:pt idx="59">
                  <c:v>0.98333333333333472</c:v>
                </c:pt>
                <c:pt idx="60">
                  <c:v>1.0000000000000013</c:v>
                </c:pt>
                <c:pt idx="61">
                  <c:v>1.0166666666666679</c:v>
                </c:pt>
                <c:pt idx="62">
                  <c:v>1.0333333333333345</c:v>
                </c:pt>
                <c:pt idx="63">
                  <c:v>1.0500000000000012</c:v>
                </c:pt>
                <c:pt idx="64">
                  <c:v>1.0666666666666678</c:v>
                </c:pt>
                <c:pt idx="65">
                  <c:v>1.0833333333333344</c:v>
                </c:pt>
                <c:pt idx="66">
                  <c:v>1.100000000000001</c:v>
                </c:pt>
                <c:pt idx="67">
                  <c:v>1.1166666666666676</c:v>
                </c:pt>
                <c:pt idx="68">
                  <c:v>1.1333333333333342</c:v>
                </c:pt>
                <c:pt idx="69">
                  <c:v>1.1500000000000008</c:v>
                </c:pt>
                <c:pt idx="70">
                  <c:v>1.1666666666666674</c:v>
                </c:pt>
                <c:pt idx="71">
                  <c:v>1.183333333333334</c:v>
                </c:pt>
                <c:pt idx="72">
                  <c:v>1.2000000000000006</c:v>
                </c:pt>
                <c:pt idx="73">
                  <c:v>1.2166666666666672</c:v>
                </c:pt>
                <c:pt idx="74">
                  <c:v>1.2333333333333338</c:v>
                </c:pt>
                <c:pt idx="75">
                  <c:v>1.2500000000000004</c:v>
                </c:pt>
                <c:pt idx="76">
                  <c:v>1.2666666666666671</c:v>
                </c:pt>
                <c:pt idx="77">
                  <c:v>1.2833333333333337</c:v>
                </c:pt>
                <c:pt idx="78">
                  <c:v>1.3000000000000003</c:v>
                </c:pt>
                <c:pt idx="79">
                  <c:v>1.3166666666666669</c:v>
                </c:pt>
                <c:pt idx="80">
                  <c:v>1.3333333333333335</c:v>
                </c:pt>
                <c:pt idx="81">
                  <c:v>1.35</c:v>
                </c:pt>
                <c:pt idx="82">
                  <c:v>1.3666666666666667</c:v>
                </c:pt>
                <c:pt idx="83">
                  <c:v>1.3833333333333333</c:v>
                </c:pt>
                <c:pt idx="84">
                  <c:v>1.4</c:v>
                </c:pt>
                <c:pt idx="85">
                  <c:v>1.4166666666666665</c:v>
                </c:pt>
                <c:pt idx="86">
                  <c:v>1.4333333333333331</c:v>
                </c:pt>
                <c:pt idx="87">
                  <c:v>1.4499999999999997</c:v>
                </c:pt>
                <c:pt idx="88">
                  <c:v>1.4666666666666663</c:v>
                </c:pt>
                <c:pt idx="89">
                  <c:v>1.4833333333333329</c:v>
                </c:pt>
                <c:pt idx="90">
                  <c:v>1.4999999999999996</c:v>
                </c:pt>
                <c:pt idx="91">
                  <c:v>1.5166666666666662</c:v>
                </c:pt>
                <c:pt idx="92">
                  <c:v>1.5333333333333328</c:v>
                </c:pt>
                <c:pt idx="93">
                  <c:v>1.5499999999999994</c:v>
                </c:pt>
                <c:pt idx="94">
                  <c:v>1.566666666666666</c:v>
                </c:pt>
                <c:pt idx="95">
                  <c:v>1.5833333333333326</c:v>
                </c:pt>
                <c:pt idx="96">
                  <c:v>1.5999999999999992</c:v>
                </c:pt>
                <c:pt idx="97">
                  <c:v>1.6166666666666658</c:v>
                </c:pt>
                <c:pt idx="98">
                  <c:v>1.6333333333333324</c:v>
                </c:pt>
                <c:pt idx="99">
                  <c:v>1.649999999999999</c:v>
                </c:pt>
                <c:pt idx="100">
                  <c:v>1.6666666666666656</c:v>
                </c:pt>
                <c:pt idx="101">
                  <c:v>1.6833333333333322</c:v>
                </c:pt>
                <c:pt idx="102">
                  <c:v>1.6999999999999988</c:v>
                </c:pt>
                <c:pt idx="103">
                  <c:v>1.7166666666666655</c:v>
                </c:pt>
                <c:pt idx="104">
                  <c:v>1.7333333333333321</c:v>
                </c:pt>
                <c:pt idx="105">
                  <c:v>1.7499999999999987</c:v>
                </c:pt>
                <c:pt idx="106">
                  <c:v>1.7666666666666653</c:v>
                </c:pt>
                <c:pt idx="107">
                  <c:v>1.7833333333333319</c:v>
                </c:pt>
                <c:pt idx="108">
                  <c:v>1.7999999999999985</c:v>
                </c:pt>
                <c:pt idx="109">
                  <c:v>1.8166666666666651</c:v>
                </c:pt>
                <c:pt idx="110">
                  <c:v>1.8333333333333317</c:v>
                </c:pt>
                <c:pt idx="111">
                  <c:v>1.8499999999999983</c:v>
                </c:pt>
                <c:pt idx="112">
                  <c:v>1.8666666666666649</c:v>
                </c:pt>
                <c:pt idx="113">
                  <c:v>1.8833333333333315</c:v>
                </c:pt>
                <c:pt idx="114">
                  <c:v>1.8999999999999981</c:v>
                </c:pt>
                <c:pt idx="115">
                  <c:v>1.9166666666666647</c:v>
                </c:pt>
                <c:pt idx="116">
                  <c:v>1.9333333333333313</c:v>
                </c:pt>
                <c:pt idx="117">
                  <c:v>1.949999999999998</c:v>
                </c:pt>
                <c:pt idx="118">
                  <c:v>1.9666666666666646</c:v>
                </c:pt>
                <c:pt idx="119">
                  <c:v>1.9833333333333312</c:v>
                </c:pt>
                <c:pt idx="120">
                  <c:v>1.9999999999999978</c:v>
                </c:pt>
                <c:pt idx="121">
                  <c:v>2.0166666666666644</c:v>
                </c:pt>
                <c:pt idx="122">
                  <c:v>2.033333333333331</c:v>
                </c:pt>
                <c:pt idx="123">
                  <c:v>2.0499999999999976</c:v>
                </c:pt>
                <c:pt idx="124">
                  <c:v>2.0666666666666642</c:v>
                </c:pt>
                <c:pt idx="125">
                  <c:v>2.0833333333333308</c:v>
                </c:pt>
                <c:pt idx="126">
                  <c:v>2.0999999999999974</c:v>
                </c:pt>
                <c:pt idx="127">
                  <c:v>2.116666666666664</c:v>
                </c:pt>
                <c:pt idx="128">
                  <c:v>2.1333333333333306</c:v>
                </c:pt>
                <c:pt idx="129">
                  <c:v>2.1499999999999972</c:v>
                </c:pt>
                <c:pt idx="130">
                  <c:v>2.1666666666666639</c:v>
                </c:pt>
                <c:pt idx="131">
                  <c:v>2.1833333333333305</c:v>
                </c:pt>
                <c:pt idx="132">
                  <c:v>2.1999999999999971</c:v>
                </c:pt>
                <c:pt idx="133">
                  <c:v>2.2166666666666637</c:v>
                </c:pt>
                <c:pt idx="134">
                  <c:v>2.2333333333333303</c:v>
                </c:pt>
                <c:pt idx="135">
                  <c:v>2.2499999999999969</c:v>
                </c:pt>
                <c:pt idx="136">
                  <c:v>2.2666666666666635</c:v>
                </c:pt>
                <c:pt idx="137">
                  <c:v>2.2833333333333301</c:v>
                </c:pt>
                <c:pt idx="138">
                  <c:v>2.2999999999999967</c:v>
                </c:pt>
                <c:pt idx="139">
                  <c:v>2.3166666666666633</c:v>
                </c:pt>
                <c:pt idx="140">
                  <c:v>2.3333333333333299</c:v>
                </c:pt>
                <c:pt idx="141">
                  <c:v>2.3499999999999965</c:v>
                </c:pt>
                <c:pt idx="142">
                  <c:v>2.3666666666666631</c:v>
                </c:pt>
                <c:pt idx="143">
                  <c:v>2.3833333333333298</c:v>
                </c:pt>
                <c:pt idx="144">
                  <c:v>2.3999999999999964</c:v>
                </c:pt>
                <c:pt idx="145">
                  <c:v>2.416666666666663</c:v>
                </c:pt>
                <c:pt idx="146">
                  <c:v>2.4333333333333296</c:v>
                </c:pt>
                <c:pt idx="147">
                  <c:v>2.4499999999999962</c:v>
                </c:pt>
                <c:pt idx="148">
                  <c:v>2.4666666666666628</c:v>
                </c:pt>
                <c:pt idx="149">
                  <c:v>2.4833333333333294</c:v>
                </c:pt>
                <c:pt idx="150">
                  <c:v>2.499999999999996</c:v>
                </c:pt>
                <c:pt idx="151">
                  <c:v>2.5166666666666626</c:v>
                </c:pt>
                <c:pt idx="152">
                  <c:v>2.5333333333333292</c:v>
                </c:pt>
                <c:pt idx="153">
                  <c:v>2.5499999999999958</c:v>
                </c:pt>
                <c:pt idx="154">
                  <c:v>2.5666666666666624</c:v>
                </c:pt>
                <c:pt idx="155">
                  <c:v>2.583333333333329</c:v>
                </c:pt>
                <c:pt idx="156">
                  <c:v>2.5999999999999956</c:v>
                </c:pt>
                <c:pt idx="157">
                  <c:v>2.6166666666666623</c:v>
                </c:pt>
                <c:pt idx="158">
                  <c:v>2.6333333333333289</c:v>
                </c:pt>
                <c:pt idx="159">
                  <c:v>2.6499999999999955</c:v>
                </c:pt>
                <c:pt idx="160">
                  <c:v>2.6666666666666621</c:v>
                </c:pt>
                <c:pt idx="161">
                  <c:v>2.6833333333333287</c:v>
                </c:pt>
                <c:pt idx="162">
                  <c:v>2.6999999999999953</c:v>
                </c:pt>
                <c:pt idx="163">
                  <c:v>2.7166666666666619</c:v>
                </c:pt>
                <c:pt idx="164">
                  <c:v>2.7333333333333285</c:v>
                </c:pt>
                <c:pt idx="165">
                  <c:v>2.7499999999999951</c:v>
                </c:pt>
                <c:pt idx="166">
                  <c:v>2.7666666666666617</c:v>
                </c:pt>
                <c:pt idx="167">
                  <c:v>2.7833333333333283</c:v>
                </c:pt>
                <c:pt idx="168">
                  <c:v>2.7999999999999949</c:v>
                </c:pt>
                <c:pt idx="169">
                  <c:v>2.8166666666666615</c:v>
                </c:pt>
                <c:pt idx="170">
                  <c:v>2.8333333333333282</c:v>
                </c:pt>
                <c:pt idx="171">
                  <c:v>2.8499999999999948</c:v>
                </c:pt>
                <c:pt idx="172">
                  <c:v>2.8666666666666614</c:v>
                </c:pt>
                <c:pt idx="173">
                  <c:v>2.883333333333328</c:v>
                </c:pt>
                <c:pt idx="174">
                  <c:v>2.8999999999999946</c:v>
                </c:pt>
                <c:pt idx="175">
                  <c:v>2.9166666666666612</c:v>
                </c:pt>
                <c:pt idx="176">
                  <c:v>2.9333333333333278</c:v>
                </c:pt>
                <c:pt idx="177">
                  <c:v>2.9499999999999944</c:v>
                </c:pt>
                <c:pt idx="178">
                  <c:v>2.966666666666661</c:v>
                </c:pt>
                <c:pt idx="179">
                  <c:v>2.9833333333333276</c:v>
                </c:pt>
                <c:pt idx="180">
                  <c:v>2.9999999999999942</c:v>
                </c:pt>
                <c:pt idx="181">
                  <c:v>3.0166666666666608</c:v>
                </c:pt>
                <c:pt idx="182">
                  <c:v>3.0333333333333274</c:v>
                </c:pt>
                <c:pt idx="183">
                  <c:v>3.049999999999994</c:v>
                </c:pt>
                <c:pt idx="184">
                  <c:v>3.0666666666666607</c:v>
                </c:pt>
                <c:pt idx="185">
                  <c:v>3.0833333333333273</c:v>
                </c:pt>
                <c:pt idx="186">
                  <c:v>3.0999999999999939</c:v>
                </c:pt>
                <c:pt idx="187">
                  <c:v>3.1166666666666605</c:v>
                </c:pt>
                <c:pt idx="188">
                  <c:v>3.1333333333333271</c:v>
                </c:pt>
                <c:pt idx="189">
                  <c:v>3.1499999999999937</c:v>
                </c:pt>
                <c:pt idx="190">
                  <c:v>3.1666666666666603</c:v>
                </c:pt>
                <c:pt idx="191">
                  <c:v>3.1833333333333269</c:v>
                </c:pt>
                <c:pt idx="192">
                  <c:v>3.1999999999999935</c:v>
                </c:pt>
                <c:pt idx="193">
                  <c:v>3.2166666666666601</c:v>
                </c:pt>
                <c:pt idx="194">
                  <c:v>3.2333333333333267</c:v>
                </c:pt>
                <c:pt idx="195">
                  <c:v>3.2499999999999933</c:v>
                </c:pt>
                <c:pt idx="196">
                  <c:v>3.2666666666666599</c:v>
                </c:pt>
                <c:pt idx="197">
                  <c:v>3.2833333333333266</c:v>
                </c:pt>
                <c:pt idx="198">
                  <c:v>3.2999999999999932</c:v>
                </c:pt>
                <c:pt idx="199">
                  <c:v>3.3166666666666598</c:v>
                </c:pt>
                <c:pt idx="200">
                  <c:v>3.3333333333333264</c:v>
                </c:pt>
                <c:pt idx="201">
                  <c:v>3.349999999999993</c:v>
                </c:pt>
                <c:pt idx="202">
                  <c:v>3.3666666666666596</c:v>
                </c:pt>
                <c:pt idx="203">
                  <c:v>3.3833333333333262</c:v>
                </c:pt>
                <c:pt idx="204">
                  <c:v>3.3999999999999928</c:v>
                </c:pt>
                <c:pt idx="205">
                  <c:v>3.4166666666666594</c:v>
                </c:pt>
                <c:pt idx="206">
                  <c:v>3.433333333333326</c:v>
                </c:pt>
                <c:pt idx="207">
                  <c:v>3.4499999999999926</c:v>
                </c:pt>
                <c:pt idx="208">
                  <c:v>3.4666666666666592</c:v>
                </c:pt>
                <c:pt idx="209">
                  <c:v>3.4833333333333258</c:v>
                </c:pt>
                <c:pt idx="210">
                  <c:v>3.4999999999999925</c:v>
                </c:pt>
                <c:pt idx="211">
                  <c:v>3.5166666666666591</c:v>
                </c:pt>
                <c:pt idx="212">
                  <c:v>3.5333333333333257</c:v>
                </c:pt>
                <c:pt idx="213">
                  <c:v>3.5499999999999923</c:v>
                </c:pt>
                <c:pt idx="214">
                  <c:v>3.5666666666666589</c:v>
                </c:pt>
                <c:pt idx="215">
                  <c:v>3.5833333333333255</c:v>
                </c:pt>
                <c:pt idx="216">
                  <c:v>3.5999999999999921</c:v>
                </c:pt>
                <c:pt idx="217">
                  <c:v>3.6166666666666587</c:v>
                </c:pt>
                <c:pt idx="218">
                  <c:v>3.6333333333333253</c:v>
                </c:pt>
                <c:pt idx="219">
                  <c:v>3.6499999999999919</c:v>
                </c:pt>
                <c:pt idx="220">
                  <c:v>3.6666666666666585</c:v>
                </c:pt>
                <c:pt idx="221">
                  <c:v>3.6833333333333251</c:v>
                </c:pt>
                <c:pt idx="222">
                  <c:v>3.6999999999999917</c:v>
                </c:pt>
                <c:pt idx="223">
                  <c:v>3.7166666666666583</c:v>
                </c:pt>
                <c:pt idx="224">
                  <c:v>3.733333333333325</c:v>
                </c:pt>
                <c:pt idx="225">
                  <c:v>3.7499999999999916</c:v>
                </c:pt>
                <c:pt idx="226">
                  <c:v>3.7666666666666582</c:v>
                </c:pt>
                <c:pt idx="227">
                  <c:v>3.7833333333333248</c:v>
                </c:pt>
                <c:pt idx="228">
                  <c:v>3.7999999999999914</c:v>
                </c:pt>
                <c:pt idx="229">
                  <c:v>3.816666666666658</c:v>
                </c:pt>
                <c:pt idx="230">
                  <c:v>3.8333333333333246</c:v>
                </c:pt>
                <c:pt idx="231">
                  <c:v>3.8499999999999912</c:v>
                </c:pt>
                <c:pt idx="232">
                  <c:v>3.8666666666666578</c:v>
                </c:pt>
                <c:pt idx="233">
                  <c:v>3.8833333333333244</c:v>
                </c:pt>
                <c:pt idx="234">
                  <c:v>3.899999999999991</c:v>
                </c:pt>
                <c:pt idx="235">
                  <c:v>3.9166666666666576</c:v>
                </c:pt>
                <c:pt idx="236">
                  <c:v>3.9333333333333242</c:v>
                </c:pt>
                <c:pt idx="237">
                  <c:v>3.9499999999999909</c:v>
                </c:pt>
                <c:pt idx="238">
                  <c:v>3.9666666666666575</c:v>
                </c:pt>
                <c:pt idx="239">
                  <c:v>3.9833333333333241</c:v>
                </c:pt>
                <c:pt idx="240">
                  <c:v>3.9999999999999907</c:v>
                </c:pt>
                <c:pt idx="241">
                  <c:v>4.0166666666666577</c:v>
                </c:pt>
                <c:pt idx="242">
                  <c:v>4.0333333333333243</c:v>
                </c:pt>
                <c:pt idx="243">
                  <c:v>4.0499999999999909</c:v>
                </c:pt>
                <c:pt idx="244">
                  <c:v>4.0666666666666575</c:v>
                </c:pt>
                <c:pt idx="245">
                  <c:v>4.0833333333333242</c:v>
                </c:pt>
                <c:pt idx="246">
                  <c:v>4.0999999999999908</c:v>
                </c:pt>
                <c:pt idx="247">
                  <c:v>4.1166666666666574</c:v>
                </c:pt>
                <c:pt idx="248">
                  <c:v>4.133333333333324</c:v>
                </c:pt>
                <c:pt idx="249">
                  <c:v>4.1499999999999906</c:v>
                </c:pt>
                <c:pt idx="250">
                  <c:v>4.1666666666666572</c:v>
                </c:pt>
                <c:pt idx="251">
                  <c:v>4.1833333333333238</c:v>
                </c:pt>
                <c:pt idx="252">
                  <c:v>4.1999999999999904</c:v>
                </c:pt>
                <c:pt idx="253">
                  <c:v>4.216666666666657</c:v>
                </c:pt>
                <c:pt idx="254">
                  <c:v>4.2333333333333236</c:v>
                </c:pt>
                <c:pt idx="255">
                  <c:v>4.2499999999999902</c:v>
                </c:pt>
                <c:pt idx="256">
                  <c:v>4.2666666666666568</c:v>
                </c:pt>
                <c:pt idx="257">
                  <c:v>4.2833333333333234</c:v>
                </c:pt>
                <c:pt idx="258">
                  <c:v>4.2999999999999901</c:v>
                </c:pt>
                <c:pt idx="259">
                  <c:v>4.3166666666666567</c:v>
                </c:pt>
                <c:pt idx="260">
                  <c:v>4.3333333333333233</c:v>
                </c:pt>
                <c:pt idx="261">
                  <c:v>4.3499999999999899</c:v>
                </c:pt>
                <c:pt idx="262">
                  <c:v>4.3666666666666565</c:v>
                </c:pt>
                <c:pt idx="263">
                  <c:v>4.3833333333333231</c:v>
                </c:pt>
                <c:pt idx="264">
                  <c:v>4.3999999999999897</c:v>
                </c:pt>
                <c:pt idx="265">
                  <c:v>4.4166666666666563</c:v>
                </c:pt>
                <c:pt idx="266">
                  <c:v>4.4333333333333229</c:v>
                </c:pt>
                <c:pt idx="267">
                  <c:v>4.4499999999999895</c:v>
                </c:pt>
                <c:pt idx="268">
                  <c:v>4.4666666666666561</c:v>
                </c:pt>
                <c:pt idx="269">
                  <c:v>4.4833333333333227</c:v>
                </c:pt>
                <c:pt idx="270">
                  <c:v>4.4999999999999893</c:v>
                </c:pt>
                <c:pt idx="271">
                  <c:v>4.5166666666666559</c:v>
                </c:pt>
                <c:pt idx="272">
                  <c:v>4.5333333333333226</c:v>
                </c:pt>
                <c:pt idx="273">
                  <c:v>4.5499999999999892</c:v>
                </c:pt>
                <c:pt idx="274">
                  <c:v>4.5666666666666558</c:v>
                </c:pt>
                <c:pt idx="275">
                  <c:v>4.5833333333333224</c:v>
                </c:pt>
                <c:pt idx="276">
                  <c:v>4.599999999999989</c:v>
                </c:pt>
                <c:pt idx="277">
                  <c:v>4.6166666666666556</c:v>
                </c:pt>
                <c:pt idx="278">
                  <c:v>4.6333333333333222</c:v>
                </c:pt>
                <c:pt idx="279">
                  <c:v>4.6499999999999888</c:v>
                </c:pt>
                <c:pt idx="280">
                  <c:v>4.6666666666666554</c:v>
                </c:pt>
                <c:pt idx="281">
                  <c:v>4.683333333333322</c:v>
                </c:pt>
                <c:pt idx="282">
                  <c:v>4.6999999999999886</c:v>
                </c:pt>
                <c:pt idx="283">
                  <c:v>4.7166666666666552</c:v>
                </c:pt>
                <c:pt idx="284">
                  <c:v>4.7333333333333218</c:v>
                </c:pt>
                <c:pt idx="285">
                  <c:v>4.7499999999999885</c:v>
                </c:pt>
                <c:pt idx="286">
                  <c:v>4.7666666666666551</c:v>
                </c:pt>
                <c:pt idx="287">
                  <c:v>4.7833333333333217</c:v>
                </c:pt>
                <c:pt idx="288">
                  <c:v>4.7999999999999883</c:v>
                </c:pt>
                <c:pt idx="289">
                  <c:v>4.8166666666666549</c:v>
                </c:pt>
                <c:pt idx="290">
                  <c:v>4.8333333333333215</c:v>
                </c:pt>
                <c:pt idx="291">
                  <c:v>4.8499999999999881</c:v>
                </c:pt>
                <c:pt idx="292">
                  <c:v>4.8666666666666547</c:v>
                </c:pt>
                <c:pt idx="293">
                  <c:v>4.8833333333333213</c:v>
                </c:pt>
                <c:pt idx="294">
                  <c:v>4.8999999999999879</c:v>
                </c:pt>
                <c:pt idx="295">
                  <c:v>4.9166666666666545</c:v>
                </c:pt>
                <c:pt idx="296">
                  <c:v>4.9333333333333211</c:v>
                </c:pt>
                <c:pt idx="297">
                  <c:v>4.9499999999999877</c:v>
                </c:pt>
                <c:pt idx="298">
                  <c:v>4.9666666666666544</c:v>
                </c:pt>
                <c:pt idx="299">
                  <c:v>4.983333333333321</c:v>
                </c:pt>
                <c:pt idx="300">
                  <c:v>4.9999999999999876</c:v>
                </c:pt>
                <c:pt idx="301">
                  <c:v>5.0166666666666542</c:v>
                </c:pt>
                <c:pt idx="302">
                  <c:v>5.0333333333333208</c:v>
                </c:pt>
                <c:pt idx="303">
                  <c:v>5.0499999999999874</c:v>
                </c:pt>
                <c:pt idx="304">
                  <c:v>5.066666666666654</c:v>
                </c:pt>
                <c:pt idx="305">
                  <c:v>5.0833333333333206</c:v>
                </c:pt>
                <c:pt idx="306">
                  <c:v>5.0999999999999872</c:v>
                </c:pt>
                <c:pt idx="307">
                  <c:v>5.1166666666666538</c:v>
                </c:pt>
                <c:pt idx="308">
                  <c:v>5.1333333333333204</c:v>
                </c:pt>
                <c:pt idx="309">
                  <c:v>5.149999999999987</c:v>
                </c:pt>
                <c:pt idx="310">
                  <c:v>5.1666666666666536</c:v>
                </c:pt>
                <c:pt idx="311">
                  <c:v>5.1833333333333202</c:v>
                </c:pt>
                <c:pt idx="312">
                  <c:v>5.1999999999999869</c:v>
                </c:pt>
                <c:pt idx="313">
                  <c:v>5.2166666666666535</c:v>
                </c:pt>
                <c:pt idx="314">
                  <c:v>5.2333333333333201</c:v>
                </c:pt>
                <c:pt idx="315">
                  <c:v>5.2499999999999867</c:v>
                </c:pt>
                <c:pt idx="316">
                  <c:v>5.2666666666666533</c:v>
                </c:pt>
                <c:pt idx="317">
                  <c:v>5.2833333333333199</c:v>
                </c:pt>
                <c:pt idx="318">
                  <c:v>5.2999999999999865</c:v>
                </c:pt>
                <c:pt idx="319">
                  <c:v>5.3166666666666531</c:v>
                </c:pt>
                <c:pt idx="320">
                  <c:v>5.3333333333333197</c:v>
                </c:pt>
                <c:pt idx="321">
                  <c:v>5.3499999999999863</c:v>
                </c:pt>
                <c:pt idx="322">
                  <c:v>5.3666666666666529</c:v>
                </c:pt>
                <c:pt idx="323">
                  <c:v>5.3833333333333195</c:v>
                </c:pt>
                <c:pt idx="324">
                  <c:v>5.3999999999999861</c:v>
                </c:pt>
                <c:pt idx="325">
                  <c:v>5.4166666666666528</c:v>
                </c:pt>
                <c:pt idx="326">
                  <c:v>5.4333333333333194</c:v>
                </c:pt>
                <c:pt idx="327">
                  <c:v>5.449999999999986</c:v>
                </c:pt>
                <c:pt idx="328">
                  <c:v>5.4666666666666526</c:v>
                </c:pt>
                <c:pt idx="329">
                  <c:v>5.4833333333333192</c:v>
                </c:pt>
                <c:pt idx="330">
                  <c:v>5.4999999999999858</c:v>
                </c:pt>
                <c:pt idx="331">
                  <c:v>5.5166666666666524</c:v>
                </c:pt>
                <c:pt idx="332">
                  <c:v>5.533333333333319</c:v>
                </c:pt>
                <c:pt idx="333">
                  <c:v>5.5499999999999856</c:v>
                </c:pt>
                <c:pt idx="334">
                  <c:v>5.5666666666666522</c:v>
                </c:pt>
                <c:pt idx="335">
                  <c:v>5.5833333333333188</c:v>
                </c:pt>
                <c:pt idx="336">
                  <c:v>5.5999999999999854</c:v>
                </c:pt>
                <c:pt idx="337">
                  <c:v>5.616666666666652</c:v>
                </c:pt>
                <c:pt idx="338">
                  <c:v>5.6333333333333186</c:v>
                </c:pt>
                <c:pt idx="339">
                  <c:v>5.6499999999999853</c:v>
                </c:pt>
                <c:pt idx="340">
                  <c:v>5.6666666666666519</c:v>
                </c:pt>
                <c:pt idx="341">
                  <c:v>5.6833333333333185</c:v>
                </c:pt>
                <c:pt idx="342">
                  <c:v>5.6999999999999851</c:v>
                </c:pt>
                <c:pt idx="343">
                  <c:v>5.7166666666666517</c:v>
                </c:pt>
                <c:pt idx="344">
                  <c:v>5.7333333333333183</c:v>
                </c:pt>
                <c:pt idx="345">
                  <c:v>5.7499999999999849</c:v>
                </c:pt>
                <c:pt idx="346">
                  <c:v>5.7666666666666515</c:v>
                </c:pt>
                <c:pt idx="347">
                  <c:v>5.7833333333333181</c:v>
                </c:pt>
                <c:pt idx="348">
                  <c:v>5.7999999999999847</c:v>
                </c:pt>
                <c:pt idx="349">
                  <c:v>5.8166666666666513</c:v>
                </c:pt>
                <c:pt idx="350">
                  <c:v>5.8333333333333179</c:v>
                </c:pt>
                <c:pt idx="351">
                  <c:v>5.8499999999999845</c:v>
                </c:pt>
                <c:pt idx="352">
                  <c:v>5.8666666666666512</c:v>
                </c:pt>
                <c:pt idx="353">
                  <c:v>5.8833333333333178</c:v>
                </c:pt>
                <c:pt idx="354">
                  <c:v>5.8999999999999844</c:v>
                </c:pt>
                <c:pt idx="355">
                  <c:v>5.916666666666651</c:v>
                </c:pt>
                <c:pt idx="356">
                  <c:v>5.9333333333333176</c:v>
                </c:pt>
                <c:pt idx="357">
                  <c:v>5.9499999999999842</c:v>
                </c:pt>
                <c:pt idx="358">
                  <c:v>5.9666666666666508</c:v>
                </c:pt>
                <c:pt idx="359">
                  <c:v>5.9833333333333174</c:v>
                </c:pt>
                <c:pt idx="360">
                  <c:v>5.999999999999984</c:v>
                </c:pt>
                <c:pt idx="361">
                  <c:v>6.0166666666666506</c:v>
                </c:pt>
                <c:pt idx="362">
                  <c:v>6.0333333333333172</c:v>
                </c:pt>
                <c:pt idx="363">
                  <c:v>6.0499999999999838</c:v>
                </c:pt>
                <c:pt idx="364">
                  <c:v>6.0666666666666504</c:v>
                </c:pt>
                <c:pt idx="365">
                  <c:v>6.0833333333333171</c:v>
                </c:pt>
                <c:pt idx="366">
                  <c:v>6.0999999999999837</c:v>
                </c:pt>
                <c:pt idx="367">
                  <c:v>6.1166666666666503</c:v>
                </c:pt>
                <c:pt idx="368">
                  <c:v>6.1333333333333169</c:v>
                </c:pt>
                <c:pt idx="369">
                  <c:v>6.1499999999999835</c:v>
                </c:pt>
                <c:pt idx="370">
                  <c:v>6.1666666666666501</c:v>
                </c:pt>
                <c:pt idx="371">
                  <c:v>6.1833333333333167</c:v>
                </c:pt>
                <c:pt idx="372">
                  <c:v>6.1999999999999833</c:v>
                </c:pt>
                <c:pt idx="373">
                  <c:v>6.2166666666666499</c:v>
                </c:pt>
                <c:pt idx="374">
                  <c:v>6.2333333333333165</c:v>
                </c:pt>
                <c:pt idx="375">
                  <c:v>6.2499999999999831</c:v>
                </c:pt>
                <c:pt idx="376">
                  <c:v>6.2666666666666497</c:v>
                </c:pt>
                <c:pt idx="377">
                  <c:v>6.2833333333333163</c:v>
                </c:pt>
                <c:pt idx="378">
                  <c:v>6.2999999999999829</c:v>
                </c:pt>
                <c:pt idx="379">
                  <c:v>6.3166666666666496</c:v>
                </c:pt>
                <c:pt idx="380">
                  <c:v>6.3333333333333162</c:v>
                </c:pt>
                <c:pt idx="381">
                  <c:v>6.3499999999999828</c:v>
                </c:pt>
                <c:pt idx="382">
                  <c:v>6.3666666666666494</c:v>
                </c:pt>
                <c:pt idx="383">
                  <c:v>6.383333333333316</c:v>
                </c:pt>
                <c:pt idx="384">
                  <c:v>6.3999999999999826</c:v>
                </c:pt>
                <c:pt idx="385">
                  <c:v>6.4166666666666492</c:v>
                </c:pt>
                <c:pt idx="386">
                  <c:v>6.4333333333333158</c:v>
                </c:pt>
                <c:pt idx="387">
                  <c:v>6.4499999999999824</c:v>
                </c:pt>
                <c:pt idx="388">
                  <c:v>6.466666666666649</c:v>
                </c:pt>
                <c:pt idx="389">
                  <c:v>6.4833333333333156</c:v>
                </c:pt>
                <c:pt idx="390">
                  <c:v>6.4999999999999822</c:v>
                </c:pt>
                <c:pt idx="391">
                  <c:v>6.5166666666666488</c:v>
                </c:pt>
                <c:pt idx="392">
                  <c:v>6.5333333333333155</c:v>
                </c:pt>
                <c:pt idx="393">
                  <c:v>6.5499999999999821</c:v>
                </c:pt>
                <c:pt idx="394">
                  <c:v>6.5666666666666487</c:v>
                </c:pt>
                <c:pt idx="395">
                  <c:v>6.5833333333333153</c:v>
                </c:pt>
                <c:pt idx="396">
                  <c:v>6.5999999999999819</c:v>
                </c:pt>
                <c:pt idx="397">
                  <c:v>6.6166666666666485</c:v>
                </c:pt>
                <c:pt idx="398">
                  <c:v>6.6333333333333151</c:v>
                </c:pt>
                <c:pt idx="399">
                  <c:v>6.6499999999999817</c:v>
                </c:pt>
                <c:pt idx="400">
                  <c:v>6.6666666666666483</c:v>
                </c:pt>
                <c:pt idx="401">
                  <c:v>6.6833333333333149</c:v>
                </c:pt>
                <c:pt idx="402">
                  <c:v>6.6999999999999815</c:v>
                </c:pt>
                <c:pt idx="403">
                  <c:v>6.7166666666666481</c:v>
                </c:pt>
                <c:pt idx="404">
                  <c:v>6.7333333333333147</c:v>
                </c:pt>
                <c:pt idx="405">
                  <c:v>6.7499999999999813</c:v>
                </c:pt>
                <c:pt idx="406">
                  <c:v>6.766666666666648</c:v>
                </c:pt>
                <c:pt idx="407">
                  <c:v>6.7833333333333146</c:v>
                </c:pt>
                <c:pt idx="408">
                  <c:v>6.7999999999999812</c:v>
                </c:pt>
                <c:pt idx="409">
                  <c:v>6.8166666666666478</c:v>
                </c:pt>
                <c:pt idx="410">
                  <c:v>6.8333333333333144</c:v>
                </c:pt>
                <c:pt idx="411">
                  <c:v>6.849999999999981</c:v>
                </c:pt>
                <c:pt idx="412">
                  <c:v>6.8666666666666476</c:v>
                </c:pt>
                <c:pt idx="413">
                  <c:v>6.8833333333333142</c:v>
                </c:pt>
                <c:pt idx="414">
                  <c:v>6.8999999999999808</c:v>
                </c:pt>
                <c:pt idx="415">
                  <c:v>6.9166666666666474</c:v>
                </c:pt>
                <c:pt idx="416">
                  <c:v>6.933333333333314</c:v>
                </c:pt>
                <c:pt idx="417">
                  <c:v>6.9499999999999806</c:v>
                </c:pt>
                <c:pt idx="418">
                  <c:v>6.9666666666666472</c:v>
                </c:pt>
                <c:pt idx="419">
                  <c:v>6.9833333333333139</c:v>
                </c:pt>
                <c:pt idx="420">
                  <c:v>6.9999999999999805</c:v>
                </c:pt>
                <c:pt idx="421">
                  <c:v>7.0166666666666471</c:v>
                </c:pt>
                <c:pt idx="422">
                  <c:v>7.0333333333333137</c:v>
                </c:pt>
                <c:pt idx="423">
                  <c:v>7.0499999999999803</c:v>
                </c:pt>
                <c:pt idx="424">
                  <c:v>7.0666666666666469</c:v>
                </c:pt>
                <c:pt idx="425">
                  <c:v>7.0833333333333135</c:v>
                </c:pt>
                <c:pt idx="426">
                  <c:v>7.0999999999999801</c:v>
                </c:pt>
                <c:pt idx="427">
                  <c:v>7.1166666666666467</c:v>
                </c:pt>
                <c:pt idx="428">
                  <c:v>7.1333333333333133</c:v>
                </c:pt>
                <c:pt idx="429">
                  <c:v>7.1499999999999799</c:v>
                </c:pt>
                <c:pt idx="430">
                  <c:v>7.1666666666666465</c:v>
                </c:pt>
                <c:pt idx="431">
                  <c:v>7.1833333333333131</c:v>
                </c:pt>
                <c:pt idx="432">
                  <c:v>7.1999999999999797</c:v>
                </c:pt>
                <c:pt idx="433">
                  <c:v>7.2166666666666464</c:v>
                </c:pt>
                <c:pt idx="434">
                  <c:v>7.233333333333313</c:v>
                </c:pt>
                <c:pt idx="435">
                  <c:v>7.2499999999999796</c:v>
                </c:pt>
                <c:pt idx="436">
                  <c:v>7.2666666666666462</c:v>
                </c:pt>
                <c:pt idx="437">
                  <c:v>7.2833333333333128</c:v>
                </c:pt>
                <c:pt idx="438">
                  <c:v>7.2999999999999794</c:v>
                </c:pt>
                <c:pt idx="439">
                  <c:v>7.316666666666646</c:v>
                </c:pt>
                <c:pt idx="440">
                  <c:v>7.3333333333333126</c:v>
                </c:pt>
                <c:pt idx="441">
                  <c:v>7.3499999999999792</c:v>
                </c:pt>
                <c:pt idx="442">
                  <c:v>7.3666666666666458</c:v>
                </c:pt>
                <c:pt idx="443">
                  <c:v>7.3833333333333124</c:v>
                </c:pt>
                <c:pt idx="444">
                  <c:v>7.399999999999979</c:v>
                </c:pt>
                <c:pt idx="445">
                  <c:v>7.4166666666666456</c:v>
                </c:pt>
                <c:pt idx="446">
                  <c:v>7.4333333333333123</c:v>
                </c:pt>
                <c:pt idx="447">
                  <c:v>7.4499999999999789</c:v>
                </c:pt>
                <c:pt idx="448">
                  <c:v>7.4666666666666455</c:v>
                </c:pt>
                <c:pt idx="449">
                  <c:v>7.4833333333333121</c:v>
                </c:pt>
                <c:pt idx="450">
                  <c:v>7.4999999999999787</c:v>
                </c:pt>
                <c:pt idx="451">
                  <c:v>7.5166666666666453</c:v>
                </c:pt>
                <c:pt idx="452">
                  <c:v>7.5333333333333119</c:v>
                </c:pt>
                <c:pt idx="453">
                  <c:v>7.5499999999999785</c:v>
                </c:pt>
                <c:pt idx="454">
                  <c:v>7.5666666666666451</c:v>
                </c:pt>
                <c:pt idx="455">
                  <c:v>7.5833333333333117</c:v>
                </c:pt>
                <c:pt idx="456">
                  <c:v>7.5999999999999783</c:v>
                </c:pt>
                <c:pt idx="457">
                  <c:v>7.6166666666666449</c:v>
                </c:pt>
                <c:pt idx="458">
                  <c:v>7.6333333333333115</c:v>
                </c:pt>
                <c:pt idx="459">
                  <c:v>7.6499999999999782</c:v>
                </c:pt>
                <c:pt idx="460">
                  <c:v>7.6666666666666448</c:v>
                </c:pt>
                <c:pt idx="461">
                  <c:v>7.6833333333333114</c:v>
                </c:pt>
                <c:pt idx="462">
                  <c:v>7.699999999999978</c:v>
                </c:pt>
                <c:pt idx="463">
                  <c:v>7.7166666666666446</c:v>
                </c:pt>
                <c:pt idx="464">
                  <c:v>7.7333333333333112</c:v>
                </c:pt>
                <c:pt idx="465">
                  <c:v>7.7499999999999778</c:v>
                </c:pt>
                <c:pt idx="466">
                  <c:v>7.7666666666666444</c:v>
                </c:pt>
                <c:pt idx="467">
                  <c:v>7.783333333333311</c:v>
                </c:pt>
                <c:pt idx="468">
                  <c:v>7.7999999999999776</c:v>
                </c:pt>
                <c:pt idx="469">
                  <c:v>7.8166666666666442</c:v>
                </c:pt>
                <c:pt idx="470">
                  <c:v>7.8333333333333108</c:v>
                </c:pt>
                <c:pt idx="471">
                  <c:v>7.8499999999999774</c:v>
                </c:pt>
                <c:pt idx="472">
                  <c:v>7.866666666666644</c:v>
                </c:pt>
                <c:pt idx="473">
                  <c:v>7.8833333333333107</c:v>
                </c:pt>
                <c:pt idx="474">
                  <c:v>7.8999999999999773</c:v>
                </c:pt>
                <c:pt idx="475">
                  <c:v>7.9166666666666439</c:v>
                </c:pt>
                <c:pt idx="476">
                  <c:v>7.9333333333333105</c:v>
                </c:pt>
                <c:pt idx="477">
                  <c:v>7.9499999999999771</c:v>
                </c:pt>
                <c:pt idx="478">
                  <c:v>7.9666666666666437</c:v>
                </c:pt>
                <c:pt idx="479">
                  <c:v>7.9833333333333103</c:v>
                </c:pt>
                <c:pt idx="480">
                  <c:v>7.9999999999999769</c:v>
                </c:pt>
                <c:pt idx="481">
                  <c:v>8.0166666666666444</c:v>
                </c:pt>
                <c:pt idx="482">
                  <c:v>8.0333333333333119</c:v>
                </c:pt>
                <c:pt idx="483">
                  <c:v>8.0499999999999794</c:v>
                </c:pt>
                <c:pt idx="484">
                  <c:v>8.0666666666666469</c:v>
                </c:pt>
                <c:pt idx="485">
                  <c:v>8.0833333333333144</c:v>
                </c:pt>
                <c:pt idx="486">
                  <c:v>8.0999999999999819</c:v>
                </c:pt>
                <c:pt idx="487">
                  <c:v>8.1166666666666494</c:v>
                </c:pt>
                <c:pt idx="488">
                  <c:v>8.1333333333333169</c:v>
                </c:pt>
                <c:pt idx="489">
                  <c:v>8.1499999999999844</c:v>
                </c:pt>
                <c:pt idx="490">
                  <c:v>8.1666666666666519</c:v>
                </c:pt>
                <c:pt idx="491">
                  <c:v>8.1833333333333194</c:v>
                </c:pt>
                <c:pt idx="492">
                  <c:v>8.1999999999999869</c:v>
                </c:pt>
                <c:pt idx="493">
                  <c:v>8.2166666666666544</c:v>
                </c:pt>
                <c:pt idx="494">
                  <c:v>8.2333333333333218</c:v>
                </c:pt>
                <c:pt idx="495">
                  <c:v>8.2499999999999893</c:v>
                </c:pt>
                <c:pt idx="496">
                  <c:v>8.2666666666666568</c:v>
                </c:pt>
                <c:pt idx="497">
                  <c:v>8.2833333333333243</c:v>
                </c:pt>
                <c:pt idx="498">
                  <c:v>8.2999999999999918</c:v>
                </c:pt>
                <c:pt idx="499">
                  <c:v>8.3166666666666593</c:v>
                </c:pt>
                <c:pt idx="500">
                  <c:v>8.3333333333333268</c:v>
                </c:pt>
                <c:pt idx="501">
                  <c:v>8.3499999999999943</c:v>
                </c:pt>
                <c:pt idx="502">
                  <c:v>8.3666666666666618</c:v>
                </c:pt>
                <c:pt idx="503">
                  <c:v>8.3833333333333293</c:v>
                </c:pt>
                <c:pt idx="504">
                  <c:v>8.3999999999999968</c:v>
                </c:pt>
                <c:pt idx="505">
                  <c:v>8.4166666666666643</c:v>
                </c:pt>
                <c:pt idx="506">
                  <c:v>8.4333333333333318</c:v>
                </c:pt>
                <c:pt idx="507">
                  <c:v>8.4499999999999993</c:v>
                </c:pt>
                <c:pt idx="508">
                  <c:v>8.4666666666666668</c:v>
                </c:pt>
                <c:pt idx="509">
                  <c:v>8.4833333333333343</c:v>
                </c:pt>
                <c:pt idx="510">
                  <c:v>8.5000000000000018</c:v>
                </c:pt>
                <c:pt idx="511">
                  <c:v>8.5166666666666693</c:v>
                </c:pt>
                <c:pt idx="512">
                  <c:v>8.5333333333333368</c:v>
                </c:pt>
                <c:pt idx="513">
                  <c:v>8.5500000000000043</c:v>
                </c:pt>
                <c:pt idx="514">
                  <c:v>8.5666666666666718</c:v>
                </c:pt>
                <c:pt idx="515">
                  <c:v>8.5833333333333393</c:v>
                </c:pt>
                <c:pt idx="516">
                  <c:v>8.6000000000000068</c:v>
                </c:pt>
                <c:pt idx="517">
                  <c:v>8.6166666666666742</c:v>
                </c:pt>
                <c:pt idx="518">
                  <c:v>8.6333333333333417</c:v>
                </c:pt>
                <c:pt idx="519">
                  <c:v>8.6500000000000092</c:v>
                </c:pt>
                <c:pt idx="520">
                  <c:v>8.6666666666666767</c:v>
                </c:pt>
                <c:pt idx="521">
                  <c:v>8.6833333333333442</c:v>
                </c:pt>
                <c:pt idx="522">
                  <c:v>8.7000000000000117</c:v>
                </c:pt>
                <c:pt idx="523">
                  <c:v>8.7166666666666792</c:v>
                </c:pt>
                <c:pt idx="524">
                  <c:v>8.7333333333333467</c:v>
                </c:pt>
                <c:pt idx="525">
                  <c:v>8.7500000000000142</c:v>
                </c:pt>
                <c:pt idx="526">
                  <c:v>8.7666666666666817</c:v>
                </c:pt>
                <c:pt idx="527">
                  <c:v>8.7833333333333492</c:v>
                </c:pt>
                <c:pt idx="528">
                  <c:v>8.8000000000000167</c:v>
                </c:pt>
                <c:pt idx="529">
                  <c:v>8.8166666666666842</c:v>
                </c:pt>
                <c:pt idx="530">
                  <c:v>8.8333333333333517</c:v>
                </c:pt>
                <c:pt idx="531">
                  <c:v>8.8500000000000192</c:v>
                </c:pt>
                <c:pt idx="532">
                  <c:v>8.8666666666666867</c:v>
                </c:pt>
                <c:pt idx="533">
                  <c:v>8.8833333333333542</c:v>
                </c:pt>
                <c:pt idx="534">
                  <c:v>8.9000000000000217</c:v>
                </c:pt>
                <c:pt idx="535">
                  <c:v>8.9166666666666892</c:v>
                </c:pt>
                <c:pt idx="536">
                  <c:v>8.9333333333333567</c:v>
                </c:pt>
                <c:pt idx="537">
                  <c:v>8.9500000000000242</c:v>
                </c:pt>
                <c:pt idx="538">
                  <c:v>8.9666666666666917</c:v>
                </c:pt>
                <c:pt idx="539">
                  <c:v>8.9833333333333591</c:v>
                </c:pt>
                <c:pt idx="540">
                  <c:v>9.0000000000000266</c:v>
                </c:pt>
                <c:pt idx="541">
                  <c:v>9.0166666666666941</c:v>
                </c:pt>
                <c:pt idx="542">
                  <c:v>9.0333333333333616</c:v>
                </c:pt>
                <c:pt idx="543">
                  <c:v>9.0500000000000291</c:v>
                </c:pt>
                <c:pt idx="544">
                  <c:v>9.0666666666666966</c:v>
                </c:pt>
                <c:pt idx="545">
                  <c:v>9.0833333333333641</c:v>
                </c:pt>
                <c:pt idx="546">
                  <c:v>9.1000000000000316</c:v>
                </c:pt>
                <c:pt idx="547">
                  <c:v>9.1166666666666991</c:v>
                </c:pt>
                <c:pt idx="548">
                  <c:v>9.1333333333333666</c:v>
                </c:pt>
                <c:pt idx="549">
                  <c:v>9.1500000000000341</c:v>
                </c:pt>
                <c:pt idx="550">
                  <c:v>9.1666666666667016</c:v>
                </c:pt>
                <c:pt idx="551">
                  <c:v>9.1833333333333691</c:v>
                </c:pt>
                <c:pt idx="552">
                  <c:v>9.2000000000000366</c:v>
                </c:pt>
                <c:pt idx="553">
                  <c:v>9.2166666666667041</c:v>
                </c:pt>
                <c:pt idx="554">
                  <c:v>9.2333333333333716</c:v>
                </c:pt>
                <c:pt idx="555">
                  <c:v>9.2500000000000391</c:v>
                </c:pt>
                <c:pt idx="556">
                  <c:v>9.2666666666667066</c:v>
                </c:pt>
                <c:pt idx="557">
                  <c:v>9.2833333333333741</c:v>
                </c:pt>
                <c:pt idx="558">
                  <c:v>9.3000000000000416</c:v>
                </c:pt>
                <c:pt idx="559">
                  <c:v>9.3166666666667091</c:v>
                </c:pt>
                <c:pt idx="560">
                  <c:v>9.3333333333333766</c:v>
                </c:pt>
                <c:pt idx="561">
                  <c:v>9.3500000000000441</c:v>
                </c:pt>
                <c:pt idx="562">
                  <c:v>9.3666666666667115</c:v>
                </c:pt>
                <c:pt idx="563">
                  <c:v>9.383333333333379</c:v>
                </c:pt>
                <c:pt idx="564">
                  <c:v>9.4000000000000465</c:v>
                </c:pt>
                <c:pt idx="565">
                  <c:v>9.416666666666714</c:v>
                </c:pt>
                <c:pt idx="566">
                  <c:v>9.4333333333333815</c:v>
                </c:pt>
                <c:pt idx="567">
                  <c:v>9.450000000000049</c:v>
                </c:pt>
                <c:pt idx="568">
                  <c:v>9.4666666666667165</c:v>
                </c:pt>
                <c:pt idx="569">
                  <c:v>9.483333333333384</c:v>
                </c:pt>
                <c:pt idx="570">
                  <c:v>9.5000000000000515</c:v>
                </c:pt>
                <c:pt idx="571">
                  <c:v>9.516666666666719</c:v>
                </c:pt>
                <c:pt idx="572">
                  <c:v>9.5333333333333865</c:v>
                </c:pt>
                <c:pt idx="573">
                  <c:v>9.550000000000054</c:v>
                </c:pt>
                <c:pt idx="574">
                  <c:v>9.5666666666667215</c:v>
                </c:pt>
                <c:pt idx="575">
                  <c:v>9.583333333333389</c:v>
                </c:pt>
                <c:pt idx="576">
                  <c:v>9.6000000000000565</c:v>
                </c:pt>
                <c:pt idx="577">
                  <c:v>9.616666666666724</c:v>
                </c:pt>
                <c:pt idx="578">
                  <c:v>9.6333333333333915</c:v>
                </c:pt>
                <c:pt idx="579">
                  <c:v>9.650000000000059</c:v>
                </c:pt>
                <c:pt idx="580">
                  <c:v>9.6666666666667265</c:v>
                </c:pt>
                <c:pt idx="581">
                  <c:v>9.683333333333394</c:v>
                </c:pt>
                <c:pt idx="582">
                  <c:v>9.7000000000000615</c:v>
                </c:pt>
                <c:pt idx="583">
                  <c:v>9.716666666666729</c:v>
                </c:pt>
                <c:pt idx="584">
                  <c:v>9.7333333333333965</c:v>
                </c:pt>
                <c:pt idx="585">
                  <c:v>9.7500000000000639</c:v>
                </c:pt>
                <c:pt idx="586">
                  <c:v>9.7666666666667314</c:v>
                </c:pt>
                <c:pt idx="587">
                  <c:v>9.7833333333333989</c:v>
                </c:pt>
                <c:pt idx="588">
                  <c:v>9.8000000000000664</c:v>
                </c:pt>
                <c:pt idx="589">
                  <c:v>9.8166666666667339</c:v>
                </c:pt>
                <c:pt idx="590">
                  <c:v>9.8333333333334014</c:v>
                </c:pt>
                <c:pt idx="591">
                  <c:v>9.8500000000000689</c:v>
                </c:pt>
                <c:pt idx="592">
                  <c:v>9.8666666666667364</c:v>
                </c:pt>
                <c:pt idx="593">
                  <c:v>9.8833333333334039</c:v>
                </c:pt>
                <c:pt idx="594">
                  <c:v>9.9000000000000714</c:v>
                </c:pt>
                <c:pt idx="595">
                  <c:v>9.9166666666667389</c:v>
                </c:pt>
                <c:pt idx="596">
                  <c:v>9.9333333333334064</c:v>
                </c:pt>
                <c:pt idx="597">
                  <c:v>9.9500000000000739</c:v>
                </c:pt>
                <c:pt idx="598">
                  <c:v>9.9666666666667414</c:v>
                </c:pt>
                <c:pt idx="599">
                  <c:v>9.9833333333334089</c:v>
                </c:pt>
                <c:pt idx="600">
                  <c:v>10.000000000000076</c:v>
                </c:pt>
                <c:pt idx="601">
                  <c:v>10.016666666666744</c:v>
                </c:pt>
                <c:pt idx="602">
                  <c:v>10.033333333333411</c:v>
                </c:pt>
                <c:pt idx="603">
                  <c:v>10.050000000000079</c:v>
                </c:pt>
                <c:pt idx="604">
                  <c:v>10.066666666666746</c:v>
                </c:pt>
                <c:pt idx="605">
                  <c:v>10.083333333333414</c:v>
                </c:pt>
                <c:pt idx="606">
                  <c:v>10.100000000000081</c:v>
                </c:pt>
                <c:pt idx="607">
                  <c:v>10.116666666666749</c:v>
                </c:pt>
                <c:pt idx="608">
                  <c:v>10.133333333333416</c:v>
                </c:pt>
                <c:pt idx="609">
                  <c:v>10.150000000000084</c:v>
                </c:pt>
                <c:pt idx="610">
                  <c:v>10.166666666666751</c:v>
                </c:pt>
                <c:pt idx="611">
                  <c:v>10.183333333333419</c:v>
                </c:pt>
                <c:pt idx="612">
                  <c:v>10.200000000000086</c:v>
                </c:pt>
                <c:pt idx="613">
                  <c:v>10.216666666666754</c:v>
                </c:pt>
                <c:pt idx="614">
                  <c:v>10.233333333333421</c:v>
                </c:pt>
                <c:pt idx="615">
                  <c:v>10.250000000000089</c:v>
                </c:pt>
                <c:pt idx="616">
                  <c:v>10.266666666666756</c:v>
                </c:pt>
                <c:pt idx="617">
                  <c:v>10.283333333333424</c:v>
                </c:pt>
                <c:pt idx="618">
                  <c:v>10.300000000000091</c:v>
                </c:pt>
                <c:pt idx="619">
                  <c:v>10.316666666666759</c:v>
                </c:pt>
                <c:pt idx="620">
                  <c:v>10.333333333333426</c:v>
                </c:pt>
                <c:pt idx="621">
                  <c:v>10.350000000000094</c:v>
                </c:pt>
                <c:pt idx="622">
                  <c:v>10.366666666666761</c:v>
                </c:pt>
                <c:pt idx="623">
                  <c:v>10.383333333333429</c:v>
                </c:pt>
                <c:pt idx="624">
                  <c:v>10.400000000000096</c:v>
                </c:pt>
                <c:pt idx="625">
                  <c:v>10.416666666666764</c:v>
                </c:pt>
                <c:pt idx="626">
                  <c:v>10.433333333333431</c:v>
                </c:pt>
                <c:pt idx="627">
                  <c:v>10.450000000000099</c:v>
                </c:pt>
                <c:pt idx="628">
                  <c:v>10.466666666666766</c:v>
                </c:pt>
                <c:pt idx="629">
                  <c:v>10.483333333333434</c:v>
                </c:pt>
                <c:pt idx="630">
                  <c:v>10.500000000000101</c:v>
                </c:pt>
                <c:pt idx="631">
                  <c:v>10.516666666666769</c:v>
                </c:pt>
                <c:pt idx="632">
                  <c:v>10.533333333333436</c:v>
                </c:pt>
                <c:pt idx="633">
                  <c:v>10.550000000000104</c:v>
                </c:pt>
                <c:pt idx="634">
                  <c:v>10.566666666666771</c:v>
                </c:pt>
                <c:pt idx="635">
                  <c:v>10.583333333333439</c:v>
                </c:pt>
                <c:pt idx="636">
                  <c:v>10.600000000000106</c:v>
                </c:pt>
                <c:pt idx="637">
                  <c:v>10.616666666666774</c:v>
                </c:pt>
                <c:pt idx="638">
                  <c:v>10.633333333333441</c:v>
                </c:pt>
                <c:pt idx="639">
                  <c:v>10.650000000000109</c:v>
                </c:pt>
                <c:pt idx="640">
                  <c:v>10.666666666666776</c:v>
                </c:pt>
                <c:pt idx="641">
                  <c:v>10.683333333333444</c:v>
                </c:pt>
                <c:pt idx="642">
                  <c:v>10.700000000000111</c:v>
                </c:pt>
                <c:pt idx="643">
                  <c:v>10.716666666666779</c:v>
                </c:pt>
                <c:pt idx="644">
                  <c:v>10.733333333333446</c:v>
                </c:pt>
                <c:pt idx="645">
                  <c:v>10.750000000000114</c:v>
                </c:pt>
                <c:pt idx="646">
                  <c:v>10.766666666666781</c:v>
                </c:pt>
                <c:pt idx="647">
                  <c:v>10.783333333333449</c:v>
                </c:pt>
                <c:pt idx="648">
                  <c:v>10.800000000000116</c:v>
                </c:pt>
                <c:pt idx="649">
                  <c:v>10.816666666666784</c:v>
                </c:pt>
                <c:pt idx="650">
                  <c:v>10.833333333333451</c:v>
                </c:pt>
                <c:pt idx="651">
                  <c:v>10.850000000000119</c:v>
                </c:pt>
                <c:pt idx="652">
                  <c:v>10.866666666666786</c:v>
                </c:pt>
                <c:pt idx="653">
                  <c:v>10.883333333333454</c:v>
                </c:pt>
                <c:pt idx="654">
                  <c:v>10.900000000000121</c:v>
                </c:pt>
                <c:pt idx="655">
                  <c:v>10.916666666666789</c:v>
                </c:pt>
                <c:pt idx="656">
                  <c:v>10.933333333333456</c:v>
                </c:pt>
                <c:pt idx="657">
                  <c:v>10.950000000000124</c:v>
                </c:pt>
                <c:pt idx="658">
                  <c:v>10.966666666666791</c:v>
                </c:pt>
                <c:pt idx="659">
                  <c:v>10.983333333333459</c:v>
                </c:pt>
                <c:pt idx="660">
                  <c:v>11.000000000000126</c:v>
                </c:pt>
                <c:pt idx="661">
                  <c:v>11.016666666666794</c:v>
                </c:pt>
                <c:pt idx="662">
                  <c:v>11.033333333333461</c:v>
                </c:pt>
                <c:pt idx="663">
                  <c:v>11.050000000000129</c:v>
                </c:pt>
                <c:pt idx="664">
                  <c:v>11.066666666666796</c:v>
                </c:pt>
                <c:pt idx="665">
                  <c:v>11.083333333333464</c:v>
                </c:pt>
                <c:pt idx="666">
                  <c:v>11.100000000000131</c:v>
                </c:pt>
                <c:pt idx="667">
                  <c:v>11.116666666666799</c:v>
                </c:pt>
                <c:pt idx="668">
                  <c:v>11.133333333333466</c:v>
                </c:pt>
                <c:pt idx="669">
                  <c:v>11.150000000000134</c:v>
                </c:pt>
                <c:pt idx="670">
                  <c:v>11.166666666666801</c:v>
                </c:pt>
                <c:pt idx="671">
                  <c:v>11.183333333333469</c:v>
                </c:pt>
                <c:pt idx="672">
                  <c:v>11.200000000000136</c:v>
                </c:pt>
                <c:pt idx="673">
                  <c:v>11.216666666666804</c:v>
                </c:pt>
                <c:pt idx="674">
                  <c:v>11.233333333333471</c:v>
                </c:pt>
                <c:pt idx="675">
                  <c:v>11.250000000000139</c:v>
                </c:pt>
                <c:pt idx="676">
                  <c:v>11.266666666666806</c:v>
                </c:pt>
                <c:pt idx="677">
                  <c:v>11.283333333333474</c:v>
                </c:pt>
                <c:pt idx="678">
                  <c:v>11.300000000000141</c:v>
                </c:pt>
                <c:pt idx="679">
                  <c:v>11.316666666666809</c:v>
                </c:pt>
                <c:pt idx="680">
                  <c:v>11.333333333333476</c:v>
                </c:pt>
                <c:pt idx="681">
                  <c:v>11.350000000000144</c:v>
                </c:pt>
                <c:pt idx="682">
                  <c:v>11.366666666666811</c:v>
                </c:pt>
                <c:pt idx="683">
                  <c:v>11.383333333333479</c:v>
                </c:pt>
                <c:pt idx="684">
                  <c:v>11.400000000000146</c:v>
                </c:pt>
                <c:pt idx="685">
                  <c:v>11.416666666666814</c:v>
                </c:pt>
                <c:pt idx="686">
                  <c:v>11.433333333333481</c:v>
                </c:pt>
                <c:pt idx="687">
                  <c:v>11.450000000000149</c:v>
                </c:pt>
                <c:pt idx="688">
                  <c:v>11.466666666666816</c:v>
                </c:pt>
                <c:pt idx="689">
                  <c:v>11.483333333333483</c:v>
                </c:pt>
                <c:pt idx="690">
                  <c:v>11.500000000000151</c:v>
                </c:pt>
                <c:pt idx="691">
                  <c:v>11.516666666666818</c:v>
                </c:pt>
                <c:pt idx="692">
                  <c:v>11.533333333333486</c:v>
                </c:pt>
                <c:pt idx="693">
                  <c:v>11.550000000000153</c:v>
                </c:pt>
                <c:pt idx="694">
                  <c:v>11.566666666666821</c:v>
                </c:pt>
                <c:pt idx="695">
                  <c:v>11.583333333333488</c:v>
                </c:pt>
                <c:pt idx="696">
                  <c:v>11.600000000000156</c:v>
                </c:pt>
                <c:pt idx="697">
                  <c:v>11.616666666666823</c:v>
                </c:pt>
                <c:pt idx="698">
                  <c:v>11.633333333333491</c:v>
                </c:pt>
                <c:pt idx="699">
                  <c:v>11.650000000000158</c:v>
                </c:pt>
                <c:pt idx="700">
                  <c:v>11.666666666666826</c:v>
                </c:pt>
                <c:pt idx="701">
                  <c:v>11.683333333333493</c:v>
                </c:pt>
                <c:pt idx="702">
                  <c:v>11.700000000000161</c:v>
                </c:pt>
                <c:pt idx="703">
                  <c:v>11.716666666666828</c:v>
                </c:pt>
                <c:pt idx="704">
                  <c:v>11.733333333333496</c:v>
                </c:pt>
                <c:pt idx="705">
                  <c:v>11.750000000000163</c:v>
                </c:pt>
                <c:pt idx="706">
                  <c:v>11.766666666666831</c:v>
                </c:pt>
                <c:pt idx="707">
                  <c:v>11.783333333333498</c:v>
                </c:pt>
                <c:pt idx="708">
                  <c:v>11.800000000000166</c:v>
                </c:pt>
                <c:pt idx="709">
                  <c:v>11.816666666666833</c:v>
                </c:pt>
                <c:pt idx="710">
                  <c:v>11.833333333333501</c:v>
                </c:pt>
                <c:pt idx="711">
                  <c:v>11.850000000000168</c:v>
                </c:pt>
                <c:pt idx="712">
                  <c:v>11.866666666666836</c:v>
                </c:pt>
                <c:pt idx="713">
                  <c:v>11.883333333333503</c:v>
                </c:pt>
                <c:pt idx="714">
                  <c:v>11.900000000000171</c:v>
                </c:pt>
                <c:pt idx="715">
                  <c:v>11.916666666666838</c:v>
                </c:pt>
                <c:pt idx="716">
                  <c:v>11.933333333333506</c:v>
                </c:pt>
                <c:pt idx="717">
                  <c:v>11.950000000000173</c:v>
                </c:pt>
                <c:pt idx="718">
                  <c:v>11.966666666666841</c:v>
                </c:pt>
                <c:pt idx="719">
                  <c:v>11.983333333333508</c:v>
                </c:pt>
                <c:pt idx="720">
                  <c:v>12.000000000000176</c:v>
                </c:pt>
                <c:pt idx="721">
                  <c:v>12.016666666666843</c:v>
                </c:pt>
                <c:pt idx="722">
                  <c:v>12.033333333333511</c:v>
                </c:pt>
                <c:pt idx="723">
                  <c:v>12.050000000000178</c:v>
                </c:pt>
                <c:pt idx="724">
                  <c:v>12.066666666666846</c:v>
                </c:pt>
                <c:pt idx="725">
                  <c:v>12.083333333333513</c:v>
                </c:pt>
                <c:pt idx="726">
                  <c:v>12.100000000000181</c:v>
                </c:pt>
                <c:pt idx="727">
                  <c:v>12.116666666666848</c:v>
                </c:pt>
                <c:pt idx="728">
                  <c:v>12.133333333333516</c:v>
                </c:pt>
                <c:pt idx="729">
                  <c:v>12.150000000000183</c:v>
                </c:pt>
                <c:pt idx="730">
                  <c:v>12.166666666666851</c:v>
                </c:pt>
                <c:pt idx="731">
                  <c:v>12.183333333333518</c:v>
                </c:pt>
                <c:pt idx="732">
                  <c:v>12.200000000000186</c:v>
                </c:pt>
                <c:pt idx="733">
                  <c:v>12.216666666666853</c:v>
                </c:pt>
                <c:pt idx="734">
                  <c:v>12.233333333333521</c:v>
                </c:pt>
                <c:pt idx="735">
                  <c:v>12.250000000000188</c:v>
                </c:pt>
                <c:pt idx="736">
                  <c:v>12.266666666666856</c:v>
                </c:pt>
                <c:pt idx="737">
                  <c:v>12.283333333333523</c:v>
                </c:pt>
                <c:pt idx="738">
                  <c:v>12.300000000000191</c:v>
                </c:pt>
                <c:pt idx="739">
                  <c:v>12.316666666666858</c:v>
                </c:pt>
                <c:pt idx="740">
                  <c:v>12.333333333333526</c:v>
                </c:pt>
                <c:pt idx="741">
                  <c:v>12.350000000000193</c:v>
                </c:pt>
                <c:pt idx="742">
                  <c:v>12.366666666666861</c:v>
                </c:pt>
                <c:pt idx="743">
                  <c:v>12.383333333333528</c:v>
                </c:pt>
                <c:pt idx="744">
                  <c:v>12.400000000000196</c:v>
                </c:pt>
                <c:pt idx="745">
                  <c:v>12.416666666666863</c:v>
                </c:pt>
                <c:pt idx="746">
                  <c:v>12.433333333333531</c:v>
                </c:pt>
                <c:pt idx="747">
                  <c:v>12.450000000000198</c:v>
                </c:pt>
                <c:pt idx="748">
                  <c:v>12.466666666666866</c:v>
                </c:pt>
                <c:pt idx="749">
                  <c:v>12.483333333333533</c:v>
                </c:pt>
                <c:pt idx="750">
                  <c:v>12.500000000000201</c:v>
                </c:pt>
                <c:pt idx="751">
                  <c:v>12.516666666666868</c:v>
                </c:pt>
                <c:pt idx="752">
                  <c:v>12.533333333333536</c:v>
                </c:pt>
                <c:pt idx="753">
                  <c:v>12.550000000000203</c:v>
                </c:pt>
                <c:pt idx="754">
                  <c:v>12.566666666666871</c:v>
                </c:pt>
                <c:pt idx="755">
                  <c:v>12.583333333333538</c:v>
                </c:pt>
                <c:pt idx="756">
                  <c:v>12.600000000000206</c:v>
                </c:pt>
                <c:pt idx="757">
                  <c:v>12.616666666666873</c:v>
                </c:pt>
                <c:pt idx="758">
                  <c:v>12.633333333333541</c:v>
                </c:pt>
                <c:pt idx="759">
                  <c:v>12.650000000000208</c:v>
                </c:pt>
                <c:pt idx="760">
                  <c:v>12.666666666666876</c:v>
                </c:pt>
                <c:pt idx="761">
                  <c:v>12.683333333333543</c:v>
                </c:pt>
                <c:pt idx="762">
                  <c:v>12.700000000000211</c:v>
                </c:pt>
                <c:pt idx="763">
                  <c:v>12.716666666666878</c:v>
                </c:pt>
                <c:pt idx="764">
                  <c:v>12.733333333333546</c:v>
                </c:pt>
                <c:pt idx="765">
                  <c:v>12.750000000000213</c:v>
                </c:pt>
                <c:pt idx="766">
                  <c:v>12.766666666666881</c:v>
                </c:pt>
                <c:pt idx="767">
                  <c:v>12.783333333333548</c:v>
                </c:pt>
                <c:pt idx="768">
                  <c:v>12.800000000000216</c:v>
                </c:pt>
                <c:pt idx="769">
                  <c:v>12.816666666666883</c:v>
                </c:pt>
                <c:pt idx="770">
                  <c:v>12.833333333333551</c:v>
                </c:pt>
                <c:pt idx="771">
                  <c:v>12.850000000000218</c:v>
                </c:pt>
                <c:pt idx="772">
                  <c:v>12.866666666666886</c:v>
                </c:pt>
                <c:pt idx="773">
                  <c:v>12.883333333333553</c:v>
                </c:pt>
                <c:pt idx="774">
                  <c:v>12.900000000000221</c:v>
                </c:pt>
                <c:pt idx="775">
                  <c:v>12.916666666666888</c:v>
                </c:pt>
                <c:pt idx="776">
                  <c:v>12.933333333333556</c:v>
                </c:pt>
                <c:pt idx="777">
                  <c:v>12.950000000000223</c:v>
                </c:pt>
                <c:pt idx="778">
                  <c:v>12.966666666666891</c:v>
                </c:pt>
                <c:pt idx="779">
                  <c:v>12.983333333333558</c:v>
                </c:pt>
                <c:pt idx="780">
                  <c:v>13.000000000000226</c:v>
                </c:pt>
                <c:pt idx="781">
                  <c:v>13.016666666666893</c:v>
                </c:pt>
                <c:pt idx="782">
                  <c:v>13.033333333333561</c:v>
                </c:pt>
                <c:pt idx="783">
                  <c:v>13.050000000000228</c:v>
                </c:pt>
                <c:pt idx="784">
                  <c:v>13.066666666666896</c:v>
                </c:pt>
                <c:pt idx="785">
                  <c:v>13.083333333333563</c:v>
                </c:pt>
                <c:pt idx="786">
                  <c:v>13.100000000000231</c:v>
                </c:pt>
                <c:pt idx="787">
                  <c:v>13.116666666666898</c:v>
                </c:pt>
                <c:pt idx="788">
                  <c:v>13.133333333333566</c:v>
                </c:pt>
                <c:pt idx="789">
                  <c:v>13.150000000000233</c:v>
                </c:pt>
                <c:pt idx="790">
                  <c:v>13.166666666666901</c:v>
                </c:pt>
                <c:pt idx="791">
                  <c:v>13.183333333333568</c:v>
                </c:pt>
                <c:pt idx="792">
                  <c:v>13.200000000000236</c:v>
                </c:pt>
                <c:pt idx="793">
                  <c:v>13.216666666666903</c:v>
                </c:pt>
                <c:pt idx="794">
                  <c:v>13.233333333333571</c:v>
                </c:pt>
                <c:pt idx="795">
                  <c:v>13.250000000000238</c:v>
                </c:pt>
                <c:pt idx="796">
                  <c:v>13.266666666666906</c:v>
                </c:pt>
                <c:pt idx="797">
                  <c:v>13.283333333333573</c:v>
                </c:pt>
                <c:pt idx="798">
                  <c:v>13.300000000000241</c:v>
                </c:pt>
                <c:pt idx="799">
                  <c:v>13.316666666666908</c:v>
                </c:pt>
                <c:pt idx="800">
                  <c:v>13.333333333333576</c:v>
                </c:pt>
                <c:pt idx="801">
                  <c:v>13.350000000000243</c:v>
                </c:pt>
                <c:pt idx="802">
                  <c:v>13.366666666666911</c:v>
                </c:pt>
                <c:pt idx="803">
                  <c:v>13.383333333333578</c:v>
                </c:pt>
                <c:pt idx="804">
                  <c:v>13.400000000000245</c:v>
                </c:pt>
                <c:pt idx="805">
                  <c:v>13.416666666666913</c:v>
                </c:pt>
                <c:pt idx="806">
                  <c:v>13.43333333333358</c:v>
                </c:pt>
                <c:pt idx="807">
                  <c:v>13.450000000000248</c:v>
                </c:pt>
                <c:pt idx="808">
                  <c:v>13.466666666666915</c:v>
                </c:pt>
                <c:pt idx="809">
                  <c:v>13.483333333333583</c:v>
                </c:pt>
                <c:pt idx="810">
                  <c:v>13.50000000000025</c:v>
                </c:pt>
                <c:pt idx="811">
                  <c:v>13.516666666666918</c:v>
                </c:pt>
                <c:pt idx="812">
                  <c:v>13.533333333333585</c:v>
                </c:pt>
                <c:pt idx="813">
                  <c:v>13.550000000000253</c:v>
                </c:pt>
                <c:pt idx="814">
                  <c:v>13.56666666666692</c:v>
                </c:pt>
                <c:pt idx="815">
                  <c:v>13.583333333333588</c:v>
                </c:pt>
                <c:pt idx="816">
                  <c:v>13.600000000000255</c:v>
                </c:pt>
                <c:pt idx="817">
                  <c:v>13.616666666666923</c:v>
                </c:pt>
                <c:pt idx="818">
                  <c:v>13.63333333333359</c:v>
                </c:pt>
                <c:pt idx="819">
                  <c:v>13.650000000000258</c:v>
                </c:pt>
                <c:pt idx="820">
                  <c:v>13.666666666666925</c:v>
                </c:pt>
                <c:pt idx="821">
                  <c:v>13.683333333333593</c:v>
                </c:pt>
                <c:pt idx="822">
                  <c:v>13.70000000000026</c:v>
                </c:pt>
                <c:pt idx="823">
                  <c:v>13.716666666666928</c:v>
                </c:pt>
                <c:pt idx="824">
                  <c:v>13.733333333333595</c:v>
                </c:pt>
                <c:pt idx="825">
                  <c:v>13.750000000000263</c:v>
                </c:pt>
                <c:pt idx="826">
                  <c:v>13.76666666666693</c:v>
                </c:pt>
                <c:pt idx="827">
                  <c:v>13.783333333333598</c:v>
                </c:pt>
                <c:pt idx="828">
                  <c:v>13.800000000000265</c:v>
                </c:pt>
                <c:pt idx="829">
                  <c:v>13.816666666666933</c:v>
                </c:pt>
                <c:pt idx="830">
                  <c:v>13.8333333333336</c:v>
                </c:pt>
                <c:pt idx="831">
                  <c:v>13.850000000000268</c:v>
                </c:pt>
                <c:pt idx="832">
                  <c:v>13.866666666666935</c:v>
                </c:pt>
                <c:pt idx="833">
                  <c:v>13.883333333333603</c:v>
                </c:pt>
                <c:pt idx="834">
                  <c:v>13.90000000000027</c:v>
                </c:pt>
                <c:pt idx="835">
                  <c:v>13.916666666666938</c:v>
                </c:pt>
                <c:pt idx="836">
                  <c:v>13.933333333333605</c:v>
                </c:pt>
                <c:pt idx="837">
                  <c:v>13.950000000000273</c:v>
                </c:pt>
                <c:pt idx="838">
                  <c:v>13.96666666666694</c:v>
                </c:pt>
                <c:pt idx="839">
                  <c:v>13.983333333333608</c:v>
                </c:pt>
                <c:pt idx="840">
                  <c:v>14.000000000000275</c:v>
                </c:pt>
                <c:pt idx="841">
                  <c:v>14.016666666666943</c:v>
                </c:pt>
                <c:pt idx="842">
                  <c:v>14.03333333333361</c:v>
                </c:pt>
                <c:pt idx="843">
                  <c:v>14.050000000000278</c:v>
                </c:pt>
                <c:pt idx="844">
                  <c:v>14.066666666666945</c:v>
                </c:pt>
                <c:pt idx="845">
                  <c:v>14.083333333333613</c:v>
                </c:pt>
                <c:pt idx="846">
                  <c:v>14.10000000000028</c:v>
                </c:pt>
                <c:pt idx="847">
                  <c:v>14.116666666666948</c:v>
                </c:pt>
                <c:pt idx="848">
                  <c:v>14.133333333333615</c:v>
                </c:pt>
                <c:pt idx="849">
                  <c:v>14.150000000000283</c:v>
                </c:pt>
                <c:pt idx="850">
                  <c:v>14.16666666666695</c:v>
                </c:pt>
                <c:pt idx="851">
                  <c:v>14.183333333333618</c:v>
                </c:pt>
                <c:pt idx="852">
                  <c:v>14.200000000000285</c:v>
                </c:pt>
                <c:pt idx="853">
                  <c:v>14.216666666666953</c:v>
                </c:pt>
                <c:pt idx="854">
                  <c:v>14.23333333333362</c:v>
                </c:pt>
                <c:pt idx="855">
                  <c:v>14.250000000000288</c:v>
                </c:pt>
                <c:pt idx="856">
                  <c:v>14.266666666666955</c:v>
                </c:pt>
                <c:pt idx="857">
                  <c:v>14.283333333333623</c:v>
                </c:pt>
                <c:pt idx="858">
                  <c:v>14.30000000000029</c:v>
                </c:pt>
                <c:pt idx="859">
                  <c:v>14.316666666666958</c:v>
                </c:pt>
                <c:pt idx="860">
                  <c:v>14.333333333333625</c:v>
                </c:pt>
                <c:pt idx="861">
                  <c:v>14.350000000000293</c:v>
                </c:pt>
                <c:pt idx="862">
                  <c:v>14.36666666666696</c:v>
                </c:pt>
                <c:pt idx="863">
                  <c:v>14.383333333333628</c:v>
                </c:pt>
                <c:pt idx="864">
                  <c:v>14.400000000000295</c:v>
                </c:pt>
                <c:pt idx="865">
                  <c:v>14.416666666666963</c:v>
                </c:pt>
                <c:pt idx="866">
                  <c:v>14.43333333333363</c:v>
                </c:pt>
                <c:pt idx="867">
                  <c:v>14.450000000000298</c:v>
                </c:pt>
                <c:pt idx="868">
                  <c:v>14.466666666666965</c:v>
                </c:pt>
                <c:pt idx="869">
                  <c:v>14.483333333333633</c:v>
                </c:pt>
                <c:pt idx="870">
                  <c:v>14.5000000000003</c:v>
                </c:pt>
                <c:pt idx="871">
                  <c:v>14.516666666666968</c:v>
                </c:pt>
                <c:pt idx="872">
                  <c:v>14.533333333333635</c:v>
                </c:pt>
                <c:pt idx="873">
                  <c:v>14.550000000000303</c:v>
                </c:pt>
                <c:pt idx="874">
                  <c:v>14.56666666666697</c:v>
                </c:pt>
                <c:pt idx="875">
                  <c:v>14.583333333333638</c:v>
                </c:pt>
                <c:pt idx="876">
                  <c:v>14.600000000000305</c:v>
                </c:pt>
                <c:pt idx="877">
                  <c:v>14.616666666666973</c:v>
                </c:pt>
                <c:pt idx="878">
                  <c:v>14.63333333333364</c:v>
                </c:pt>
                <c:pt idx="879">
                  <c:v>14.650000000000308</c:v>
                </c:pt>
                <c:pt idx="880">
                  <c:v>14.666666666666975</c:v>
                </c:pt>
                <c:pt idx="881">
                  <c:v>14.683333333333643</c:v>
                </c:pt>
                <c:pt idx="882">
                  <c:v>14.70000000000031</c:v>
                </c:pt>
                <c:pt idx="883">
                  <c:v>14.716666666666978</c:v>
                </c:pt>
                <c:pt idx="884">
                  <c:v>14.733333333333645</c:v>
                </c:pt>
                <c:pt idx="885">
                  <c:v>14.750000000000313</c:v>
                </c:pt>
                <c:pt idx="886">
                  <c:v>14.76666666666698</c:v>
                </c:pt>
                <c:pt idx="887">
                  <c:v>14.783333333333648</c:v>
                </c:pt>
                <c:pt idx="888">
                  <c:v>14.800000000000315</c:v>
                </c:pt>
                <c:pt idx="889">
                  <c:v>14.816666666666983</c:v>
                </c:pt>
                <c:pt idx="890">
                  <c:v>14.83333333333365</c:v>
                </c:pt>
                <c:pt idx="891">
                  <c:v>14.850000000000318</c:v>
                </c:pt>
                <c:pt idx="892">
                  <c:v>14.866666666666985</c:v>
                </c:pt>
                <c:pt idx="893">
                  <c:v>14.883333333333653</c:v>
                </c:pt>
                <c:pt idx="894">
                  <c:v>14.90000000000032</c:v>
                </c:pt>
                <c:pt idx="895">
                  <c:v>14.916666666666988</c:v>
                </c:pt>
                <c:pt idx="896">
                  <c:v>14.933333333333655</c:v>
                </c:pt>
                <c:pt idx="897">
                  <c:v>14.950000000000323</c:v>
                </c:pt>
                <c:pt idx="898">
                  <c:v>14.96666666666699</c:v>
                </c:pt>
                <c:pt idx="899">
                  <c:v>14.983333333333658</c:v>
                </c:pt>
                <c:pt idx="900">
                  <c:v>15.000000000000325</c:v>
                </c:pt>
                <c:pt idx="901">
                  <c:v>15.016666666666993</c:v>
                </c:pt>
                <c:pt idx="902">
                  <c:v>15.03333333333366</c:v>
                </c:pt>
                <c:pt idx="903">
                  <c:v>15.050000000000328</c:v>
                </c:pt>
                <c:pt idx="904">
                  <c:v>15.066666666666995</c:v>
                </c:pt>
                <c:pt idx="905">
                  <c:v>15.083333333333663</c:v>
                </c:pt>
                <c:pt idx="906">
                  <c:v>15.10000000000033</c:v>
                </c:pt>
                <c:pt idx="907">
                  <c:v>15.116666666666998</c:v>
                </c:pt>
                <c:pt idx="908">
                  <c:v>15.133333333333665</c:v>
                </c:pt>
                <c:pt idx="909">
                  <c:v>15.150000000000333</c:v>
                </c:pt>
                <c:pt idx="910">
                  <c:v>15.166666666667</c:v>
                </c:pt>
                <c:pt idx="911">
                  <c:v>15.183333333333668</c:v>
                </c:pt>
                <c:pt idx="912">
                  <c:v>15.200000000000335</c:v>
                </c:pt>
                <c:pt idx="913">
                  <c:v>15.216666666667003</c:v>
                </c:pt>
                <c:pt idx="914">
                  <c:v>15.23333333333367</c:v>
                </c:pt>
                <c:pt idx="915">
                  <c:v>15.250000000000338</c:v>
                </c:pt>
                <c:pt idx="916">
                  <c:v>15.266666666667005</c:v>
                </c:pt>
                <c:pt idx="917">
                  <c:v>15.283333333333672</c:v>
                </c:pt>
                <c:pt idx="918">
                  <c:v>15.30000000000034</c:v>
                </c:pt>
                <c:pt idx="919">
                  <c:v>15.316666666667007</c:v>
                </c:pt>
                <c:pt idx="920">
                  <c:v>15.333333333333675</c:v>
                </c:pt>
                <c:pt idx="921">
                  <c:v>15.350000000000342</c:v>
                </c:pt>
                <c:pt idx="922">
                  <c:v>15.36666666666701</c:v>
                </c:pt>
                <c:pt idx="923">
                  <c:v>15.383333333333677</c:v>
                </c:pt>
                <c:pt idx="924">
                  <c:v>15.400000000000345</c:v>
                </c:pt>
                <c:pt idx="925">
                  <c:v>15.416666666667012</c:v>
                </c:pt>
                <c:pt idx="926">
                  <c:v>15.43333333333368</c:v>
                </c:pt>
                <c:pt idx="927">
                  <c:v>15.450000000000347</c:v>
                </c:pt>
                <c:pt idx="928">
                  <c:v>15.466666666667015</c:v>
                </c:pt>
                <c:pt idx="929">
                  <c:v>15.483333333333682</c:v>
                </c:pt>
                <c:pt idx="930">
                  <c:v>15.50000000000035</c:v>
                </c:pt>
                <c:pt idx="931">
                  <c:v>15.516666666667017</c:v>
                </c:pt>
                <c:pt idx="932">
                  <c:v>15.533333333333685</c:v>
                </c:pt>
                <c:pt idx="933">
                  <c:v>15.550000000000352</c:v>
                </c:pt>
                <c:pt idx="934">
                  <c:v>15.56666666666702</c:v>
                </c:pt>
                <c:pt idx="935">
                  <c:v>15.583333333333687</c:v>
                </c:pt>
                <c:pt idx="936">
                  <c:v>15.600000000000355</c:v>
                </c:pt>
                <c:pt idx="937">
                  <c:v>15.616666666667022</c:v>
                </c:pt>
                <c:pt idx="938">
                  <c:v>15.63333333333369</c:v>
                </c:pt>
                <c:pt idx="939">
                  <c:v>15.650000000000357</c:v>
                </c:pt>
                <c:pt idx="940">
                  <c:v>15.666666666667025</c:v>
                </c:pt>
                <c:pt idx="941">
                  <c:v>15.683333333333692</c:v>
                </c:pt>
                <c:pt idx="942">
                  <c:v>15.70000000000036</c:v>
                </c:pt>
                <c:pt idx="943">
                  <c:v>15.716666666667027</c:v>
                </c:pt>
                <c:pt idx="944">
                  <c:v>15.733333333333695</c:v>
                </c:pt>
                <c:pt idx="945">
                  <c:v>15.750000000000362</c:v>
                </c:pt>
                <c:pt idx="946">
                  <c:v>15.76666666666703</c:v>
                </c:pt>
                <c:pt idx="947">
                  <c:v>15.783333333333697</c:v>
                </c:pt>
                <c:pt idx="948">
                  <c:v>15.800000000000365</c:v>
                </c:pt>
                <c:pt idx="949">
                  <c:v>15.816666666667032</c:v>
                </c:pt>
                <c:pt idx="950">
                  <c:v>15.8333333333337</c:v>
                </c:pt>
                <c:pt idx="951">
                  <c:v>15.850000000000367</c:v>
                </c:pt>
                <c:pt idx="952">
                  <c:v>15.866666666667035</c:v>
                </c:pt>
                <c:pt idx="953">
                  <c:v>15.883333333333702</c:v>
                </c:pt>
                <c:pt idx="954">
                  <c:v>15.90000000000037</c:v>
                </c:pt>
                <c:pt idx="955">
                  <c:v>15.916666666667037</c:v>
                </c:pt>
                <c:pt idx="956">
                  <c:v>15.933333333333705</c:v>
                </c:pt>
                <c:pt idx="957">
                  <c:v>15.950000000000372</c:v>
                </c:pt>
                <c:pt idx="958">
                  <c:v>15.96666666666704</c:v>
                </c:pt>
                <c:pt idx="959">
                  <c:v>15.983333333333707</c:v>
                </c:pt>
                <c:pt idx="960">
                  <c:v>16.000000000000373</c:v>
                </c:pt>
                <c:pt idx="961">
                  <c:v>16.016666666667039</c:v>
                </c:pt>
                <c:pt idx="962">
                  <c:v>16.033333333333704</c:v>
                </c:pt>
                <c:pt idx="963">
                  <c:v>16.05000000000037</c:v>
                </c:pt>
                <c:pt idx="964">
                  <c:v>16.066666666667036</c:v>
                </c:pt>
                <c:pt idx="965">
                  <c:v>16.083333333333702</c:v>
                </c:pt>
                <c:pt idx="966">
                  <c:v>16.100000000000367</c:v>
                </c:pt>
                <c:pt idx="967">
                  <c:v>16.116666666667033</c:v>
                </c:pt>
                <c:pt idx="968">
                  <c:v>16.133333333333699</c:v>
                </c:pt>
                <c:pt idx="969">
                  <c:v>16.150000000000365</c:v>
                </c:pt>
                <c:pt idx="970">
                  <c:v>16.16666666666703</c:v>
                </c:pt>
                <c:pt idx="971">
                  <c:v>16.183333333333696</c:v>
                </c:pt>
                <c:pt idx="972">
                  <c:v>16.200000000000362</c:v>
                </c:pt>
                <c:pt idx="973">
                  <c:v>16.216666666667027</c:v>
                </c:pt>
                <c:pt idx="974">
                  <c:v>16.233333333333693</c:v>
                </c:pt>
                <c:pt idx="975">
                  <c:v>16.250000000000359</c:v>
                </c:pt>
                <c:pt idx="976">
                  <c:v>16.266666666667025</c:v>
                </c:pt>
                <c:pt idx="977">
                  <c:v>16.28333333333369</c:v>
                </c:pt>
                <c:pt idx="978">
                  <c:v>16.300000000000356</c:v>
                </c:pt>
                <c:pt idx="979">
                  <c:v>16.316666666667022</c:v>
                </c:pt>
                <c:pt idx="980">
                  <c:v>16.333333333333687</c:v>
                </c:pt>
                <c:pt idx="981">
                  <c:v>16.350000000000353</c:v>
                </c:pt>
                <c:pt idx="982">
                  <c:v>16.366666666667019</c:v>
                </c:pt>
                <c:pt idx="983">
                  <c:v>16.383333333333685</c:v>
                </c:pt>
                <c:pt idx="984">
                  <c:v>16.40000000000035</c:v>
                </c:pt>
                <c:pt idx="985">
                  <c:v>16.416666666667016</c:v>
                </c:pt>
                <c:pt idx="986">
                  <c:v>16.433333333333682</c:v>
                </c:pt>
                <c:pt idx="987">
                  <c:v>16.450000000000347</c:v>
                </c:pt>
                <c:pt idx="988">
                  <c:v>16.466666666667013</c:v>
                </c:pt>
                <c:pt idx="989">
                  <c:v>16.483333333333679</c:v>
                </c:pt>
                <c:pt idx="990">
                  <c:v>16.500000000000345</c:v>
                </c:pt>
                <c:pt idx="991">
                  <c:v>16.51666666666701</c:v>
                </c:pt>
                <c:pt idx="992">
                  <c:v>16.533333333333676</c:v>
                </c:pt>
                <c:pt idx="993">
                  <c:v>16.550000000000342</c:v>
                </c:pt>
                <c:pt idx="994">
                  <c:v>16.566666666667007</c:v>
                </c:pt>
                <c:pt idx="995">
                  <c:v>16.583333333333673</c:v>
                </c:pt>
                <c:pt idx="996">
                  <c:v>16.600000000000339</c:v>
                </c:pt>
                <c:pt idx="997">
                  <c:v>16.616666666667005</c:v>
                </c:pt>
                <c:pt idx="998">
                  <c:v>16.63333333333367</c:v>
                </c:pt>
                <c:pt idx="999">
                  <c:v>16.650000000000336</c:v>
                </c:pt>
                <c:pt idx="1000">
                  <c:v>16.666666666667002</c:v>
                </c:pt>
                <c:pt idx="1001">
                  <c:v>16.683333333333668</c:v>
                </c:pt>
                <c:pt idx="1002">
                  <c:v>16.700000000000333</c:v>
                </c:pt>
                <c:pt idx="1003">
                  <c:v>16.716666666666999</c:v>
                </c:pt>
                <c:pt idx="1004">
                  <c:v>16.733333333333665</c:v>
                </c:pt>
                <c:pt idx="1005">
                  <c:v>16.75000000000033</c:v>
                </c:pt>
                <c:pt idx="1006">
                  <c:v>16.766666666666996</c:v>
                </c:pt>
                <c:pt idx="1007">
                  <c:v>16.783333333333662</c:v>
                </c:pt>
                <c:pt idx="1008">
                  <c:v>16.800000000000328</c:v>
                </c:pt>
                <c:pt idx="1009">
                  <c:v>16.816666666666993</c:v>
                </c:pt>
                <c:pt idx="1010">
                  <c:v>16.833333333333659</c:v>
                </c:pt>
                <c:pt idx="1011">
                  <c:v>16.850000000000325</c:v>
                </c:pt>
                <c:pt idx="1012">
                  <c:v>16.86666666666699</c:v>
                </c:pt>
                <c:pt idx="1013">
                  <c:v>16.883333333333656</c:v>
                </c:pt>
                <c:pt idx="1014">
                  <c:v>16.900000000000322</c:v>
                </c:pt>
                <c:pt idx="1015">
                  <c:v>16.916666666666988</c:v>
                </c:pt>
                <c:pt idx="1016">
                  <c:v>16.933333333333653</c:v>
                </c:pt>
                <c:pt idx="1017">
                  <c:v>16.950000000000319</c:v>
                </c:pt>
                <c:pt idx="1018">
                  <c:v>16.966666666666985</c:v>
                </c:pt>
                <c:pt idx="1019">
                  <c:v>16.98333333333365</c:v>
                </c:pt>
                <c:pt idx="1020">
                  <c:v>17.000000000000316</c:v>
                </c:pt>
                <c:pt idx="1021">
                  <c:v>17.016666666666982</c:v>
                </c:pt>
                <c:pt idx="1022">
                  <c:v>17.033333333333648</c:v>
                </c:pt>
                <c:pt idx="1023">
                  <c:v>17.050000000000313</c:v>
                </c:pt>
                <c:pt idx="1024">
                  <c:v>17.066666666666979</c:v>
                </c:pt>
                <c:pt idx="1025">
                  <c:v>17.083333333333645</c:v>
                </c:pt>
                <c:pt idx="1026">
                  <c:v>17.100000000000311</c:v>
                </c:pt>
                <c:pt idx="1027">
                  <c:v>17.116666666666976</c:v>
                </c:pt>
                <c:pt idx="1028">
                  <c:v>17.133333333333642</c:v>
                </c:pt>
                <c:pt idx="1029">
                  <c:v>17.150000000000308</c:v>
                </c:pt>
                <c:pt idx="1030">
                  <c:v>17.166666666666973</c:v>
                </c:pt>
                <c:pt idx="1031">
                  <c:v>17.183333333333639</c:v>
                </c:pt>
                <c:pt idx="1032">
                  <c:v>17.200000000000305</c:v>
                </c:pt>
                <c:pt idx="1033">
                  <c:v>17.216666666666971</c:v>
                </c:pt>
                <c:pt idx="1034">
                  <c:v>17.233333333333636</c:v>
                </c:pt>
                <c:pt idx="1035">
                  <c:v>17.250000000000302</c:v>
                </c:pt>
                <c:pt idx="1036">
                  <c:v>17.266666666666968</c:v>
                </c:pt>
                <c:pt idx="1037">
                  <c:v>17.283333333333633</c:v>
                </c:pt>
                <c:pt idx="1038">
                  <c:v>17.300000000000299</c:v>
                </c:pt>
                <c:pt idx="1039">
                  <c:v>17.316666666666965</c:v>
                </c:pt>
                <c:pt idx="1040">
                  <c:v>17.333333333333631</c:v>
                </c:pt>
                <c:pt idx="1041">
                  <c:v>17.350000000000296</c:v>
                </c:pt>
                <c:pt idx="1042">
                  <c:v>17.366666666666962</c:v>
                </c:pt>
                <c:pt idx="1043">
                  <c:v>17.383333333333628</c:v>
                </c:pt>
                <c:pt idx="1044">
                  <c:v>17.400000000000293</c:v>
                </c:pt>
                <c:pt idx="1045">
                  <c:v>17.416666666666959</c:v>
                </c:pt>
                <c:pt idx="1046">
                  <c:v>17.433333333333625</c:v>
                </c:pt>
                <c:pt idx="1047">
                  <c:v>17.450000000000291</c:v>
                </c:pt>
                <c:pt idx="1048">
                  <c:v>17.466666666666956</c:v>
                </c:pt>
                <c:pt idx="1049">
                  <c:v>17.483333333333622</c:v>
                </c:pt>
                <c:pt idx="1050">
                  <c:v>17.500000000000288</c:v>
                </c:pt>
                <c:pt idx="1051">
                  <c:v>17.516666666666953</c:v>
                </c:pt>
                <c:pt idx="1052">
                  <c:v>17.533333333333619</c:v>
                </c:pt>
                <c:pt idx="1053">
                  <c:v>17.550000000000285</c:v>
                </c:pt>
                <c:pt idx="1054">
                  <c:v>17.566666666666951</c:v>
                </c:pt>
                <c:pt idx="1055">
                  <c:v>17.583333333333616</c:v>
                </c:pt>
                <c:pt idx="1056">
                  <c:v>17.600000000000282</c:v>
                </c:pt>
                <c:pt idx="1057">
                  <c:v>17.616666666666948</c:v>
                </c:pt>
                <c:pt idx="1058">
                  <c:v>17.633333333333614</c:v>
                </c:pt>
                <c:pt idx="1059">
                  <c:v>17.650000000000279</c:v>
                </c:pt>
                <c:pt idx="1060">
                  <c:v>17.666666666666945</c:v>
                </c:pt>
                <c:pt idx="1061">
                  <c:v>17.683333333333611</c:v>
                </c:pt>
                <c:pt idx="1062">
                  <c:v>17.700000000000276</c:v>
                </c:pt>
                <c:pt idx="1063">
                  <c:v>17.716666666666942</c:v>
                </c:pt>
                <c:pt idx="1064">
                  <c:v>17.733333333333608</c:v>
                </c:pt>
                <c:pt idx="1065">
                  <c:v>17.750000000000274</c:v>
                </c:pt>
                <c:pt idx="1066">
                  <c:v>17.766666666666939</c:v>
                </c:pt>
                <c:pt idx="1067">
                  <c:v>17.783333333333605</c:v>
                </c:pt>
                <c:pt idx="1068">
                  <c:v>17.800000000000271</c:v>
                </c:pt>
                <c:pt idx="1069">
                  <c:v>17.816666666666936</c:v>
                </c:pt>
                <c:pt idx="1070">
                  <c:v>17.833333333333602</c:v>
                </c:pt>
                <c:pt idx="1071">
                  <c:v>17.850000000000268</c:v>
                </c:pt>
                <c:pt idx="1072">
                  <c:v>17.866666666666934</c:v>
                </c:pt>
                <c:pt idx="1073">
                  <c:v>17.883333333333599</c:v>
                </c:pt>
                <c:pt idx="1074">
                  <c:v>17.900000000000265</c:v>
                </c:pt>
                <c:pt idx="1075">
                  <c:v>17.916666666666931</c:v>
                </c:pt>
                <c:pt idx="1076">
                  <c:v>17.933333333333596</c:v>
                </c:pt>
                <c:pt idx="1077">
                  <c:v>17.950000000000262</c:v>
                </c:pt>
                <c:pt idx="1078">
                  <c:v>17.966666666666928</c:v>
                </c:pt>
                <c:pt idx="1079">
                  <c:v>17.983333333333594</c:v>
                </c:pt>
                <c:pt idx="1080">
                  <c:v>18.000000000000259</c:v>
                </c:pt>
                <c:pt idx="1081">
                  <c:v>18.016666666666925</c:v>
                </c:pt>
                <c:pt idx="1082">
                  <c:v>18.033333333333591</c:v>
                </c:pt>
                <c:pt idx="1083">
                  <c:v>18.050000000000257</c:v>
                </c:pt>
                <c:pt idx="1084">
                  <c:v>18.066666666666922</c:v>
                </c:pt>
                <c:pt idx="1085">
                  <c:v>18.083333333333588</c:v>
                </c:pt>
                <c:pt idx="1086">
                  <c:v>18.100000000000254</c:v>
                </c:pt>
                <c:pt idx="1087">
                  <c:v>18.116666666666919</c:v>
                </c:pt>
                <c:pt idx="1088">
                  <c:v>18.133333333333585</c:v>
                </c:pt>
                <c:pt idx="1089">
                  <c:v>18.150000000000251</c:v>
                </c:pt>
                <c:pt idx="1090">
                  <c:v>18.166666666666917</c:v>
                </c:pt>
                <c:pt idx="1091">
                  <c:v>18.183333333333582</c:v>
                </c:pt>
                <c:pt idx="1092">
                  <c:v>18.200000000000248</c:v>
                </c:pt>
                <c:pt idx="1093">
                  <c:v>18.216666666666914</c:v>
                </c:pt>
                <c:pt idx="1094">
                  <c:v>18.233333333333579</c:v>
                </c:pt>
                <c:pt idx="1095">
                  <c:v>18.250000000000245</c:v>
                </c:pt>
                <c:pt idx="1096">
                  <c:v>18.266666666666911</c:v>
                </c:pt>
                <c:pt idx="1097">
                  <c:v>18.283333333333577</c:v>
                </c:pt>
                <c:pt idx="1098">
                  <c:v>18.300000000000242</c:v>
                </c:pt>
                <c:pt idx="1099">
                  <c:v>18.316666666666908</c:v>
                </c:pt>
                <c:pt idx="1100">
                  <c:v>18.333333333333574</c:v>
                </c:pt>
                <c:pt idx="1101">
                  <c:v>18.350000000000239</c:v>
                </c:pt>
                <c:pt idx="1102">
                  <c:v>18.366666666666905</c:v>
                </c:pt>
                <c:pt idx="1103">
                  <c:v>18.383333333333571</c:v>
                </c:pt>
                <c:pt idx="1104">
                  <c:v>18.400000000000237</c:v>
                </c:pt>
                <c:pt idx="1105">
                  <c:v>18.416666666666902</c:v>
                </c:pt>
                <c:pt idx="1106">
                  <c:v>18.433333333333568</c:v>
                </c:pt>
                <c:pt idx="1107">
                  <c:v>18.450000000000234</c:v>
                </c:pt>
                <c:pt idx="1108">
                  <c:v>18.466666666666899</c:v>
                </c:pt>
                <c:pt idx="1109">
                  <c:v>18.483333333333565</c:v>
                </c:pt>
                <c:pt idx="1110">
                  <c:v>18.500000000000231</c:v>
                </c:pt>
                <c:pt idx="1111">
                  <c:v>18.516666666666897</c:v>
                </c:pt>
                <c:pt idx="1112">
                  <c:v>18.533333333333562</c:v>
                </c:pt>
                <c:pt idx="1113">
                  <c:v>18.550000000000228</c:v>
                </c:pt>
                <c:pt idx="1114">
                  <c:v>18.566666666666894</c:v>
                </c:pt>
                <c:pt idx="1115">
                  <c:v>18.58333333333356</c:v>
                </c:pt>
                <c:pt idx="1116">
                  <c:v>18.600000000000225</c:v>
                </c:pt>
                <c:pt idx="1117">
                  <c:v>18.616666666666891</c:v>
                </c:pt>
                <c:pt idx="1118">
                  <c:v>18.633333333333557</c:v>
                </c:pt>
                <c:pt idx="1119">
                  <c:v>18.650000000000222</c:v>
                </c:pt>
                <c:pt idx="1120">
                  <c:v>18.666666666666888</c:v>
                </c:pt>
                <c:pt idx="1121">
                  <c:v>18.683333333333554</c:v>
                </c:pt>
                <c:pt idx="1122">
                  <c:v>18.70000000000022</c:v>
                </c:pt>
                <c:pt idx="1123">
                  <c:v>18.716666666666885</c:v>
                </c:pt>
                <c:pt idx="1124">
                  <c:v>18.733333333333551</c:v>
                </c:pt>
                <c:pt idx="1125">
                  <c:v>18.750000000000217</c:v>
                </c:pt>
                <c:pt idx="1126">
                  <c:v>18.766666666666882</c:v>
                </c:pt>
                <c:pt idx="1127">
                  <c:v>18.783333333333548</c:v>
                </c:pt>
                <c:pt idx="1128">
                  <c:v>18.800000000000214</c:v>
                </c:pt>
                <c:pt idx="1129">
                  <c:v>18.81666666666688</c:v>
                </c:pt>
                <c:pt idx="1130">
                  <c:v>18.833333333333545</c:v>
                </c:pt>
                <c:pt idx="1131">
                  <c:v>18.850000000000211</c:v>
                </c:pt>
                <c:pt idx="1132">
                  <c:v>18.866666666666877</c:v>
                </c:pt>
                <c:pt idx="1133">
                  <c:v>18.883333333333542</c:v>
                </c:pt>
                <c:pt idx="1134">
                  <c:v>18.900000000000208</c:v>
                </c:pt>
                <c:pt idx="1135">
                  <c:v>18.916666666666874</c:v>
                </c:pt>
                <c:pt idx="1136">
                  <c:v>18.93333333333354</c:v>
                </c:pt>
                <c:pt idx="1137">
                  <c:v>18.950000000000205</c:v>
                </c:pt>
                <c:pt idx="1138">
                  <c:v>18.966666666666871</c:v>
                </c:pt>
                <c:pt idx="1139">
                  <c:v>18.983333333333537</c:v>
                </c:pt>
                <c:pt idx="1140">
                  <c:v>19.000000000000203</c:v>
                </c:pt>
                <c:pt idx="1141">
                  <c:v>19.016666666666868</c:v>
                </c:pt>
                <c:pt idx="1142">
                  <c:v>19.033333333333534</c:v>
                </c:pt>
                <c:pt idx="1143">
                  <c:v>19.0500000000002</c:v>
                </c:pt>
                <c:pt idx="1144">
                  <c:v>19.066666666666865</c:v>
                </c:pt>
                <c:pt idx="1145">
                  <c:v>19.083333333333531</c:v>
                </c:pt>
                <c:pt idx="1146">
                  <c:v>19.100000000000197</c:v>
                </c:pt>
                <c:pt idx="1147">
                  <c:v>19.116666666666863</c:v>
                </c:pt>
                <c:pt idx="1148">
                  <c:v>19.133333333333528</c:v>
                </c:pt>
                <c:pt idx="1149">
                  <c:v>19.150000000000194</c:v>
                </c:pt>
                <c:pt idx="1150">
                  <c:v>19.16666666666686</c:v>
                </c:pt>
                <c:pt idx="1151">
                  <c:v>19.183333333333525</c:v>
                </c:pt>
                <c:pt idx="1152">
                  <c:v>19.200000000000191</c:v>
                </c:pt>
                <c:pt idx="1153">
                  <c:v>19.216666666666857</c:v>
                </c:pt>
                <c:pt idx="1154">
                  <c:v>19.233333333333523</c:v>
                </c:pt>
                <c:pt idx="1155">
                  <c:v>19.250000000000188</c:v>
                </c:pt>
                <c:pt idx="1156">
                  <c:v>19.266666666666854</c:v>
                </c:pt>
                <c:pt idx="1157">
                  <c:v>19.28333333333352</c:v>
                </c:pt>
                <c:pt idx="1158">
                  <c:v>19.300000000000185</c:v>
                </c:pt>
                <c:pt idx="1159">
                  <c:v>19.316666666666851</c:v>
                </c:pt>
                <c:pt idx="1160">
                  <c:v>19.333333333333517</c:v>
                </c:pt>
                <c:pt idx="1161">
                  <c:v>19.350000000000183</c:v>
                </c:pt>
                <c:pt idx="1162">
                  <c:v>19.366666666666848</c:v>
                </c:pt>
                <c:pt idx="1163">
                  <c:v>19.383333333333514</c:v>
                </c:pt>
                <c:pt idx="1164">
                  <c:v>19.40000000000018</c:v>
                </c:pt>
                <c:pt idx="1165">
                  <c:v>19.416666666666845</c:v>
                </c:pt>
                <c:pt idx="1166">
                  <c:v>19.433333333333511</c:v>
                </c:pt>
                <c:pt idx="1167">
                  <c:v>19.450000000000177</c:v>
                </c:pt>
                <c:pt idx="1168">
                  <c:v>19.466666666666843</c:v>
                </c:pt>
                <c:pt idx="1169">
                  <c:v>19.483333333333508</c:v>
                </c:pt>
                <c:pt idx="1170">
                  <c:v>19.500000000000174</c:v>
                </c:pt>
                <c:pt idx="1171">
                  <c:v>19.51666666666684</c:v>
                </c:pt>
                <c:pt idx="1172">
                  <c:v>19.533333333333506</c:v>
                </c:pt>
                <c:pt idx="1173">
                  <c:v>19.550000000000171</c:v>
                </c:pt>
                <c:pt idx="1174">
                  <c:v>19.566666666666837</c:v>
                </c:pt>
                <c:pt idx="1175">
                  <c:v>19.583333333333503</c:v>
                </c:pt>
                <c:pt idx="1176">
                  <c:v>19.600000000000168</c:v>
                </c:pt>
                <c:pt idx="1177">
                  <c:v>19.616666666666834</c:v>
                </c:pt>
                <c:pt idx="1178">
                  <c:v>19.6333333333335</c:v>
                </c:pt>
                <c:pt idx="1179">
                  <c:v>19.650000000000166</c:v>
                </c:pt>
                <c:pt idx="1180">
                  <c:v>19.666666666666831</c:v>
                </c:pt>
                <c:pt idx="1181">
                  <c:v>19.683333333333497</c:v>
                </c:pt>
                <c:pt idx="1182">
                  <c:v>19.700000000000163</c:v>
                </c:pt>
                <c:pt idx="1183">
                  <c:v>19.716666666666828</c:v>
                </c:pt>
                <c:pt idx="1184">
                  <c:v>19.733333333333494</c:v>
                </c:pt>
                <c:pt idx="1185">
                  <c:v>19.75000000000016</c:v>
                </c:pt>
                <c:pt idx="1186">
                  <c:v>19.766666666666826</c:v>
                </c:pt>
                <c:pt idx="1187">
                  <c:v>19.783333333333491</c:v>
                </c:pt>
                <c:pt idx="1188">
                  <c:v>19.800000000000157</c:v>
                </c:pt>
                <c:pt idx="1189">
                  <c:v>19.816666666666823</c:v>
                </c:pt>
                <c:pt idx="1190">
                  <c:v>19.833333333333488</c:v>
                </c:pt>
                <c:pt idx="1191">
                  <c:v>19.850000000000154</c:v>
                </c:pt>
                <c:pt idx="1192">
                  <c:v>19.86666666666682</c:v>
                </c:pt>
                <c:pt idx="1193">
                  <c:v>19.883333333333486</c:v>
                </c:pt>
                <c:pt idx="1194">
                  <c:v>19.900000000000151</c:v>
                </c:pt>
                <c:pt idx="1195">
                  <c:v>19.916666666666817</c:v>
                </c:pt>
                <c:pt idx="1196">
                  <c:v>19.933333333333483</c:v>
                </c:pt>
                <c:pt idx="1197">
                  <c:v>19.950000000000149</c:v>
                </c:pt>
                <c:pt idx="1198">
                  <c:v>19.966666666666814</c:v>
                </c:pt>
                <c:pt idx="1199">
                  <c:v>19.98333333333348</c:v>
                </c:pt>
                <c:pt idx="1200">
                  <c:v>20.000000000000146</c:v>
                </c:pt>
                <c:pt idx="1201">
                  <c:v>20.016666666666811</c:v>
                </c:pt>
                <c:pt idx="1202">
                  <c:v>20.033333333333477</c:v>
                </c:pt>
                <c:pt idx="1203">
                  <c:v>20.050000000000143</c:v>
                </c:pt>
                <c:pt idx="1204">
                  <c:v>20.066666666666809</c:v>
                </c:pt>
                <c:pt idx="1205">
                  <c:v>20.083333333333474</c:v>
                </c:pt>
                <c:pt idx="1206">
                  <c:v>20.10000000000014</c:v>
                </c:pt>
                <c:pt idx="1207">
                  <c:v>20.116666666666806</c:v>
                </c:pt>
                <c:pt idx="1208">
                  <c:v>20.133333333333471</c:v>
                </c:pt>
                <c:pt idx="1209">
                  <c:v>20.150000000000137</c:v>
                </c:pt>
                <c:pt idx="1210">
                  <c:v>20.166666666666803</c:v>
                </c:pt>
                <c:pt idx="1211">
                  <c:v>20.183333333333469</c:v>
                </c:pt>
                <c:pt idx="1212">
                  <c:v>20.200000000000134</c:v>
                </c:pt>
                <c:pt idx="1213">
                  <c:v>20.2166666666668</c:v>
                </c:pt>
                <c:pt idx="1214">
                  <c:v>20.233333333333466</c:v>
                </c:pt>
                <c:pt idx="1215">
                  <c:v>20.250000000000131</c:v>
                </c:pt>
                <c:pt idx="1216">
                  <c:v>20.266666666666797</c:v>
                </c:pt>
                <c:pt idx="1217">
                  <c:v>20.283333333333463</c:v>
                </c:pt>
                <c:pt idx="1218">
                  <c:v>20.300000000000129</c:v>
                </c:pt>
                <c:pt idx="1219">
                  <c:v>20.316666666666794</c:v>
                </c:pt>
                <c:pt idx="1220">
                  <c:v>20.33333333333346</c:v>
                </c:pt>
                <c:pt idx="1221">
                  <c:v>20.350000000000126</c:v>
                </c:pt>
                <c:pt idx="1222">
                  <c:v>20.366666666666791</c:v>
                </c:pt>
                <c:pt idx="1223">
                  <c:v>20.383333333333457</c:v>
                </c:pt>
                <c:pt idx="1224">
                  <c:v>20.400000000000123</c:v>
                </c:pt>
                <c:pt idx="1225">
                  <c:v>20.416666666666789</c:v>
                </c:pt>
                <c:pt idx="1226">
                  <c:v>20.433333333333454</c:v>
                </c:pt>
                <c:pt idx="1227">
                  <c:v>20.45000000000012</c:v>
                </c:pt>
                <c:pt idx="1228">
                  <c:v>20.466666666666786</c:v>
                </c:pt>
                <c:pt idx="1229">
                  <c:v>20.483333333333452</c:v>
                </c:pt>
                <c:pt idx="1230">
                  <c:v>20.500000000000117</c:v>
                </c:pt>
                <c:pt idx="1231">
                  <c:v>20.516666666666783</c:v>
                </c:pt>
                <c:pt idx="1232">
                  <c:v>20.533333333333449</c:v>
                </c:pt>
                <c:pt idx="1233">
                  <c:v>20.550000000000114</c:v>
                </c:pt>
                <c:pt idx="1234">
                  <c:v>20.56666666666678</c:v>
                </c:pt>
                <c:pt idx="1235">
                  <c:v>20.583333333333446</c:v>
                </c:pt>
                <c:pt idx="1236">
                  <c:v>20.600000000000112</c:v>
                </c:pt>
                <c:pt idx="1237">
                  <c:v>20.616666666666777</c:v>
                </c:pt>
                <c:pt idx="1238">
                  <c:v>20.633333333333443</c:v>
                </c:pt>
                <c:pt idx="1239">
                  <c:v>20.650000000000109</c:v>
                </c:pt>
                <c:pt idx="1240">
                  <c:v>20.666666666666774</c:v>
                </c:pt>
                <c:pt idx="1241">
                  <c:v>20.68333333333344</c:v>
                </c:pt>
                <c:pt idx="1242">
                  <c:v>20.700000000000106</c:v>
                </c:pt>
                <c:pt idx="1243">
                  <c:v>20.716666666666772</c:v>
                </c:pt>
                <c:pt idx="1244">
                  <c:v>20.733333333333437</c:v>
                </c:pt>
                <c:pt idx="1245">
                  <c:v>20.750000000000103</c:v>
                </c:pt>
                <c:pt idx="1246">
                  <c:v>20.766666666666769</c:v>
                </c:pt>
                <c:pt idx="1247">
                  <c:v>20.783333333333434</c:v>
                </c:pt>
                <c:pt idx="1248">
                  <c:v>20.8000000000001</c:v>
                </c:pt>
                <c:pt idx="1249">
                  <c:v>20.816666666666766</c:v>
                </c:pt>
                <c:pt idx="1250">
                  <c:v>20.833333333333432</c:v>
                </c:pt>
                <c:pt idx="1251">
                  <c:v>20.850000000000097</c:v>
                </c:pt>
                <c:pt idx="1252">
                  <c:v>20.866666666666763</c:v>
                </c:pt>
                <c:pt idx="1253">
                  <c:v>20.883333333333429</c:v>
                </c:pt>
                <c:pt idx="1254">
                  <c:v>20.900000000000095</c:v>
                </c:pt>
                <c:pt idx="1255">
                  <c:v>20.91666666666676</c:v>
                </c:pt>
                <c:pt idx="1256">
                  <c:v>20.933333333333426</c:v>
                </c:pt>
                <c:pt idx="1257">
                  <c:v>20.950000000000092</c:v>
                </c:pt>
                <c:pt idx="1258">
                  <c:v>20.966666666666757</c:v>
                </c:pt>
                <c:pt idx="1259">
                  <c:v>20.983333333333423</c:v>
                </c:pt>
                <c:pt idx="1260">
                  <c:v>21.000000000000089</c:v>
                </c:pt>
                <c:pt idx="1261">
                  <c:v>21.016666666666755</c:v>
                </c:pt>
                <c:pt idx="1262">
                  <c:v>21.03333333333342</c:v>
                </c:pt>
                <c:pt idx="1263">
                  <c:v>21.050000000000086</c:v>
                </c:pt>
                <c:pt idx="1264">
                  <c:v>21.066666666666752</c:v>
                </c:pt>
                <c:pt idx="1265">
                  <c:v>21.083333333333417</c:v>
                </c:pt>
                <c:pt idx="1266">
                  <c:v>21.100000000000083</c:v>
                </c:pt>
                <c:pt idx="1267">
                  <c:v>21.116666666666749</c:v>
                </c:pt>
                <c:pt idx="1268">
                  <c:v>21.133333333333415</c:v>
                </c:pt>
                <c:pt idx="1269">
                  <c:v>21.15000000000008</c:v>
                </c:pt>
                <c:pt idx="1270">
                  <c:v>21.166666666666746</c:v>
                </c:pt>
                <c:pt idx="1271">
                  <c:v>21.183333333333412</c:v>
                </c:pt>
                <c:pt idx="1272">
                  <c:v>21.200000000000077</c:v>
                </c:pt>
                <c:pt idx="1273">
                  <c:v>21.216666666666743</c:v>
                </c:pt>
                <c:pt idx="1274">
                  <c:v>21.233333333333409</c:v>
                </c:pt>
                <c:pt idx="1275">
                  <c:v>21.250000000000075</c:v>
                </c:pt>
                <c:pt idx="1276">
                  <c:v>21.26666666666674</c:v>
                </c:pt>
                <c:pt idx="1277">
                  <c:v>21.283333333333406</c:v>
                </c:pt>
                <c:pt idx="1278">
                  <c:v>21.300000000000072</c:v>
                </c:pt>
                <c:pt idx="1279">
                  <c:v>21.316666666666737</c:v>
                </c:pt>
                <c:pt idx="1280">
                  <c:v>21.333333333333403</c:v>
                </c:pt>
                <c:pt idx="1281">
                  <c:v>21.350000000000069</c:v>
                </c:pt>
                <c:pt idx="1282">
                  <c:v>21.366666666666735</c:v>
                </c:pt>
                <c:pt idx="1283">
                  <c:v>21.3833333333334</c:v>
                </c:pt>
                <c:pt idx="1284">
                  <c:v>21.400000000000066</c:v>
                </c:pt>
                <c:pt idx="1285">
                  <c:v>21.416666666666732</c:v>
                </c:pt>
                <c:pt idx="1286">
                  <c:v>21.433333333333398</c:v>
                </c:pt>
                <c:pt idx="1287">
                  <c:v>21.450000000000063</c:v>
                </c:pt>
                <c:pt idx="1288">
                  <c:v>21.466666666666729</c:v>
                </c:pt>
                <c:pt idx="1289">
                  <c:v>21.483333333333395</c:v>
                </c:pt>
                <c:pt idx="1290">
                  <c:v>21.50000000000006</c:v>
                </c:pt>
                <c:pt idx="1291">
                  <c:v>21.516666666666726</c:v>
                </c:pt>
                <c:pt idx="1292">
                  <c:v>21.533333333333392</c:v>
                </c:pt>
                <c:pt idx="1293">
                  <c:v>21.550000000000058</c:v>
                </c:pt>
                <c:pt idx="1294">
                  <c:v>21.566666666666723</c:v>
                </c:pt>
                <c:pt idx="1295">
                  <c:v>21.583333333333389</c:v>
                </c:pt>
                <c:pt idx="1296">
                  <c:v>21.600000000000055</c:v>
                </c:pt>
                <c:pt idx="1297">
                  <c:v>21.61666666666672</c:v>
                </c:pt>
                <c:pt idx="1298">
                  <c:v>21.633333333333386</c:v>
                </c:pt>
                <c:pt idx="1299">
                  <c:v>21.650000000000052</c:v>
                </c:pt>
                <c:pt idx="1300">
                  <c:v>21.666666666666718</c:v>
                </c:pt>
                <c:pt idx="1301">
                  <c:v>21.683333333333383</c:v>
                </c:pt>
                <c:pt idx="1302">
                  <c:v>21.700000000000049</c:v>
                </c:pt>
                <c:pt idx="1303">
                  <c:v>21.716666666666715</c:v>
                </c:pt>
                <c:pt idx="1304">
                  <c:v>21.73333333333338</c:v>
                </c:pt>
                <c:pt idx="1305">
                  <c:v>21.750000000000046</c:v>
                </c:pt>
                <c:pt idx="1306">
                  <c:v>21.766666666666712</c:v>
                </c:pt>
                <c:pt idx="1307">
                  <c:v>21.783333333333378</c:v>
                </c:pt>
                <c:pt idx="1308">
                  <c:v>21.800000000000043</c:v>
                </c:pt>
                <c:pt idx="1309">
                  <c:v>21.816666666666709</c:v>
                </c:pt>
                <c:pt idx="1310">
                  <c:v>21.833333333333375</c:v>
                </c:pt>
                <c:pt idx="1311">
                  <c:v>21.850000000000041</c:v>
                </c:pt>
                <c:pt idx="1312">
                  <c:v>21.866666666666706</c:v>
                </c:pt>
                <c:pt idx="1313">
                  <c:v>21.883333333333372</c:v>
                </c:pt>
                <c:pt idx="1314">
                  <c:v>21.900000000000038</c:v>
                </c:pt>
                <c:pt idx="1315">
                  <c:v>21.916666666666703</c:v>
                </c:pt>
                <c:pt idx="1316">
                  <c:v>21.933333333333369</c:v>
                </c:pt>
                <c:pt idx="1317">
                  <c:v>21.950000000000035</c:v>
                </c:pt>
                <c:pt idx="1318">
                  <c:v>21.966666666666701</c:v>
                </c:pt>
                <c:pt idx="1319">
                  <c:v>21.983333333333366</c:v>
                </c:pt>
                <c:pt idx="1320">
                  <c:v>22.000000000000032</c:v>
                </c:pt>
                <c:pt idx="1321">
                  <c:v>22.016666666666698</c:v>
                </c:pt>
                <c:pt idx="1322">
                  <c:v>22.033333333333363</c:v>
                </c:pt>
                <c:pt idx="1323">
                  <c:v>22.050000000000029</c:v>
                </c:pt>
                <c:pt idx="1324">
                  <c:v>22.066666666666695</c:v>
                </c:pt>
                <c:pt idx="1325">
                  <c:v>22.083333333333361</c:v>
                </c:pt>
                <c:pt idx="1326">
                  <c:v>22.100000000000026</c:v>
                </c:pt>
                <c:pt idx="1327">
                  <c:v>22.116666666666692</c:v>
                </c:pt>
                <c:pt idx="1328">
                  <c:v>22.133333333333358</c:v>
                </c:pt>
                <c:pt idx="1329">
                  <c:v>22.150000000000023</c:v>
                </c:pt>
                <c:pt idx="1330">
                  <c:v>22.166666666666689</c:v>
                </c:pt>
                <c:pt idx="1331">
                  <c:v>22.183333333333355</c:v>
                </c:pt>
                <c:pt idx="1332">
                  <c:v>22.200000000000021</c:v>
                </c:pt>
                <c:pt idx="1333">
                  <c:v>22.216666666666686</c:v>
                </c:pt>
                <c:pt idx="1334">
                  <c:v>22.233333333333352</c:v>
                </c:pt>
                <c:pt idx="1335">
                  <c:v>22.250000000000018</c:v>
                </c:pt>
                <c:pt idx="1336">
                  <c:v>22.266666666666683</c:v>
                </c:pt>
                <c:pt idx="1337">
                  <c:v>22.283333333333349</c:v>
                </c:pt>
                <c:pt idx="1338">
                  <c:v>22.300000000000015</c:v>
                </c:pt>
                <c:pt idx="1339">
                  <c:v>22.316666666666681</c:v>
                </c:pt>
                <c:pt idx="1340">
                  <c:v>22.333333333333346</c:v>
                </c:pt>
                <c:pt idx="1341">
                  <c:v>22.350000000000012</c:v>
                </c:pt>
                <c:pt idx="1342">
                  <c:v>22.366666666666678</c:v>
                </c:pt>
                <c:pt idx="1343">
                  <c:v>22.383333333333344</c:v>
                </c:pt>
                <c:pt idx="1344">
                  <c:v>22.400000000000009</c:v>
                </c:pt>
                <c:pt idx="1345">
                  <c:v>22.416666666666675</c:v>
                </c:pt>
                <c:pt idx="1346">
                  <c:v>22.433333333333341</c:v>
                </c:pt>
                <c:pt idx="1347">
                  <c:v>22.450000000000006</c:v>
                </c:pt>
                <c:pt idx="1348">
                  <c:v>22.466666666666672</c:v>
                </c:pt>
                <c:pt idx="1349">
                  <c:v>22.483333333333338</c:v>
                </c:pt>
                <c:pt idx="1350">
                  <c:v>22.500000000000004</c:v>
                </c:pt>
                <c:pt idx="1351">
                  <c:v>22.516666666666669</c:v>
                </c:pt>
                <c:pt idx="1352">
                  <c:v>22.533333333333335</c:v>
                </c:pt>
                <c:pt idx="1353">
                  <c:v>22.55</c:v>
                </c:pt>
                <c:pt idx="1354">
                  <c:v>22.566666666666666</c:v>
                </c:pt>
                <c:pt idx="1355">
                  <c:v>22.583333333333332</c:v>
                </c:pt>
                <c:pt idx="1356">
                  <c:v>22.599999999999998</c:v>
                </c:pt>
                <c:pt idx="1357">
                  <c:v>22.616666666666664</c:v>
                </c:pt>
                <c:pt idx="1358">
                  <c:v>22.633333333333329</c:v>
                </c:pt>
                <c:pt idx="1359">
                  <c:v>22.649999999999995</c:v>
                </c:pt>
                <c:pt idx="1360">
                  <c:v>22.666666666666661</c:v>
                </c:pt>
                <c:pt idx="1361">
                  <c:v>22.683333333333326</c:v>
                </c:pt>
                <c:pt idx="1362">
                  <c:v>22.699999999999992</c:v>
                </c:pt>
                <c:pt idx="1363">
                  <c:v>22.716666666666658</c:v>
                </c:pt>
                <c:pt idx="1364">
                  <c:v>22.733333333333324</c:v>
                </c:pt>
                <c:pt idx="1365">
                  <c:v>22.749999999999989</c:v>
                </c:pt>
                <c:pt idx="1366">
                  <c:v>22.766666666666655</c:v>
                </c:pt>
                <c:pt idx="1367">
                  <c:v>22.783333333333321</c:v>
                </c:pt>
                <c:pt idx="1368">
                  <c:v>22.799999999999986</c:v>
                </c:pt>
                <c:pt idx="1369">
                  <c:v>22.816666666666652</c:v>
                </c:pt>
                <c:pt idx="1370">
                  <c:v>22.833333333333318</c:v>
                </c:pt>
                <c:pt idx="1371">
                  <c:v>22.849999999999984</c:v>
                </c:pt>
                <c:pt idx="1372">
                  <c:v>22.866666666666649</c:v>
                </c:pt>
                <c:pt idx="1373">
                  <c:v>22.883333333333315</c:v>
                </c:pt>
                <c:pt idx="1374">
                  <c:v>22.899999999999981</c:v>
                </c:pt>
                <c:pt idx="1375">
                  <c:v>22.916666666666647</c:v>
                </c:pt>
                <c:pt idx="1376">
                  <c:v>22.933333333333312</c:v>
                </c:pt>
                <c:pt idx="1377">
                  <c:v>22.949999999999978</c:v>
                </c:pt>
                <c:pt idx="1378">
                  <c:v>22.966666666666644</c:v>
                </c:pt>
                <c:pt idx="1379">
                  <c:v>22.983333333333309</c:v>
                </c:pt>
                <c:pt idx="1380">
                  <c:v>22.999999999999975</c:v>
                </c:pt>
                <c:pt idx="1381">
                  <c:v>23.016666666666641</c:v>
                </c:pt>
                <c:pt idx="1382">
                  <c:v>23.033333333333307</c:v>
                </c:pt>
                <c:pt idx="1383">
                  <c:v>23.049999999999972</c:v>
                </c:pt>
                <c:pt idx="1384">
                  <c:v>23.066666666666638</c:v>
                </c:pt>
                <c:pt idx="1385">
                  <c:v>23.083333333333304</c:v>
                </c:pt>
                <c:pt idx="1386">
                  <c:v>23.099999999999969</c:v>
                </c:pt>
                <c:pt idx="1387">
                  <c:v>23.116666666666635</c:v>
                </c:pt>
                <c:pt idx="1388">
                  <c:v>23.133333333333301</c:v>
                </c:pt>
                <c:pt idx="1389">
                  <c:v>23.149999999999967</c:v>
                </c:pt>
                <c:pt idx="1390">
                  <c:v>23.166666666666632</c:v>
                </c:pt>
                <c:pt idx="1391">
                  <c:v>23.183333333333298</c:v>
                </c:pt>
                <c:pt idx="1392">
                  <c:v>23.199999999999964</c:v>
                </c:pt>
                <c:pt idx="1393">
                  <c:v>23.216666666666629</c:v>
                </c:pt>
                <c:pt idx="1394">
                  <c:v>23.233333333333295</c:v>
                </c:pt>
                <c:pt idx="1395">
                  <c:v>23.249999999999961</c:v>
                </c:pt>
                <c:pt idx="1396">
                  <c:v>23.266666666666627</c:v>
                </c:pt>
                <c:pt idx="1397">
                  <c:v>23.283333333333292</c:v>
                </c:pt>
                <c:pt idx="1398">
                  <c:v>23.299999999999958</c:v>
                </c:pt>
                <c:pt idx="1399">
                  <c:v>23.316666666666624</c:v>
                </c:pt>
                <c:pt idx="1400">
                  <c:v>23.33333333333329</c:v>
                </c:pt>
                <c:pt idx="1401">
                  <c:v>23.349999999999955</c:v>
                </c:pt>
                <c:pt idx="1402">
                  <c:v>23.366666666666621</c:v>
                </c:pt>
                <c:pt idx="1403">
                  <c:v>23.383333333333287</c:v>
                </c:pt>
                <c:pt idx="1404">
                  <c:v>23.399999999999952</c:v>
                </c:pt>
                <c:pt idx="1405">
                  <c:v>23.416666666666618</c:v>
                </c:pt>
                <c:pt idx="1406">
                  <c:v>23.433333333333284</c:v>
                </c:pt>
                <c:pt idx="1407">
                  <c:v>23.44999999999995</c:v>
                </c:pt>
                <c:pt idx="1408">
                  <c:v>23.466666666666615</c:v>
                </c:pt>
                <c:pt idx="1409">
                  <c:v>23.483333333333281</c:v>
                </c:pt>
                <c:pt idx="1410">
                  <c:v>23.499999999999947</c:v>
                </c:pt>
                <c:pt idx="1411">
                  <c:v>23.516666666666612</c:v>
                </c:pt>
                <c:pt idx="1412">
                  <c:v>23.533333333333278</c:v>
                </c:pt>
                <c:pt idx="1413">
                  <c:v>23.549999999999944</c:v>
                </c:pt>
                <c:pt idx="1414">
                  <c:v>23.56666666666661</c:v>
                </c:pt>
                <c:pt idx="1415">
                  <c:v>23.583333333333275</c:v>
                </c:pt>
                <c:pt idx="1416">
                  <c:v>23.599999999999941</c:v>
                </c:pt>
                <c:pt idx="1417">
                  <c:v>23.616666666666607</c:v>
                </c:pt>
                <c:pt idx="1418">
                  <c:v>23.633333333333272</c:v>
                </c:pt>
                <c:pt idx="1419">
                  <c:v>23.649999999999938</c:v>
                </c:pt>
                <c:pt idx="1420">
                  <c:v>23.666666666666604</c:v>
                </c:pt>
                <c:pt idx="1421">
                  <c:v>23.68333333333327</c:v>
                </c:pt>
                <c:pt idx="1422">
                  <c:v>23.699999999999935</c:v>
                </c:pt>
                <c:pt idx="1423">
                  <c:v>23.716666666666601</c:v>
                </c:pt>
                <c:pt idx="1424">
                  <c:v>23.733333333333267</c:v>
                </c:pt>
                <c:pt idx="1425">
                  <c:v>23.749999999999932</c:v>
                </c:pt>
                <c:pt idx="1426">
                  <c:v>23.766666666666598</c:v>
                </c:pt>
                <c:pt idx="1427">
                  <c:v>23.783333333333264</c:v>
                </c:pt>
                <c:pt idx="1428">
                  <c:v>23.79999999999993</c:v>
                </c:pt>
                <c:pt idx="1429">
                  <c:v>23.816666666666595</c:v>
                </c:pt>
                <c:pt idx="1430">
                  <c:v>23.833333333333261</c:v>
                </c:pt>
                <c:pt idx="1431">
                  <c:v>23.849999999999927</c:v>
                </c:pt>
                <c:pt idx="1432">
                  <c:v>23.866666666666593</c:v>
                </c:pt>
                <c:pt idx="1433">
                  <c:v>23.883333333333258</c:v>
                </c:pt>
                <c:pt idx="1434">
                  <c:v>23.899999999999924</c:v>
                </c:pt>
                <c:pt idx="1435">
                  <c:v>23.91666666666659</c:v>
                </c:pt>
                <c:pt idx="1436">
                  <c:v>23.933333333333255</c:v>
                </c:pt>
                <c:pt idx="1437">
                  <c:v>23.949999999999921</c:v>
                </c:pt>
                <c:pt idx="1438">
                  <c:v>23.966666666666587</c:v>
                </c:pt>
                <c:pt idx="1439">
                  <c:v>23.983333333333253</c:v>
                </c:pt>
                <c:pt idx="1440">
                  <c:v>23.999999999999918</c:v>
                </c:pt>
                <c:pt idx="1441">
                  <c:v>24.016666666666584</c:v>
                </c:pt>
                <c:pt idx="1442">
                  <c:v>24.03333333333325</c:v>
                </c:pt>
                <c:pt idx="1443">
                  <c:v>24.049999999999915</c:v>
                </c:pt>
                <c:pt idx="1444">
                  <c:v>24.066666666666581</c:v>
                </c:pt>
                <c:pt idx="1445">
                  <c:v>24.083333333333247</c:v>
                </c:pt>
                <c:pt idx="1446">
                  <c:v>24.099999999999913</c:v>
                </c:pt>
                <c:pt idx="1447">
                  <c:v>24.116666666666578</c:v>
                </c:pt>
                <c:pt idx="1448">
                  <c:v>24.133333333333244</c:v>
                </c:pt>
                <c:pt idx="1449">
                  <c:v>24.14999999999991</c:v>
                </c:pt>
                <c:pt idx="1450">
                  <c:v>24.166666666666575</c:v>
                </c:pt>
                <c:pt idx="1451">
                  <c:v>24.183333333333241</c:v>
                </c:pt>
                <c:pt idx="1452">
                  <c:v>24.199999999999907</c:v>
                </c:pt>
                <c:pt idx="1453">
                  <c:v>24.216666666666573</c:v>
                </c:pt>
                <c:pt idx="1454">
                  <c:v>24.233333333333238</c:v>
                </c:pt>
                <c:pt idx="1455">
                  <c:v>24.249999999999904</c:v>
                </c:pt>
                <c:pt idx="1456">
                  <c:v>24.26666666666657</c:v>
                </c:pt>
                <c:pt idx="1457">
                  <c:v>24.283333333333236</c:v>
                </c:pt>
                <c:pt idx="1458">
                  <c:v>24.299999999999901</c:v>
                </c:pt>
                <c:pt idx="1459">
                  <c:v>24.316666666666567</c:v>
                </c:pt>
                <c:pt idx="1460">
                  <c:v>24.333333333333233</c:v>
                </c:pt>
                <c:pt idx="1461">
                  <c:v>24.349999999999898</c:v>
                </c:pt>
                <c:pt idx="1462">
                  <c:v>24.366666666666564</c:v>
                </c:pt>
                <c:pt idx="1463">
                  <c:v>24.38333333333323</c:v>
                </c:pt>
                <c:pt idx="1464">
                  <c:v>24.399999999999896</c:v>
                </c:pt>
                <c:pt idx="1465">
                  <c:v>24.416666666666561</c:v>
                </c:pt>
                <c:pt idx="1466">
                  <c:v>24.433333333333227</c:v>
                </c:pt>
                <c:pt idx="1467">
                  <c:v>24.449999999999893</c:v>
                </c:pt>
                <c:pt idx="1468">
                  <c:v>24.466666666666558</c:v>
                </c:pt>
                <c:pt idx="1469">
                  <c:v>24.483333333333224</c:v>
                </c:pt>
                <c:pt idx="1470">
                  <c:v>24.49999999999989</c:v>
                </c:pt>
                <c:pt idx="1471">
                  <c:v>24.516666666666556</c:v>
                </c:pt>
                <c:pt idx="1472">
                  <c:v>24.533333333333221</c:v>
                </c:pt>
                <c:pt idx="1473">
                  <c:v>24.549999999999887</c:v>
                </c:pt>
                <c:pt idx="1474">
                  <c:v>24.566666666666553</c:v>
                </c:pt>
                <c:pt idx="1475">
                  <c:v>24.583333333333218</c:v>
                </c:pt>
                <c:pt idx="1476">
                  <c:v>24.599999999999884</c:v>
                </c:pt>
                <c:pt idx="1477">
                  <c:v>24.61666666666655</c:v>
                </c:pt>
                <c:pt idx="1478">
                  <c:v>24.633333333333216</c:v>
                </c:pt>
                <c:pt idx="1479">
                  <c:v>24.649999999999881</c:v>
                </c:pt>
                <c:pt idx="1480">
                  <c:v>24.666666666666547</c:v>
                </c:pt>
                <c:pt idx="1481">
                  <c:v>24.683333333333213</c:v>
                </c:pt>
                <c:pt idx="1482">
                  <c:v>24.699999999999878</c:v>
                </c:pt>
                <c:pt idx="1483">
                  <c:v>24.716666666666544</c:v>
                </c:pt>
                <c:pt idx="1484">
                  <c:v>24.73333333333321</c:v>
                </c:pt>
                <c:pt idx="1485">
                  <c:v>24.749999999999876</c:v>
                </c:pt>
                <c:pt idx="1486">
                  <c:v>24.766666666666541</c:v>
                </c:pt>
                <c:pt idx="1487">
                  <c:v>24.783333333333207</c:v>
                </c:pt>
                <c:pt idx="1488">
                  <c:v>24.799999999999873</c:v>
                </c:pt>
                <c:pt idx="1489">
                  <c:v>24.816666666666539</c:v>
                </c:pt>
                <c:pt idx="1490">
                  <c:v>24.833333333333204</c:v>
                </c:pt>
                <c:pt idx="1491">
                  <c:v>24.84999999999987</c:v>
                </c:pt>
                <c:pt idx="1492">
                  <c:v>24.866666666666536</c:v>
                </c:pt>
                <c:pt idx="1493">
                  <c:v>24.883333333333201</c:v>
                </c:pt>
                <c:pt idx="1494">
                  <c:v>24.899999999999867</c:v>
                </c:pt>
                <c:pt idx="1495">
                  <c:v>24.916666666666533</c:v>
                </c:pt>
                <c:pt idx="1496">
                  <c:v>24.933333333333199</c:v>
                </c:pt>
                <c:pt idx="1497">
                  <c:v>24.949999999999864</c:v>
                </c:pt>
                <c:pt idx="1498">
                  <c:v>24.96666666666653</c:v>
                </c:pt>
                <c:pt idx="1499">
                  <c:v>24.983333333333196</c:v>
                </c:pt>
                <c:pt idx="1500">
                  <c:v>24.999999999999861</c:v>
                </c:pt>
                <c:pt idx="1501">
                  <c:v>25.016666666666527</c:v>
                </c:pt>
                <c:pt idx="1502">
                  <c:v>25.033333333333193</c:v>
                </c:pt>
                <c:pt idx="1503">
                  <c:v>25.049999999999859</c:v>
                </c:pt>
                <c:pt idx="1504">
                  <c:v>25.066666666666524</c:v>
                </c:pt>
                <c:pt idx="1505">
                  <c:v>25.08333333333319</c:v>
                </c:pt>
                <c:pt idx="1506">
                  <c:v>25.099999999999856</c:v>
                </c:pt>
                <c:pt idx="1507">
                  <c:v>25.116666666666521</c:v>
                </c:pt>
                <c:pt idx="1508">
                  <c:v>25.133333333333187</c:v>
                </c:pt>
                <c:pt idx="1509">
                  <c:v>25.149999999999853</c:v>
                </c:pt>
                <c:pt idx="1510">
                  <c:v>25.166666666666519</c:v>
                </c:pt>
                <c:pt idx="1511">
                  <c:v>25.183333333333184</c:v>
                </c:pt>
                <c:pt idx="1512">
                  <c:v>25.19999999999985</c:v>
                </c:pt>
                <c:pt idx="1513">
                  <c:v>25.216666666666516</c:v>
                </c:pt>
                <c:pt idx="1514">
                  <c:v>25.233333333333182</c:v>
                </c:pt>
                <c:pt idx="1515">
                  <c:v>25.249999999999847</c:v>
                </c:pt>
                <c:pt idx="1516">
                  <c:v>25.266666666666513</c:v>
                </c:pt>
                <c:pt idx="1517">
                  <c:v>25.283333333333179</c:v>
                </c:pt>
                <c:pt idx="1518">
                  <c:v>25.299999999999844</c:v>
                </c:pt>
                <c:pt idx="1519">
                  <c:v>25.31666666666651</c:v>
                </c:pt>
                <c:pt idx="1520">
                  <c:v>25.333333333333176</c:v>
                </c:pt>
                <c:pt idx="1521">
                  <c:v>25.349999999999842</c:v>
                </c:pt>
                <c:pt idx="1522">
                  <c:v>25.366666666666507</c:v>
                </c:pt>
                <c:pt idx="1523">
                  <c:v>25.383333333333173</c:v>
                </c:pt>
                <c:pt idx="1524">
                  <c:v>25.399999999999839</c:v>
                </c:pt>
                <c:pt idx="1525">
                  <c:v>25.416666666666504</c:v>
                </c:pt>
                <c:pt idx="1526">
                  <c:v>25.43333333333317</c:v>
                </c:pt>
                <c:pt idx="1527">
                  <c:v>25.449999999999836</c:v>
                </c:pt>
                <c:pt idx="1528">
                  <c:v>25.466666666666502</c:v>
                </c:pt>
                <c:pt idx="1529">
                  <c:v>25.483333333333167</c:v>
                </c:pt>
                <c:pt idx="1530">
                  <c:v>25.499999999999833</c:v>
                </c:pt>
                <c:pt idx="1531">
                  <c:v>25.516666666666499</c:v>
                </c:pt>
                <c:pt idx="1532">
                  <c:v>25.533333333333164</c:v>
                </c:pt>
                <c:pt idx="1533">
                  <c:v>25.54999999999983</c:v>
                </c:pt>
                <c:pt idx="1534">
                  <c:v>25.566666666666496</c:v>
                </c:pt>
                <c:pt idx="1535">
                  <c:v>25.583333333333162</c:v>
                </c:pt>
                <c:pt idx="1536">
                  <c:v>25.599999999999827</c:v>
                </c:pt>
                <c:pt idx="1537">
                  <c:v>25.616666666666493</c:v>
                </c:pt>
                <c:pt idx="1538">
                  <c:v>25.633333333333159</c:v>
                </c:pt>
                <c:pt idx="1539">
                  <c:v>25.649999999999824</c:v>
                </c:pt>
                <c:pt idx="1540">
                  <c:v>25.66666666666649</c:v>
                </c:pt>
                <c:pt idx="1541">
                  <c:v>25.683333333333156</c:v>
                </c:pt>
                <c:pt idx="1542">
                  <c:v>25.699999999999822</c:v>
                </c:pt>
                <c:pt idx="1543">
                  <c:v>25.716666666666487</c:v>
                </c:pt>
                <c:pt idx="1544">
                  <c:v>25.733333333333153</c:v>
                </c:pt>
                <c:pt idx="1545">
                  <c:v>25.749999999999819</c:v>
                </c:pt>
                <c:pt idx="1546">
                  <c:v>25.766666666666485</c:v>
                </c:pt>
                <c:pt idx="1547">
                  <c:v>25.78333333333315</c:v>
                </c:pt>
                <c:pt idx="1548">
                  <c:v>25.799999999999816</c:v>
                </c:pt>
                <c:pt idx="1549">
                  <c:v>25.816666666666482</c:v>
                </c:pt>
                <c:pt idx="1550">
                  <c:v>25.833333333333147</c:v>
                </c:pt>
                <c:pt idx="1551">
                  <c:v>25.849999999999813</c:v>
                </c:pt>
                <c:pt idx="1552">
                  <c:v>25.866666666666479</c:v>
                </c:pt>
                <c:pt idx="1553">
                  <c:v>25.883333333333145</c:v>
                </c:pt>
                <c:pt idx="1554">
                  <c:v>25.89999999999981</c:v>
                </c:pt>
                <c:pt idx="1555">
                  <c:v>25.916666666666476</c:v>
                </c:pt>
                <c:pt idx="1556">
                  <c:v>25.933333333333142</c:v>
                </c:pt>
                <c:pt idx="1557">
                  <c:v>25.949999999999807</c:v>
                </c:pt>
                <c:pt idx="1558">
                  <c:v>25.966666666666473</c:v>
                </c:pt>
                <c:pt idx="1559">
                  <c:v>25.983333333333139</c:v>
                </c:pt>
                <c:pt idx="1560">
                  <c:v>25.999999999999805</c:v>
                </c:pt>
                <c:pt idx="1561">
                  <c:v>26.01666666666647</c:v>
                </c:pt>
                <c:pt idx="1562">
                  <c:v>26.033333333333136</c:v>
                </c:pt>
                <c:pt idx="1563">
                  <c:v>26.049999999999802</c:v>
                </c:pt>
                <c:pt idx="1564">
                  <c:v>26.066666666666467</c:v>
                </c:pt>
                <c:pt idx="1565">
                  <c:v>26.083333333333133</c:v>
                </c:pt>
                <c:pt idx="1566">
                  <c:v>26.099999999999799</c:v>
                </c:pt>
                <c:pt idx="1567">
                  <c:v>26.116666666666465</c:v>
                </c:pt>
                <c:pt idx="1568">
                  <c:v>26.13333333333313</c:v>
                </c:pt>
                <c:pt idx="1569">
                  <c:v>26.149999999999796</c:v>
                </c:pt>
                <c:pt idx="1570">
                  <c:v>26.166666666666462</c:v>
                </c:pt>
                <c:pt idx="1571">
                  <c:v>26.183333333333128</c:v>
                </c:pt>
                <c:pt idx="1572">
                  <c:v>26.199999999999793</c:v>
                </c:pt>
                <c:pt idx="1573">
                  <c:v>26.216666666666459</c:v>
                </c:pt>
                <c:pt idx="1574">
                  <c:v>26.233333333333125</c:v>
                </c:pt>
                <c:pt idx="1575">
                  <c:v>26.24999999999979</c:v>
                </c:pt>
                <c:pt idx="1576">
                  <c:v>26.266666666666456</c:v>
                </c:pt>
                <c:pt idx="1577">
                  <c:v>26.283333333333122</c:v>
                </c:pt>
                <c:pt idx="1578">
                  <c:v>26.299999999999788</c:v>
                </c:pt>
                <c:pt idx="1579">
                  <c:v>26.316666666666453</c:v>
                </c:pt>
                <c:pt idx="1580">
                  <c:v>26.333333333333119</c:v>
                </c:pt>
                <c:pt idx="1581">
                  <c:v>26.349999999999785</c:v>
                </c:pt>
                <c:pt idx="1582">
                  <c:v>26.36666666666645</c:v>
                </c:pt>
                <c:pt idx="1583">
                  <c:v>26.383333333333116</c:v>
                </c:pt>
                <c:pt idx="1584">
                  <c:v>26.399999999999782</c:v>
                </c:pt>
                <c:pt idx="1585">
                  <c:v>26.416666666666448</c:v>
                </c:pt>
                <c:pt idx="1586">
                  <c:v>26.433333333333113</c:v>
                </c:pt>
                <c:pt idx="1587">
                  <c:v>26.449999999999779</c:v>
                </c:pt>
                <c:pt idx="1588">
                  <c:v>26.466666666666445</c:v>
                </c:pt>
                <c:pt idx="1589">
                  <c:v>26.48333333333311</c:v>
                </c:pt>
                <c:pt idx="1590">
                  <c:v>26.499999999999776</c:v>
                </c:pt>
                <c:pt idx="1591">
                  <c:v>26.516666666666442</c:v>
                </c:pt>
                <c:pt idx="1592">
                  <c:v>26.533333333333108</c:v>
                </c:pt>
                <c:pt idx="1593">
                  <c:v>26.549999999999773</c:v>
                </c:pt>
                <c:pt idx="1594">
                  <c:v>26.566666666666439</c:v>
                </c:pt>
                <c:pt idx="1595">
                  <c:v>26.583333333333105</c:v>
                </c:pt>
                <c:pt idx="1596">
                  <c:v>26.59999999999977</c:v>
                </c:pt>
                <c:pt idx="1597">
                  <c:v>26.616666666666436</c:v>
                </c:pt>
                <c:pt idx="1598">
                  <c:v>26.633333333333102</c:v>
                </c:pt>
                <c:pt idx="1599">
                  <c:v>26.649999999999768</c:v>
                </c:pt>
                <c:pt idx="1600">
                  <c:v>26.666666666666433</c:v>
                </c:pt>
                <c:pt idx="1601">
                  <c:v>26.683333333333099</c:v>
                </c:pt>
                <c:pt idx="1602">
                  <c:v>26.699999999999765</c:v>
                </c:pt>
                <c:pt idx="1603">
                  <c:v>26.716666666666431</c:v>
                </c:pt>
                <c:pt idx="1604">
                  <c:v>26.733333333333096</c:v>
                </c:pt>
                <c:pt idx="1605">
                  <c:v>26.749999999999762</c:v>
                </c:pt>
                <c:pt idx="1606">
                  <c:v>26.766666666666428</c:v>
                </c:pt>
                <c:pt idx="1607">
                  <c:v>26.783333333333093</c:v>
                </c:pt>
                <c:pt idx="1608">
                  <c:v>26.799999999999759</c:v>
                </c:pt>
                <c:pt idx="1609">
                  <c:v>26.816666666666425</c:v>
                </c:pt>
                <c:pt idx="1610">
                  <c:v>26.833333333333091</c:v>
                </c:pt>
                <c:pt idx="1611">
                  <c:v>26.849999999999756</c:v>
                </c:pt>
                <c:pt idx="1612">
                  <c:v>26.866666666666422</c:v>
                </c:pt>
                <c:pt idx="1613">
                  <c:v>26.883333333333088</c:v>
                </c:pt>
                <c:pt idx="1614">
                  <c:v>26.899999999999753</c:v>
                </c:pt>
                <c:pt idx="1615">
                  <c:v>26.916666666666419</c:v>
                </c:pt>
                <c:pt idx="1616">
                  <c:v>26.933333333333085</c:v>
                </c:pt>
                <c:pt idx="1617">
                  <c:v>26.949999999999751</c:v>
                </c:pt>
                <c:pt idx="1618">
                  <c:v>26.966666666666416</c:v>
                </c:pt>
                <c:pt idx="1619">
                  <c:v>26.983333333333082</c:v>
                </c:pt>
                <c:pt idx="1620">
                  <c:v>26.999999999999748</c:v>
                </c:pt>
                <c:pt idx="1621">
                  <c:v>27.016666666666413</c:v>
                </c:pt>
                <c:pt idx="1622">
                  <c:v>27.033333333333079</c:v>
                </c:pt>
                <c:pt idx="1623">
                  <c:v>27.049999999999745</c:v>
                </c:pt>
                <c:pt idx="1624">
                  <c:v>27.066666666666411</c:v>
                </c:pt>
                <c:pt idx="1625">
                  <c:v>27.083333333333076</c:v>
                </c:pt>
                <c:pt idx="1626">
                  <c:v>27.099999999999742</c:v>
                </c:pt>
                <c:pt idx="1627">
                  <c:v>27.116666666666408</c:v>
                </c:pt>
                <c:pt idx="1628">
                  <c:v>27.133333333333074</c:v>
                </c:pt>
                <c:pt idx="1629">
                  <c:v>27.149999999999739</c:v>
                </c:pt>
                <c:pt idx="1630">
                  <c:v>27.166666666666405</c:v>
                </c:pt>
                <c:pt idx="1631">
                  <c:v>27.183333333333071</c:v>
                </c:pt>
                <c:pt idx="1632">
                  <c:v>27.199999999999736</c:v>
                </c:pt>
                <c:pt idx="1633">
                  <c:v>27.216666666666402</c:v>
                </c:pt>
                <c:pt idx="1634">
                  <c:v>27.233333333333068</c:v>
                </c:pt>
                <c:pt idx="1635">
                  <c:v>27.249999999999734</c:v>
                </c:pt>
                <c:pt idx="1636">
                  <c:v>27.266666666666399</c:v>
                </c:pt>
                <c:pt idx="1637">
                  <c:v>27.283333333333065</c:v>
                </c:pt>
                <c:pt idx="1638">
                  <c:v>27.299999999999731</c:v>
                </c:pt>
                <c:pt idx="1639">
                  <c:v>27.316666666666396</c:v>
                </c:pt>
                <c:pt idx="1640">
                  <c:v>27.333333333333062</c:v>
                </c:pt>
                <c:pt idx="1641">
                  <c:v>27.349999999999728</c:v>
                </c:pt>
                <c:pt idx="1642">
                  <c:v>27.366666666666394</c:v>
                </c:pt>
                <c:pt idx="1643">
                  <c:v>27.383333333333059</c:v>
                </c:pt>
                <c:pt idx="1644">
                  <c:v>27.399999999999725</c:v>
                </c:pt>
                <c:pt idx="1645">
                  <c:v>27.416666666666391</c:v>
                </c:pt>
                <c:pt idx="1646">
                  <c:v>27.433333333333056</c:v>
                </c:pt>
                <c:pt idx="1647">
                  <c:v>27.449999999999722</c:v>
                </c:pt>
                <c:pt idx="1648">
                  <c:v>27.466666666666388</c:v>
                </c:pt>
                <c:pt idx="1649">
                  <c:v>27.483333333333054</c:v>
                </c:pt>
                <c:pt idx="1650">
                  <c:v>27.499999999999719</c:v>
                </c:pt>
                <c:pt idx="1651">
                  <c:v>27.516666666666385</c:v>
                </c:pt>
                <c:pt idx="1652">
                  <c:v>27.533333333333051</c:v>
                </c:pt>
                <c:pt idx="1653">
                  <c:v>27.549999999999716</c:v>
                </c:pt>
                <c:pt idx="1654">
                  <c:v>27.566666666666382</c:v>
                </c:pt>
                <c:pt idx="1655">
                  <c:v>27.583333333333048</c:v>
                </c:pt>
                <c:pt idx="1656">
                  <c:v>27.599999999999714</c:v>
                </c:pt>
                <c:pt idx="1657">
                  <c:v>27.616666666666379</c:v>
                </c:pt>
                <c:pt idx="1658">
                  <c:v>27.633333333333045</c:v>
                </c:pt>
                <c:pt idx="1659">
                  <c:v>27.649999999999711</c:v>
                </c:pt>
                <c:pt idx="1660">
                  <c:v>27.666666666666377</c:v>
                </c:pt>
                <c:pt idx="1661">
                  <c:v>27.683333333333042</c:v>
                </c:pt>
                <c:pt idx="1662">
                  <c:v>27.699999999999708</c:v>
                </c:pt>
                <c:pt idx="1663">
                  <c:v>27.716666666666374</c:v>
                </c:pt>
                <c:pt idx="1664">
                  <c:v>27.733333333333039</c:v>
                </c:pt>
                <c:pt idx="1665">
                  <c:v>27.749999999999705</c:v>
                </c:pt>
                <c:pt idx="1666">
                  <c:v>27.766666666666371</c:v>
                </c:pt>
                <c:pt idx="1667">
                  <c:v>27.783333333333037</c:v>
                </c:pt>
                <c:pt idx="1668">
                  <c:v>27.799999999999702</c:v>
                </c:pt>
                <c:pt idx="1669">
                  <c:v>27.816666666666368</c:v>
                </c:pt>
                <c:pt idx="1670">
                  <c:v>27.833333333333034</c:v>
                </c:pt>
                <c:pt idx="1671">
                  <c:v>27.849999999999699</c:v>
                </c:pt>
                <c:pt idx="1672">
                  <c:v>27.866666666666365</c:v>
                </c:pt>
                <c:pt idx="1673">
                  <c:v>27.883333333333031</c:v>
                </c:pt>
                <c:pt idx="1674">
                  <c:v>27.899999999999697</c:v>
                </c:pt>
                <c:pt idx="1675">
                  <c:v>27.916666666666362</c:v>
                </c:pt>
                <c:pt idx="1676">
                  <c:v>27.933333333333028</c:v>
                </c:pt>
                <c:pt idx="1677">
                  <c:v>27.949999999999694</c:v>
                </c:pt>
                <c:pt idx="1678">
                  <c:v>27.966666666666359</c:v>
                </c:pt>
                <c:pt idx="1679">
                  <c:v>27.983333333333025</c:v>
                </c:pt>
                <c:pt idx="1680">
                  <c:v>27.999999999999691</c:v>
                </c:pt>
                <c:pt idx="1681">
                  <c:v>28.016666666666357</c:v>
                </c:pt>
                <c:pt idx="1682">
                  <c:v>28.033333333333022</c:v>
                </c:pt>
                <c:pt idx="1683">
                  <c:v>28.049999999999688</c:v>
                </c:pt>
                <c:pt idx="1684">
                  <c:v>28.066666666666354</c:v>
                </c:pt>
                <c:pt idx="1685">
                  <c:v>28.08333333333302</c:v>
                </c:pt>
                <c:pt idx="1686">
                  <c:v>28.099999999999685</c:v>
                </c:pt>
                <c:pt idx="1687">
                  <c:v>28.116666666666351</c:v>
                </c:pt>
                <c:pt idx="1688">
                  <c:v>28.133333333333017</c:v>
                </c:pt>
                <c:pt idx="1689">
                  <c:v>28.149999999999682</c:v>
                </c:pt>
                <c:pt idx="1690">
                  <c:v>28.166666666666348</c:v>
                </c:pt>
                <c:pt idx="1691">
                  <c:v>28.183333333333014</c:v>
                </c:pt>
                <c:pt idx="1692">
                  <c:v>28.19999999999968</c:v>
                </c:pt>
                <c:pt idx="1693">
                  <c:v>28.216666666666345</c:v>
                </c:pt>
                <c:pt idx="1694">
                  <c:v>28.233333333333011</c:v>
                </c:pt>
                <c:pt idx="1695">
                  <c:v>28.249999999999677</c:v>
                </c:pt>
                <c:pt idx="1696">
                  <c:v>28.266666666666342</c:v>
                </c:pt>
                <c:pt idx="1697">
                  <c:v>28.283333333333008</c:v>
                </c:pt>
                <c:pt idx="1698">
                  <c:v>28.299999999999674</c:v>
                </c:pt>
                <c:pt idx="1699">
                  <c:v>28.31666666666634</c:v>
                </c:pt>
                <c:pt idx="1700">
                  <c:v>28.333333333333005</c:v>
                </c:pt>
                <c:pt idx="1701">
                  <c:v>28.349999999999671</c:v>
                </c:pt>
                <c:pt idx="1702">
                  <c:v>28.366666666666337</c:v>
                </c:pt>
                <c:pt idx="1703">
                  <c:v>28.383333333333002</c:v>
                </c:pt>
                <c:pt idx="1704">
                  <c:v>28.399999999999668</c:v>
                </c:pt>
                <c:pt idx="1705">
                  <c:v>28.416666666666334</c:v>
                </c:pt>
                <c:pt idx="1706">
                  <c:v>28.433333333333</c:v>
                </c:pt>
                <c:pt idx="1707">
                  <c:v>28.449999999999665</c:v>
                </c:pt>
                <c:pt idx="1708">
                  <c:v>28.466666666666331</c:v>
                </c:pt>
                <c:pt idx="1709">
                  <c:v>28.483333333332997</c:v>
                </c:pt>
                <c:pt idx="1710">
                  <c:v>28.499999999999662</c:v>
                </c:pt>
                <c:pt idx="1711">
                  <c:v>28.516666666666328</c:v>
                </c:pt>
                <c:pt idx="1712">
                  <c:v>28.533333333332994</c:v>
                </c:pt>
                <c:pt idx="1713">
                  <c:v>28.54999999999966</c:v>
                </c:pt>
                <c:pt idx="1714">
                  <c:v>28.566666666666325</c:v>
                </c:pt>
                <c:pt idx="1715">
                  <c:v>28.583333333332991</c:v>
                </c:pt>
                <c:pt idx="1716">
                  <c:v>28.599999999999657</c:v>
                </c:pt>
                <c:pt idx="1717">
                  <c:v>28.616666666666323</c:v>
                </c:pt>
                <c:pt idx="1718">
                  <c:v>28.633333333332988</c:v>
                </c:pt>
                <c:pt idx="1719">
                  <c:v>28.649999999999654</c:v>
                </c:pt>
                <c:pt idx="1720">
                  <c:v>28.66666666666632</c:v>
                </c:pt>
                <c:pt idx="1721">
                  <c:v>28.683333333332985</c:v>
                </c:pt>
                <c:pt idx="1722">
                  <c:v>28.699999999999651</c:v>
                </c:pt>
                <c:pt idx="1723">
                  <c:v>28.716666666666317</c:v>
                </c:pt>
                <c:pt idx="1724">
                  <c:v>28.733333333332983</c:v>
                </c:pt>
                <c:pt idx="1725">
                  <c:v>28.749999999999648</c:v>
                </c:pt>
                <c:pt idx="1726">
                  <c:v>28.766666666666314</c:v>
                </c:pt>
                <c:pt idx="1727">
                  <c:v>28.78333333333298</c:v>
                </c:pt>
                <c:pt idx="1728">
                  <c:v>28.799999999999645</c:v>
                </c:pt>
                <c:pt idx="1729">
                  <c:v>28.816666666666311</c:v>
                </c:pt>
                <c:pt idx="1730">
                  <c:v>28.833333333332977</c:v>
                </c:pt>
                <c:pt idx="1731">
                  <c:v>28.849999999999643</c:v>
                </c:pt>
                <c:pt idx="1732">
                  <c:v>28.866666666666308</c:v>
                </c:pt>
                <c:pt idx="1733">
                  <c:v>28.883333333332974</c:v>
                </c:pt>
                <c:pt idx="1734">
                  <c:v>28.89999999999964</c:v>
                </c:pt>
                <c:pt idx="1735">
                  <c:v>28.916666666666305</c:v>
                </c:pt>
                <c:pt idx="1736">
                  <c:v>28.933333333332971</c:v>
                </c:pt>
                <c:pt idx="1737">
                  <c:v>28.949999999999637</c:v>
                </c:pt>
                <c:pt idx="1738">
                  <c:v>28.966666666666303</c:v>
                </c:pt>
                <c:pt idx="1739">
                  <c:v>28.983333333332968</c:v>
                </c:pt>
                <c:pt idx="1740">
                  <c:v>28.999999999999634</c:v>
                </c:pt>
                <c:pt idx="1741">
                  <c:v>29.0166666666663</c:v>
                </c:pt>
                <c:pt idx="1742">
                  <c:v>29.033333333332966</c:v>
                </c:pt>
                <c:pt idx="1743">
                  <c:v>29.049999999999631</c:v>
                </c:pt>
                <c:pt idx="1744">
                  <c:v>29.066666666666297</c:v>
                </c:pt>
                <c:pt idx="1745">
                  <c:v>29.083333333332963</c:v>
                </c:pt>
                <c:pt idx="1746">
                  <c:v>29.099999999999628</c:v>
                </c:pt>
                <c:pt idx="1747">
                  <c:v>29.116666666666294</c:v>
                </c:pt>
                <c:pt idx="1748">
                  <c:v>29.13333333333296</c:v>
                </c:pt>
                <c:pt idx="1749">
                  <c:v>29.149999999999626</c:v>
                </c:pt>
                <c:pt idx="1750">
                  <c:v>29.166666666666291</c:v>
                </c:pt>
                <c:pt idx="1751">
                  <c:v>29.183333333332957</c:v>
                </c:pt>
                <c:pt idx="1752">
                  <c:v>29.199999999999623</c:v>
                </c:pt>
                <c:pt idx="1753">
                  <c:v>29.216666666666288</c:v>
                </c:pt>
                <c:pt idx="1754">
                  <c:v>29.233333333332954</c:v>
                </c:pt>
                <c:pt idx="1755">
                  <c:v>29.24999999999962</c:v>
                </c:pt>
                <c:pt idx="1756">
                  <c:v>29.266666666666286</c:v>
                </c:pt>
                <c:pt idx="1757">
                  <c:v>29.283333333332951</c:v>
                </c:pt>
                <c:pt idx="1758">
                  <c:v>29.299999999999617</c:v>
                </c:pt>
                <c:pt idx="1759">
                  <c:v>29.316666666666283</c:v>
                </c:pt>
                <c:pt idx="1760">
                  <c:v>29.333333333332948</c:v>
                </c:pt>
                <c:pt idx="1761">
                  <c:v>29.349999999999614</c:v>
                </c:pt>
                <c:pt idx="1762">
                  <c:v>29.36666666666628</c:v>
                </c:pt>
                <c:pt idx="1763">
                  <c:v>29.383333333332946</c:v>
                </c:pt>
                <c:pt idx="1764">
                  <c:v>29.399999999999611</c:v>
                </c:pt>
                <c:pt idx="1765">
                  <c:v>29.416666666666277</c:v>
                </c:pt>
                <c:pt idx="1766">
                  <c:v>29.433333333332943</c:v>
                </c:pt>
                <c:pt idx="1767">
                  <c:v>29.449999999999608</c:v>
                </c:pt>
                <c:pt idx="1768">
                  <c:v>29.466666666666274</c:v>
                </c:pt>
                <c:pt idx="1769">
                  <c:v>29.48333333333294</c:v>
                </c:pt>
                <c:pt idx="1770">
                  <c:v>29.499999999999606</c:v>
                </c:pt>
                <c:pt idx="1771">
                  <c:v>29.516666666666271</c:v>
                </c:pt>
                <c:pt idx="1772">
                  <c:v>29.533333333332937</c:v>
                </c:pt>
                <c:pt idx="1773">
                  <c:v>29.549999999999603</c:v>
                </c:pt>
                <c:pt idx="1774">
                  <c:v>29.566666666666269</c:v>
                </c:pt>
                <c:pt idx="1775">
                  <c:v>29.583333333332934</c:v>
                </c:pt>
                <c:pt idx="1776">
                  <c:v>29.5999999999996</c:v>
                </c:pt>
                <c:pt idx="1777">
                  <c:v>29.616666666666266</c:v>
                </c:pt>
                <c:pt idx="1778">
                  <c:v>29.633333333332931</c:v>
                </c:pt>
                <c:pt idx="1779">
                  <c:v>29.649999999999597</c:v>
                </c:pt>
                <c:pt idx="1780">
                  <c:v>29.666666666666263</c:v>
                </c:pt>
                <c:pt idx="1781">
                  <c:v>29.683333333332929</c:v>
                </c:pt>
                <c:pt idx="1782">
                  <c:v>29.699999999999594</c:v>
                </c:pt>
                <c:pt idx="1783">
                  <c:v>29.71666666666626</c:v>
                </c:pt>
                <c:pt idx="1784">
                  <c:v>29.733333333332926</c:v>
                </c:pt>
                <c:pt idx="1785">
                  <c:v>29.749999999999591</c:v>
                </c:pt>
                <c:pt idx="1786">
                  <c:v>29.766666666666257</c:v>
                </c:pt>
                <c:pt idx="1787">
                  <c:v>29.783333333332923</c:v>
                </c:pt>
                <c:pt idx="1788">
                  <c:v>29.799999999999589</c:v>
                </c:pt>
                <c:pt idx="1789">
                  <c:v>29.816666666666254</c:v>
                </c:pt>
                <c:pt idx="1790">
                  <c:v>29.83333333333292</c:v>
                </c:pt>
                <c:pt idx="1791">
                  <c:v>29.849999999999586</c:v>
                </c:pt>
                <c:pt idx="1792">
                  <c:v>29.866666666666251</c:v>
                </c:pt>
                <c:pt idx="1793">
                  <c:v>29.883333333332917</c:v>
                </c:pt>
                <c:pt idx="1794">
                  <c:v>29.899999999999583</c:v>
                </c:pt>
                <c:pt idx="1795">
                  <c:v>29.916666666666249</c:v>
                </c:pt>
                <c:pt idx="1796">
                  <c:v>29.933333333332914</c:v>
                </c:pt>
                <c:pt idx="1797">
                  <c:v>29.94999999999958</c:v>
                </c:pt>
                <c:pt idx="1798">
                  <c:v>29.966666666666246</c:v>
                </c:pt>
                <c:pt idx="1799">
                  <c:v>29.983333333332912</c:v>
                </c:pt>
                <c:pt idx="1800">
                  <c:v>29.999999999999577</c:v>
                </c:pt>
                <c:pt idx="1801">
                  <c:v>30.016666666666243</c:v>
                </c:pt>
                <c:pt idx="1802">
                  <c:v>30.033333333332909</c:v>
                </c:pt>
                <c:pt idx="1803">
                  <c:v>30.049999999999574</c:v>
                </c:pt>
                <c:pt idx="1804">
                  <c:v>30.06666666666624</c:v>
                </c:pt>
                <c:pt idx="1805">
                  <c:v>30.083333333332906</c:v>
                </c:pt>
                <c:pt idx="1806">
                  <c:v>30.099999999999572</c:v>
                </c:pt>
                <c:pt idx="1807">
                  <c:v>30.116666666666237</c:v>
                </c:pt>
                <c:pt idx="1808">
                  <c:v>30.133333333332903</c:v>
                </c:pt>
                <c:pt idx="1809">
                  <c:v>30.149999999999569</c:v>
                </c:pt>
                <c:pt idx="1810">
                  <c:v>30.166666666666234</c:v>
                </c:pt>
                <c:pt idx="1811">
                  <c:v>30.1833333333329</c:v>
                </c:pt>
                <c:pt idx="1812">
                  <c:v>30.199999999999566</c:v>
                </c:pt>
                <c:pt idx="1813">
                  <c:v>30.216666666666232</c:v>
                </c:pt>
                <c:pt idx="1814">
                  <c:v>30.233333333332897</c:v>
                </c:pt>
                <c:pt idx="1815">
                  <c:v>30.249999999999563</c:v>
                </c:pt>
                <c:pt idx="1816">
                  <c:v>30.266666666666229</c:v>
                </c:pt>
                <c:pt idx="1817">
                  <c:v>30.283333333332894</c:v>
                </c:pt>
                <c:pt idx="1818">
                  <c:v>30.29999999999956</c:v>
                </c:pt>
                <c:pt idx="1819">
                  <c:v>30.316666666666226</c:v>
                </c:pt>
                <c:pt idx="1820">
                  <c:v>30.333333333332892</c:v>
                </c:pt>
                <c:pt idx="1821">
                  <c:v>30.349999999999557</c:v>
                </c:pt>
                <c:pt idx="1822">
                  <c:v>30.366666666666223</c:v>
                </c:pt>
                <c:pt idx="1823">
                  <c:v>30.383333333332889</c:v>
                </c:pt>
                <c:pt idx="1824">
                  <c:v>30.399999999999554</c:v>
                </c:pt>
                <c:pt idx="1825">
                  <c:v>30.41666666666622</c:v>
                </c:pt>
                <c:pt idx="1826">
                  <c:v>30.433333333332886</c:v>
                </c:pt>
                <c:pt idx="1827">
                  <c:v>30.449999999999552</c:v>
                </c:pt>
                <c:pt idx="1828">
                  <c:v>30.466666666666217</c:v>
                </c:pt>
                <c:pt idx="1829">
                  <c:v>30.483333333332883</c:v>
                </c:pt>
                <c:pt idx="1830">
                  <c:v>30.499999999999549</c:v>
                </c:pt>
                <c:pt idx="1831">
                  <c:v>30.516666666666215</c:v>
                </c:pt>
                <c:pt idx="1832">
                  <c:v>30.53333333333288</c:v>
                </c:pt>
                <c:pt idx="1833">
                  <c:v>30.549999999999546</c:v>
                </c:pt>
                <c:pt idx="1834">
                  <c:v>30.566666666666212</c:v>
                </c:pt>
                <c:pt idx="1835">
                  <c:v>30.583333333332877</c:v>
                </c:pt>
                <c:pt idx="1836">
                  <c:v>30.599999999999543</c:v>
                </c:pt>
                <c:pt idx="1837">
                  <c:v>30.616666666666209</c:v>
                </c:pt>
                <c:pt idx="1838">
                  <c:v>30.633333333332875</c:v>
                </c:pt>
                <c:pt idx="1839">
                  <c:v>30.64999999999954</c:v>
                </c:pt>
                <c:pt idx="1840">
                  <c:v>30.666666666666206</c:v>
                </c:pt>
                <c:pt idx="1841">
                  <c:v>30.683333333332872</c:v>
                </c:pt>
                <c:pt idx="1842">
                  <c:v>30.699999999999537</c:v>
                </c:pt>
                <c:pt idx="1843">
                  <c:v>30.716666666666203</c:v>
                </c:pt>
                <c:pt idx="1844">
                  <c:v>30.733333333332869</c:v>
                </c:pt>
                <c:pt idx="1845">
                  <c:v>30.749999999999535</c:v>
                </c:pt>
                <c:pt idx="1846">
                  <c:v>30.7666666666662</c:v>
                </c:pt>
                <c:pt idx="1847">
                  <c:v>30.783333333332866</c:v>
                </c:pt>
                <c:pt idx="1848">
                  <c:v>30.799999999999532</c:v>
                </c:pt>
                <c:pt idx="1849">
                  <c:v>30.816666666666197</c:v>
                </c:pt>
                <c:pt idx="1850">
                  <c:v>30.833333333332863</c:v>
                </c:pt>
                <c:pt idx="1851">
                  <c:v>30.849999999999529</c:v>
                </c:pt>
                <c:pt idx="1852">
                  <c:v>30.866666666666195</c:v>
                </c:pt>
                <c:pt idx="1853">
                  <c:v>30.88333333333286</c:v>
                </c:pt>
                <c:pt idx="1854">
                  <c:v>30.899999999999526</c:v>
                </c:pt>
                <c:pt idx="1855">
                  <c:v>30.916666666666192</c:v>
                </c:pt>
                <c:pt idx="1856">
                  <c:v>30.933333333332858</c:v>
                </c:pt>
                <c:pt idx="1857">
                  <c:v>30.949999999999523</c:v>
                </c:pt>
                <c:pt idx="1858">
                  <c:v>30.966666666666189</c:v>
                </c:pt>
                <c:pt idx="1859">
                  <c:v>30.983333333332855</c:v>
                </c:pt>
                <c:pt idx="1860">
                  <c:v>30.99999999999952</c:v>
                </c:pt>
                <c:pt idx="1861">
                  <c:v>31.016666666666186</c:v>
                </c:pt>
                <c:pt idx="1862">
                  <c:v>31.033333333332852</c:v>
                </c:pt>
                <c:pt idx="1863">
                  <c:v>31.049999999999518</c:v>
                </c:pt>
                <c:pt idx="1864">
                  <c:v>31.066666666666183</c:v>
                </c:pt>
                <c:pt idx="1865">
                  <c:v>31.083333333332849</c:v>
                </c:pt>
                <c:pt idx="1866">
                  <c:v>31.099999999999515</c:v>
                </c:pt>
                <c:pt idx="1867">
                  <c:v>31.11666666666618</c:v>
                </c:pt>
                <c:pt idx="1868">
                  <c:v>31.133333333332846</c:v>
                </c:pt>
                <c:pt idx="1869">
                  <c:v>31.149999999999512</c:v>
                </c:pt>
                <c:pt idx="1870">
                  <c:v>31.166666666666178</c:v>
                </c:pt>
                <c:pt idx="1871">
                  <c:v>31.183333333332843</c:v>
                </c:pt>
                <c:pt idx="1872">
                  <c:v>31.199999999999509</c:v>
                </c:pt>
                <c:pt idx="1873">
                  <c:v>31.216666666666175</c:v>
                </c:pt>
                <c:pt idx="1874">
                  <c:v>31.23333333333284</c:v>
                </c:pt>
                <c:pt idx="1875">
                  <c:v>31.249999999999506</c:v>
                </c:pt>
                <c:pt idx="1876">
                  <c:v>31.266666666666172</c:v>
                </c:pt>
                <c:pt idx="1877">
                  <c:v>31.283333333332838</c:v>
                </c:pt>
                <c:pt idx="1878">
                  <c:v>31.299999999999503</c:v>
                </c:pt>
                <c:pt idx="1879">
                  <c:v>31.316666666666169</c:v>
                </c:pt>
                <c:pt idx="1880">
                  <c:v>31.333333333332835</c:v>
                </c:pt>
                <c:pt idx="1881">
                  <c:v>31.3499999999995</c:v>
                </c:pt>
                <c:pt idx="1882">
                  <c:v>31.366666666666166</c:v>
                </c:pt>
                <c:pt idx="1883">
                  <c:v>31.383333333332832</c:v>
                </c:pt>
                <c:pt idx="1884">
                  <c:v>31.399999999999498</c:v>
                </c:pt>
                <c:pt idx="1885">
                  <c:v>31.416666666666163</c:v>
                </c:pt>
                <c:pt idx="1886">
                  <c:v>31.433333333332829</c:v>
                </c:pt>
                <c:pt idx="1887">
                  <c:v>31.449999999999495</c:v>
                </c:pt>
                <c:pt idx="1888">
                  <c:v>31.466666666666161</c:v>
                </c:pt>
                <c:pt idx="1889">
                  <c:v>31.483333333332826</c:v>
                </c:pt>
                <c:pt idx="1890">
                  <c:v>31.499999999999492</c:v>
                </c:pt>
                <c:pt idx="1891">
                  <c:v>31.516666666666158</c:v>
                </c:pt>
                <c:pt idx="1892">
                  <c:v>31.533333333332823</c:v>
                </c:pt>
                <c:pt idx="1893">
                  <c:v>31.549999999999489</c:v>
                </c:pt>
                <c:pt idx="1894">
                  <c:v>31.566666666666155</c:v>
                </c:pt>
                <c:pt idx="1895">
                  <c:v>31.583333333332821</c:v>
                </c:pt>
                <c:pt idx="1896">
                  <c:v>31.599999999999486</c:v>
                </c:pt>
                <c:pt idx="1897">
                  <c:v>31.616666666666152</c:v>
                </c:pt>
                <c:pt idx="1898">
                  <c:v>31.633333333332818</c:v>
                </c:pt>
                <c:pt idx="1899">
                  <c:v>31.649999999999483</c:v>
                </c:pt>
                <c:pt idx="1900">
                  <c:v>31.666666666666149</c:v>
                </c:pt>
                <c:pt idx="1901">
                  <c:v>31.683333333332815</c:v>
                </c:pt>
                <c:pt idx="1902">
                  <c:v>31.699999999999481</c:v>
                </c:pt>
                <c:pt idx="1903">
                  <c:v>31.716666666666146</c:v>
                </c:pt>
                <c:pt idx="1904">
                  <c:v>31.733333333332812</c:v>
                </c:pt>
                <c:pt idx="1905">
                  <c:v>31.749999999999478</c:v>
                </c:pt>
                <c:pt idx="1906">
                  <c:v>31.766666666666143</c:v>
                </c:pt>
                <c:pt idx="1907">
                  <c:v>31.783333333332809</c:v>
                </c:pt>
                <c:pt idx="1908">
                  <c:v>31.799999999999475</c:v>
                </c:pt>
                <c:pt idx="1909">
                  <c:v>31.816666666666141</c:v>
                </c:pt>
                <c:pt idx="1910">
                  <c:v>31.833333333332806</c:v>
                </c:pt>
                <c:pt idx="1911">
                  <c:v>31.849999999999472</c:v>
                </c:pt>
                <c:pt idx="1912">
                  <c:v>31.866666666666138</c:v>
                </c:pt>
                <c:pt idx="1913">
                  <c:v>31.883333333332804</c:v>
                </c:pt>
                <c:pt idx="1914">
                  <c:v>31.899999999999469</c:v>
                </c:pt>
                <c:pt idx="1915">
                  <c:v>31.916666666666135</c:v>
                </c:pt>
                <c:pt idx="1916">
                  <c:v>31.933333333332801</c:v>
                </c:pt>
                <c:pt idx="1917">
                  <c:v>31.949999999999466</c:v>
                </c:pt>
                <c:pt idx="1918">
                  <c:v>31.966666666666132</c:v>
                </c:pt>
                <c:pt idx="1919">
                  <c:v>31.983333333332798</c:v>
                </c:pt>
                <c:pt idx="1920">
                  <c:v>31.999999999999464</c:v>
                </c:pt>
                <c:pt idx="1921">
                  <c:v>32.016666666666133</c:v>
                </c:pt>
                <c:pt idx="1922">
                  <c:v>32.033333333332799</c:v>
                </c:pt>
                <c:pt idx="1923">
                  <c:v>32.049999999999464</c:v>
                </c:pt>
                <c:pt idx="1924">
                  <c:v>32.06666666666613</c:v>
                </c:pt>
                <c:pt idx="1925">
                  <c:v>32.083333333332796</c:v>
                </c:pt>
                <c:pt idx="1926">
                  <c:v>32.099999999999461</c:v>
                </c:pt>
                <c:pt idx="1927">
                  <c:v>32.116666666666127</c:v>
                </c:pt>
                <c:pt idx="1928">
                  <c:v>32.133333333332793</c:v>
                </c:pt>
                <c:pt idx="1929">
                  <c:v>32.149999999999459</c:v>
                </c:pt>
                <c:pt idx="1930">
                  <c:v>32.166666666666124</c:v>
                </c:pt>
                <c:pt idx="1931">
                  <c:v>32.18333333333279</c:v>
                </c:pt>
                <c:pt idx="1932">
                  <c:v>32.199999999999456</c:v>
                </c:pt>
                <c:pt idx="1933">
                  <c:v>32.216666666666121</c:v>
                </c:pt>
                <c:pt idx="1934">
                  <c:v>32.233333333332787</c:v>
                </c:pt>
                <c:pt idx="1935">
                  <c:v>32.249999999999453</c:v>
                </c:pt>
                <c:pt idx="1936">
                  <c:v>32.266666666666119</c:v>
                </c:pt>
                <c:pt idx="1937">
                  <c:v>32.283333333332784</c:v>
                </c:pt>
                <c:pt idx="1938">
                  <c:v>32.29999999999945</c:v>
                </c:pt>
                <c:pt idx="1939">
                  <c:v>32.316666666666116</c:v>
                </c:pt>
                <c:pt idx="1940">
                  <c:v>32.333333333332781</c:v>
                </c:pt>
                <c:pt idx="1941">
                  <c:v>32.349999999999447</c:v>
                </c:pt>
                <c:pt idx="1942">
                  <c:v>32.366666666666113</c:v>
                </c:pt>
                <c:pt idx="1943">
                  <c:v>32.383333333332779</c:v>
                </c:pt>
                <c:pt idx="1944">
                  <c:v>32.399999999999444</c:v>
                </c:pt>
                <c:pt idx="1945">
                  <c:v>32.41666666666611</c:v>
                </c:pt>
                <c:pt idx="1946">
                  <c:v>32.433333333332776</c:v>
                </c:pt>
                <c:pt idx="1947">
                  <c:v>32.449999999999442</c:v>
                </c:pt>
                <c:pt idx="1948">
                  <c:v>32.466666666666107</c:v>
                </c:pt>
                <c:pt idx="1949">
                  <c:v>32.483333333332773</c:v>
                </c:pt>
                <c:pt idx="1950">
                  <c:v>32.499999999999439</c:v>
                </c:pt>
                <c:pt idx="1951">
                  <c:v>32.516666666666104</c:v>
                </c:pt>
                <c:pt idx="1952">
                  <c:v>32.53333333333277</c:v>
                </c:pt>
                <c:pt idx="1953">
                  <c:v>32.549999999999436</c:v>
                </c:pt>
                <c:pt idx="1954">
                  <c:v>32.566666666666102</c:v>
                </c:pt>
                <c:pt idx="1955">
                  <c:v>32.583333333332767</c:v>
                </c:pt>
                <c:pt idx="1956">
                  <c:v>32.599999999999433</c:v>
                </c:pt>
                <c:pt idx="1957">
                  <c:v>32.616666666666099</c:v>
                </c:pt>
                <c:pt idx="1958">
                  <c:v>32.633333333332764</c:v>
                </c:pt>
                <c:pt idx="1959">
                  <c:v>32.64999999999943</c:v>
                </c:pt>
                <c:pt idx="1960">
                  <c:v>32.666666666666096</c:v>
                </c:pt>
                <c:pt idx="1961">
                  <c:v>32.683333333332762</c:v>
                </c:pt>
                <c:pt idx="1962">
                  <c:v>32.699999999999427</c:v>
                </c:pt>
                <c:pt idx="1963">
                  <c:v>32.716666666666093</c:v>
                </c:pt>
                <c:pt idx="1964">
                  <c:v>32.733333333332759</c:v>
                </c:pt>
                <c:pt idx="1965">
                  <c:v>32.749999999999424</c:v>
                </c:pt>
                <c:pt idx="1966">
                  <c:v>32.76666666666609</c:v>
                </c:pt>
                <c:pt idx="1967">
                  <c:v>32.783333333332756</c:v>
                </c:pt>
                <c:pt idx="1968">
                  <c:v>32.799999999999422</c:v>
                </c:pt>
                <c:pt idx="1969">
                  <c:v>32.816666666666087</c:v>
                </c:pt>
                <c:pt idx="1970">
                  <c:v>32.833333333332753</c:v>
                </c:pt>
                <c:pt idx="1971">
                  <c:v>32.849999999999419</c:v>
                </c:pt>
                <c:pt idx="1972">
                  <c:v>32.866666666666084</c:v>
                </c:pt>
                <c:pt idx="1973">
                  <c:v>32.88333333333275</c:v>
                </c:pt>
                <c:pt idx="1974">
                  <c:v>32.899999999999416</c:v>
                </c:pt>
                <c:pt idx="1975">
                  <c:v>32.916666666666082</c:v>
                </c:pt>
                <c:pt idx="1976">
                  <c:v>32.933333333332747</c:v>
                </c:pt>
                <c:pt idx="1977">
                  <c:v>32.949999999999413</c:v>
                </c:pt>
                <c:pt idx="1978">
                  <c:v>32.966666666666079</c:v>
                </c:pt>
                <c:pt idx="1979">
                  <c:v>32.983333333332745</c:v>
                </c:pt>
                <c:pt idx="1980">
                  <c:v>32.99999999999941</c:v>
                </c:pt>
                <c:pt idx="1981">
                  <c:v>33.016666666666076</c:v>
                </c:pt>
                <c:pt idx="1982">
                  <c:v>33.033333333332742</c:v>
                </c:pt>
                <c:pt idx="1983">
                  <c:v>33.049999999999407</c:v>
                </c:pt>
                <c:pt idx="1984">
                  <c:v>33.066666666666073</c:v>
                </c:pt>
                <c:pt idx="1985">
                  <c:v>33.083333333332739</c:v>
                </c:pt>
                <c:pt idx="1986">
                  <c:v>33.099999999999405</c:v>
                </c:pt>
                <c:pt idx="1987">
                  <c:v>33.11666666666607</c:v>
                </c:pt>
                <c:pt idx="1988">
                  <c:v>33.133333333332736</c:v>
                </c:pt>
                <c:pt idx="1989">
                  <c:v>33.149999999999402</c:v>
                </c:pt>
                <c:pt idx="1990">
                  <c:v>33.166666666666067</c:v>
                </c:pt>
                <c:pt idx="1991">
                  <c:v>33.183333333332733</c:v>
                </c:pt>
                <c:pt idx="1992">
                  <c:v>33.199999999999399</c:v>
                </c:pt>
                <c:pt idx="1993">
                  <c:v>33.216666666666065</c:v>
                </c:pt>
                <c:pt idx="1994">
                  <c:v>33.23333333333273</c:v>
                </c:pt>
                <c:pt idx="1995">
                  <c:v>33.249999999999396</c:v>
                </c:pt>
                <c:pt idx="1996">
                  <c:v>33.266666666666062</c:v>
                </c:pt>
                <c:pt idx="1997">
                  <c:v>33.283333333332727</c:v>
                </c:pt>
                <c:pt idx="1998">
                  <c:v>33.299999999999393</c:v>
                </c:pt>
                <c:pt idx="1999">
                  <c:v>33.316666666666059</c:v>
                </c:pt>
                <c:pt idx="2000">
                  <c:v>33.333333333332725</c:v>
                </c:pt>
                <c:pt idx="2001">
                  <c:v>33.34999999999939</c:v>
                </c:pt>
                <c:pt idx="2002">
                  <c:v>33.366666666666056</c:v>
                </c:pt>
                <c:pt idx="2003">
                  <c:v>33.383333333332722</c:v>
                </c:pt>
                <c:pt idx="2004">
                  <c:v>33.399999999999388</c:v>
                </c:pt>
                <c:pt idx="2005">
                  <c:v>33.416666666666053</c:v>
                </c:pt>
                <c:pt idx="2006">
                  <c:v>33.433333333332719</c:v>
                </c:pt>
                <c:pt idx="2007">
                  <c:v>33.449999999999385</c:v>
                </c:pt>
                <c:pt idx="2008">
                  <c:v>33.46666666666605</c:v>
                </c:pt>
                <c:pt idx="2009">
                  <c:v>33.483333333332716</c:v>
                </c:pt>
                <c:pt idx="2010">
                  <c:v>33.499999999999382</c:v>
                </c:pt>
                <c:pt idx="2011">
                  <c:v>33.516666666666048</c:v>
                </c:pt>
                <c:pt idx="2012">
                  <c:v>33.533333333332713</c:v>
                </c:pt>
                <c:pt idx="2013">
                  <c:v>33.549999999999379</c:v>
                </c:pt>
                <c:pt idx="2014">
                  <c:v>33.566666666666045</c:v>
                </c:pt>
                <c:pt idx="2015">
                  <c:v>33.58333333333271</c:v>
                </c:pt>
                <c:pt idx="2016">
                  <c:v>33.599999999999376</c:v>
                </c:pt>
                <c:pt idx="2017">
                  <c:v>33.616666666666042</c:v>
                </c:pt>
                <c:pt idx="2018">
                  <c:v>33.633333333332708</c:v>
                </c:pt>
                <c:pt idx="2019">
                  <c:v>33.649999999999373</c:v>
                </c:pt>
                <c:pt idx="2020">
                  <c:v>33.666666666666039</c:v>
                </c:pt>
                <c:pt idx="2021">
                  <c:v>33.683333333332705</c:v>
                </c:pt>
                <c:pt idx="2022">
                  <c:v>33.69999999999937</c:v>
                </c:pt>
                <c:pt idx="2023">
                  <c:v>33.716666666666036</c:v>
                </c:pt>
                <c:pt idx="2024">
                  <c:v>33.733333333332702</c:v>
                </c:pt>
                <c:pt idx="2025">
                  <c:v>33.749999999999368</c:v>
                </c:pt>
                <c:pt idx="2026">
                  <c:v>33.766666666666033</c:v>
                </c:pt>
                <c:pt idx="2027">
                  <c:v>33.783333333332699</c:v>
                </c:pt>
                <c:pt idx="2028">
                  <c:v>33.799999999999365</c:v>
                </c:pt>
                <c:pt idx="2029">
                  <c:v>33.81666666666603</c:v>
                </c:pt>
                <c:pt idx="2030">
                  <c:v>33.833333333332696</c:v>
                </c:pt>
                <c:pt idx="2031">
                  <c:v>33.849999999999362</c:v>
                </c:pt>
                <c:pt idx="2032">
                  <c:v>33.866666666666028</c:v>
                </c:pt>
                <c:pt idx="2033">
                  <c:v>33.883333333332693</c:v>
                </c:pt>
                <c:pt idx="2034">
                  <c:v>33.899999999999359</c:v>
                </c:pt>
                <c:pt idx="2035">
                  <c:v>33.916666666666025</c:v>
                </c:pt>
                <c:pt idx="2036">
                  <c:v>33.933333333332691</c:v>
                </c:pt>
                <c:pt idx="2037">
                  <c:v>33.949999999999356</c:v>
                </c:pt>
                <c:pt idx="2038">
                  <c:v>33.966666666666022</c:v>
                </c:pt>
                <c:pt idx="2039">
                  <c:v>33.983333333332688</c:v>
                </c:pt>
                <c:pt idx="2040">
                  <c:v>33.999999999999353</c:v>
                </c:pt>
                <c:pt idx="2041">
                  <c:v>34.016666666666019</c:v>
                </c:pt>
                <c:pt idx="2042">
                  <c:v>34.033333333332685</c:v>
                </c:pt>
                <c:pt idx="2043">
                  <c:v>34.049999999999351</c:v>
                </c:pt>
                <c:pt idx="2044">
                  <c:v>34.066666666666016</c:v>
                </c:pt>
                <c:pt idx="2045">
                  <c:v>34.083333333332682</c:v>
                </c:pt>
                <c:pt idx="2046">
                  <c:v>34.099999999999348</c:v>
                </c:pt>
                <c:pt idx="2047">
                  <c:v>34.116666666666013</c:v>
                </c:pt>
                <c:pt idx="2048">
                  <c:v>34.133333333332679</c:v>
                </c:pt>
                <c:pt idx="2049">
                  <c:v>34.149999999999345</c:v>
                </c:pt>
                <c:pt idx="2050">
                  <c:v>34.166666666666011</c:v>
                </c:pt>
                <c:pt idx="2051">
                  <c:v>34.183333333332676</c:v>
                </c:pt>
                <c:pt idx="2052">
                  <c:v>34.199999999999342</c:v>
                </c:pt>
                <c:pt idx="2053">
                  <c:v>34.216666666666008</c:v>
                </c:pt>
                <c:pt idx="2054">
                  <c:v>34.233333333332673</c:v>
                </c:pt>
                <c:pt idx="2055">
                  <c:v>34.249999999999339</c:v>
                </c:pt>
                <c:pt idx="2056">
                  <c:v>34.266666666666005</c:v>
                </c:pt>
                <c:pt idx="2057">
                  <c:v>34.283333333332671</c:v>
                </c:pt>
                <c:pt idx="2058">
                  <c:v>34.299999999999336</c:v>
                </c:pt>
                <c:pt idx="2059">
                  <c:v>34.316666666666002</c:v>
                </c:pt>
                <c:pt idx="2060">
                  <c:v>34.333333333332668</c:v>
                </c:pt>
                <c:pt idx="2061">
                  <c:v>34.349999999999334</c:v>
                </c:pt>
                <c:pt idx="2062">
                  <c:v>34.366666666665999</c:v>
                </c:pt>
                <c:pt idx="2063">
                  <c:v>34.383333333332665</c:v>
                </c:pt>
                <c:pt idx="2064">
                  <c:v>34.399999999999331</c:v>
                </c:pt>
                <c:pt idx="2065">
                  <c:v>34.416666666665996</c:v>
                </c:pt>
                <c:pt idx="2066">
                  <c:v>34.433333333332662</c:v>
                </c:pt>
                <c:pt idx="2067">
                  <c:v>34.449999999999328</c:v>
                </c:pt>
                <c:pt idx="2068">
                  <c:v>34.466666666665994</c:v>
                </c:pt>
                <c:pt idx="2069">
                  <c:v>34.483333333332659</c:v>
                </c:pt>
                <c:pt idx="2070">
                  <c:v>34.499999999999325</c:v>
                </c:pt>
                <c:pt idx="2071">
                  <c:v>34.516666666665991</c:v>
                </c:pt>
                <c:pt idx="2072">
                  <c:v>34.533333333332656</c:v>
                </c:pt>
                <c:pt idx="2073">
                  <c:v>34.549999999999322</c:v>
                </c:pt>
                <c:pt idx="2074">
                  <c:v>34.566666666665988</c:v>
                </c:pt>
                <c:pt idx="2075">
                  <c:v>34.583333333332654</c:v>
                </c:pt>
                <c:pt idx="2076">
                  <c:v>34.599999999999319</c:v>
                </c:pt>
                <c:pt idx="2077">
                  <c:v>34.616666666665985</c:v>
                </c:pt>
                <c:pt idx="2078">
                  <c:v>34.633333333332651</c:v>
                </c:pt>
                <c:pt idx="2079">
                  <c:v>34.649999999999316</c:v>
                </c:pt>
                <c:pt idx="2080">
                  <c:v>34.666666666665982</c:v>
                </c:pt>
                <c:pt idx="2081">
                  <c:v>34.683333333332648</c:v>
                </c:pt>
                <c:pt idx="2082">
                  <c:v>34.699999999999314</c:v>
                </c:pt>
                <c:pt idx="2083">
                  <c:v>34.716666666665979</c:v>
                </c:pt>
                <c:pt idx="2084">
                  <c:v>34.733333333332645</c:v>
                </c:pt>
                <c:pt idx="2085">
                  <c:v>34.749999999999311</c:v>
                </c:pt>
                <c:pt idx="2086">
                  <c:v>34.766666666665976</c:v>
                </c:pt>
                <c:pt idx="2087">
                  <c:v>34.783333333332642</c:v>
                </c:pt>
                <c:pt idx="2088">
                  <c:v>34.799999999999308</c:v>
                </c:pt>
                <c:pt idx="2089">
                  <c:v>34.816666666665974</c:v>
                </c:pt>
                <c:pt idx="2090">
                  <c:v>34.833333333332639</c:v>
                </c:pt>
                <c:pt idx="2091">
                  <c:v>34.849999999999305</c:v>
                </c:pt>
                <c:pt idx="2092">
                  <c:v>34.866666666665971</c:v>
                </c:pt>
                <c:pt idx="2093">
                  <c:v>34.883333333332637</c:v>
                </c:pt>
                <c:pt idx="2094">
                  <c:v>34.899999999999302</c:v>
                </c:pt>
                <c:pt idx="2095">
                  <c:v>34.916666666665968</c:v>
                </c:pt>
                <c:pt idx="2096">
                  <c:v>34.933333333332634</c:v>
                </c:pt>
                <c:pt idx="2097">
                  <c:v>34.949999999999299</c:v>
                </c:pt>
                <c:pt idx="2098">
                  <c:v>34.966666666665965</c:v>
                </c:pt>
                <c:pt idx="2099">
                  <c:v>34.983333333332631</c:v>
                </c:pt>
                <c:pt idx="2100">
                  <c:v>34.999999999999297</c:v>
                </c:pt>
                <c:pt idx="2101">
                  <c:v>35.016666666665962</c:v>
                </c:pt>
                <c:pt idx="2102">
                  <c:v>35.033333333332628</c:v>
                </c:pt>
                <c:pt idx="2103">
                  <c:v>35.049999999999294</c:v>
                </c:pt>
                <c:pt idx="2104">
                  <c:v>35.066666666665959</c:v>
                </c:pt>
                <c:pt idx="2105">
                  <c:v>35.083333333332625</c:v>
                </c:pt>
                <c:pt idx="2106">
                  <c:v>35.099999999999291</c:v>
                </c:pt>
                <c:pt idx="2107">
                  <c:v>35.116666666665957</c:v>
                </c:pt>
                <c:pt idx="2108">
                  <c:v>35.133333333332622</c:v>
                </c:pt>
                <c:pt idx="2109">
                  <c:v>35.149999999999288</c:v>
                </c:pt>
                <c:pt idx="2110">
                  <c:v>35.166666666665954</c:v>
                </c:pt>
                <c:pt idx="2111">
                  <c:v>35.183333333332619</c:v>
                </c:pt>
                <c:pt idx="2112">
                  <c:v>35.199999999999285</c:v>
                </c:pt>
                <c:pt idx="2113">
                  <c:v>35.216666666665951</c:v>
                </c:pt>
                <c:pt idx="2114">
                  <c:v>35.233333333332617</c:v>
                </c:pt>
                <c:pt idx="2115">
                  <c:v>35.249999999999282</c:v>
                </c:pt>
                <c:pt idx="2116">
                  <c:v>35.266666666665948</c:v>
                </c:pt>
                <c:pt idx="2117">
                  <c:v>35.283333333332614</c:v>
                </c:pt>
                <c:pt idx="2118">
                  <c:v>35.29999999999928</c:v>
                </c:pt>
                <c:pt idx="2119">
                  <c:v>35.316666666665945</c:v>
                </c:pt>
                <c:pt idx="2120">
                  <c:v>35.333333333332611</c:v>
                </c:pt>
                <c:pt idx="2121">
                  <c:v>35.349999999999277</c:v>
                </c:pt>
                <c:pt idx="2122">
                  <c:v>35.366666666665942</c:v>
                </c:pt>
                <c:pt idx="2123">
                  <c:v>35.383333333332608</c:v>
                </c:pt>
                <c:pt idx="2124">
                  <c:v>35.399999999999274</c:v>
                </c:pt>
                <c:pt idx="2125">
                  <c:v>35.41666666666594</c:v>
                </c:pt>
                <c:pt idx="2126">
                  <c:v>35.433333333332605</c:v>
                </c:pt>
                <c:pt idx="2127">
                  <c:v>35.449999999999271</c:v>
                </c:pt>
                <c:pt idx="2128">
                  <c:v>35.466666666665937</c:v>
                </c:pt>
                <c:pt idx="2129">
                  <c:v>35.483333333332602</c:v>
                </c:pt>
                <c:pt idx="2130">
                  <c:v>35.499999999999268</c:v>
                </c:pt>
                <c:pt idx="2131">
                  <c:v>35.516666666665934</c:v>
                </c:pt>
                <c:pt idx="2132">
                  <c:v>35.5333333333326</c:v>
                </c:pt>
                <c:pt idx="2133">
                  <c:v>35.549999999999265</c:v>
                </c:pt>
                <c:pt idx="2134">
                  <c:v>35.566666666665931</c:v>
                </c:pt>
                <c:pt idx="2135">
                  <c:v>35.583333333332597</c:v>
                </c:pt>
                <c:pt idx="2136">
                  <c:v>35.599999999999262</c:v>
                </c:pt>
                <c:pt idx="2137">
                  <c:v>35.616666666665928</c:v>
                </c:pt>
                <c:pt idx="2138">
                  <c:v>35.633333333332594</c:v>
                </c:pt>
                <c:pt idx="2139">
                  <c:v>35.64999999999926</c:v>
                </c:pt>
                <c:pt idx="2140">
                  <c:v>35.666666666665925</c:v>
                </c:pt>
                <c:pt idx="2141">
                  <c:v>35.683333333332591</c:v>
                </c:pt>
                <c:pt idx="2142">
                  <c:v>35.699999999999257</c:v>
                </c:pt>
                <c:pt idx="2143">
                  <c:v>35.716666666665922</c:v>
                </c:pt>
                <c:pt idx="2144">
                  <c:v>35.733333333332588</c:v>
                </c:pt>
                <c:pt idx="2145">
                  <c:v>35.749999999999254</c:v>
                </c:pt>
                <c:pt idx="2146">
                  <c:v>35.76666666666592</c:v>
                </c:pt>
                <c:pt idx="2147">
                  <c:v>35.783333333332585</c:v>
                </c:pt>
                <c:pt idx="2148">
                  <c:v>35.799999999999251</c:v>
                </c:pt>
                <c:pt idx="2149">
                  <c:v>35.816666666665917</c:v>
                </c:pt>
                <c:pt idx="2150">
                  <c:v>35.833333333332583</c:v>
                </c:pt>
                <c:pt idx="2151">
                  <c:v>35.849999999999248</c:v>
                </c:pt>
                <c:pt idx="2152">
                  <c:v>35.866666666665914</c:v>
                </c:pt>
                <c:pt idx="2153">
                  <c:v>35.88333333333258</c:v>
                </c:pt>
                <c:pt idx="2154">
                  <c:v>35.899999999999245</c:v>
                </c:pt>
                <c:pt idx="2155">
                  <c:v>35.916666666665911</c:v>
                </c:pt>
                <c:pt idx="2156">
                  <c:v>35.933333333332577</c:v>
                </c:pt>
                <c:pt idx="2157">
                  <c:v>35.949999999999243</c:v>
                </c:pt>
                <c:pt idx="2158">
                  <c:v>35.966666666665908</c:v>
                </c:pt>
                <c:pt idx="2159">
                  <c:v>35.983333333332574</c:v>
                </c:pt>
                <c:pt idx="2160">
                  <c:v>35.99999999999924</c:v>
                </c:pt>
                <c:pt idx="2161">
                  <c:v>36.016666666665905</c:v>
                </c:pt>
                <c:pt idx="2162">
                  <c:v>36.033333333332571</c:v>
                </c:pt>
                <c:pt idx="2163">
                  <c:v>36.049999999999237</c:v>
                </c:pt>
                <c:pt idx="2164">
                  <c:v>36.066666666665903</c:v>
                </c:pt>
                <c:pt idx="2165">
                  <c:v>36.083333333332568</c:v>
                </c:pt>
                <c:pt idx="2166">
                  <c:v>36.099999999999234</c:v>
                </c:pt>
                <c:pt idx="2167">
                  <c:v>36.1166666666659</c:v>
                </c:pt>
                <c:pt idx="2168">
                  <c:v>36.133333333332565</c:v>
                </c:pt>
                <c:pt idx="2169">
                  <c:v>36.149999999999231</c:v>
                </c:pt>
                <c:pt idx="2170">
                  <c:v>36.166666666665897</c:v>
                </c:pt>
                <c:pt idx="2171">
                  <c:v>36.183333333332563</c:v>
                </c:pt>
                <c:pt idx="2172">
                  <c:v>36.199999999999228</c:v>
                </c:pt>
                <c:pt idx="2173">
                  <c:v>36.216666666665894</c:v>
                </c:pt>
                <c:pt idx="2174">
                  <c:v>36.23333333333256</c:v>
                </c:pt>
                <c:pt idx="2175">
                  <c:v>36.249999999999226</c:v>
                </c:pt>
                <c:pt idx="2176">
                  <c:v>36.266666666665891</c:v>
                </c:pt>
                <c:pt idx="2177">
                  <c:v>36.283333333332557</c:v>
                </c:pt>
                <c:pt idx="2178">
                  <c:v>36.299999999999223</c:v>
                </c:pt>
                <c:pt idx="2179">
                  <c:v>36.316666666665888</c:v>
                </c:pt>
                <c:pt idx="2180">
                  <c:v>36.333333333332554</c:v>
                </c:pt>
                <c:pt idx="2181">
                  <c:v>36.34999999999922</c:v>
                </c:pt>
                <c:pt idx="2182">
                  <c:v>36.366666666665886</c:v>
                </c:pt>
                <c:pt idx="2183">
                  <c:v>36.383333333332551</c:v>
                </c:pt>
                <c:pt idx="2184">
                  <c:v>36.399999999999217</c:v>
                </c:pt>
                <c:pt idx="2185">
                  <c:v>36.416666666665883</c:v>
                </c:pt>
                <c:pt idx="2186">
                  <c:v>36.433333333332548</c:v>
                </c:pt>
                <c:pt idx="2187">
                  <c:v>36.449999999999214</c:v>
                </c:pt>
                <c:pt idx="2188">
                  <c:v>36.46666666666588</c:v>
                </c:pt>
                <c:pt idx="2189">
                  <c:v>36.483333333332546</c:v>
                </c:pt>
                <c:pt idx="2190">
                  <c:v>36.499999999999211</c:v>
                </c:pt>
                <c:pt idx="2191">
                  <c:v>36.516666666665877</c:v>
                </c:pt>
                <c:pt idx="2192">
                  <c:v>36.533333333332543</c:v>
                </c:pt>
                <c:pt idx="2193">
                  <c:v>36.549999999999208</c:v>
                </c:pt>
                <c:pt idx="2194">
                  <c:v>36.566666666665874</c:v>
                </c:pt>
                <c:pt idx="2195">
                  <c:v>36.58333333333254</c:v>
                </c:pt>
                <c:pt idx="2196">
                  <c:v>36.599999999999206</c:v>
                </c:pt>
                <c:pt idx="2197">
                  <c:v>36.616666666665871</c:v>
                </c:pt>
                <c:pt idx="2198">
                  <c:v>36.633333333332537</c:v>
                </c:pt>
                <c:pt idx="2199">
                  <c:v>36.649999999999203</c:v>
                </c:pt>
                <c:pt idx="2200">
                  <c:v>36.666666666665868</c:v>
                </c:pt>
                <c:pt idx="2201">
                  <c:v>36.683333333332534</c:v>
                </c:pt>
                <c:pt idx="2202">
                  <c:v>36.6999999999992</c:v>
                </c:pt>
                <c:pt idx="2203">
                  <c:v>36.716666666665866</c:v>
                </c:pt>
                <c:pt idx="2204">
                  <c:v>36.733333333332531</c:v>
                </c:pt>
                <c:pt idx="2205">
                  <c:v>36.749999999999197</c:v>
                </c:pt>
                <c:pt idx="2206">
                  <c:v>36.766666666665863</c:v>
                </c:pt>
                <c:pt idx="2207">
                  <c:v>36.783333333332529</c:v>
                </c:pt>
                <c:pt idx="2208">
                  <c:v>36.799999999999194</c:v>
                </c:pt>
                <c:pt idx="2209">
                  <c:v>36.81666666666586</c:v>
                </c:pt>
                <c:pt idx="2210">
                  <c:v>36.833333333332526</c:v>
                </c:pt>
                <c:pt idx="2211">
                  <c:v>36.849999999999191</c:v>
                </c:pt>
                <c:pt idx="2212">
                  <c:v>36.866666666665857</c:v>
                </c:pt>
                <c:pt idx="2213">
                  <c:v>36.883333333332523</c:v>
                </c:pt>
                <c:pt idx="2214">
                  <c:v>36.899999999999189</c:v>
                </c:pt>
                <c:pt idx="2215">
                  <c:v>36.916666666665854</c:v>
                </c:pt>
                <c:pt idx="2216">
                  <c:v>36.93333333333252</c:v>
                </c:pt>
                <c:pt idx="2217">
                  <c:v>36.949999999999186</c:v>
                </c:pt>
                <c:pt idx="2218">
                  <c:v>36.966666666665851</c:v>
                </c:pt>
                <c:pt idx="2219">
                  <c:v>36.983333333332517</c:v>
                </c:pt>
                <c:pt idx="2220">
                  <c:v>36.999999999999183</c:v>
                </c:pt>
                <c:pt idx="2221">
                  <c:v>37.016666666665849</c:v>
                </c:pt>
                <c:pt idx="2222">
                  <c:v>37.033333333332514</c:v>
                </c:pt>
                <c:pt idx="2223">
                  <c:v>37.04999999999918</c:v>
                </c:pt>
                <c:pt idx="2224">
                  <c:v>37.066666666665846</c:v>
                </c:pt>
                <c:pt idx="2225">
                  <c:v>37.083333333332511</c:v>
                </c:pt>
                <c:pt idx="2226">
                  <c:v>37.099999999999177</c:v>
                </c:pt>
                <c:pt idx="2227">
                  <c:v>37.116666666665843</c:v>
                </c:pt>
                <c:pt idx="2228">
                  <c:v>37.133333333332509</c:v>
                </c:pt>
                <c:pt idx="2229">
                  <c:v>37.149999999999174</c:v>
                </c:pt>
                <c:pt idx="2230">
                  <c:v>37.16666666666584</c:v>
                </c:pt>
                <c:pt idx="2231">
                  <c:v>37.183333333332506</c:v>
                </c:pt>
                <c:pt idx="2232">
                  <c:v>37.199999999999172</c:v>
                </c:pt>
                <c:pt idx="2233">
                  <c:v>37.216666666665837</c:v>
                </c:pt>
                <c:pt idx="2234">
                  <c:v>37.233333333332503</c:v>
                </c:pt>
                <c:pt idx="2235">
                  <c:v>37.249999999999169</c:v>
                </c:pt>
                <c:pt idx="2236">
                  <c:v>37.266666666665834</c:v>
                </c:pt>
                <c:pt idx="2237">
                  <c:v>37.2833333333325</c:v>
                </c:pt>
                <c:pt idx="2238">
                  <c:v>37.299999999999166</c:v>
                </c:pt>
                <c:pt idx="2239">
                  <c:v>37.316666666665832</c:v>
                </c:pt>
                <c:pt idx="2240">
                  <c:v>37.333333333332497</c:v>
                </c:pt>
                <c:pt idx="2241">
                  <c:v>37.349999999999163</c:v>
                </c:pt>
                <c:pt idx="2242">
                  <c:v>37.366666666665829</c:v>
                </c:pt>
                <c:pt idx="2243">
                  <c:v>37.383333333332494</c:v>
                </c:pt>
                <c:pt idx="2244">
                  <c:v>37.39999999999916</c:v>
                </c:pt>
                <c:pt idx="2245">
                  <c:v>37.416666666665826</c:v>
                </c:pt>
                <c:pt idx="2246">
                  <c:v>37.433333333332492</c:v>
                </c:pt>
                <c:pt idx="2247">
                  <c:v>37.449999999999157</c:v>
                </c:pt>
                <c:pt idx="2248">
                  <c:v>37.466666666665823</c:v>
                </c:pt>
                <c:pt idx="2249">
                  <c:v>37.483333333332489</c:v>
                </c:pt>
                <c:pt idx="2250">
                  <c:v>37.499999999999154</c:v>
                </c:pt>
                <c:pt idx="2251">
                  <c:v>37.51666666666582</c:v>
                </c:pt>
                <c:pt idx="2252">
                  <c:v>37.533333333332486</c:v>
                </c:pt>
                <c:pt idx="2253">
                  <c:v>37.549999999999152</c:v>
                </c:pt>
                <c:pt idx="2254">
                  <c:v>37.566666666665817</c:v>
                </c:pt>
                <c:pt idx="2255">
                  <c:v>37.583333333332483</c:v>
                </c:pt>
                <c:pt idx="2256">
                  <c:v>37.599999999999149</c:v>
                </c:pt>
                <c:pt idx="2257">
                  <c:v>37.616666666665814</c:v>
                </c:pt>
                <c:pt idx="2258">
                  <c:v>37.63333333333248</c:v>
                </c:pt>
                <c:pt idx="2259">
                  <c:v>37.649999999999146</c:v>
                </c:pt>
                <c:pt idx="2260">
                  <c:v>37.666666666665812</c:v>
                </c:pt>
                <c:pt idx="2261">
                  <c:v>37.683333333332477</c:v>
                </c:pt>
                <c:pt idx="2262">
                  <c:v>37.699999999999143</c:v>
                </c:pt>
                <c:pt idx="2263">
                  <c:v>37.716666666665809</c:v>
                </c:pt>
                <c:pt idx="2264">
                  <c:v>37.733333333332475</c:v>
                </c:pt>
                <c:pt idx="2265">
                  <c:v>37.74999999999914</c:v>
                </c:pt>
                <c:pt idx="2266">
                  <c:v>37.766666666665806</c:v>
                </c:pt>
                <c:pt idx="2267">
                  <c:v>37.783333333332472</c:v>
                </c:pt>
                <c:pt idx="2268">
                  <c:v>37.799999999999137</c:v>
                </c:pt>
                <c:pt idx="2269">
                  <c:v>37.816666666665803</c:v>
                </c:pt>
                <c:pt idx="2270">
                  <c:v>37.833333333332469</c:v>
                </c:pt>
                <c:pt idx="2271">
                  <c:v>37.849999999999135</c:v>
                </c:pt>
                <c:pt idx="2272">
                  <c:v>37.8666666666658</c:v>
                </c:pt>
                <c:pt idx="2273">
                  <c:v>37.883333333332466</c:v>
                </c:pt>
                <c:pt idx="2274">
                  <c:v>37.899999999999132</c:v>
                </c:pt>
                <c:pt idx="2275">
                  <c:v>37.916666666665797</c:v>
                </c:pt>
                <c:pt idx="2276">
                  <c:v>37.933333333332463</c:v>
                </c:pt>
                <c:pt idx="2277">
                  <c:v>37.949999999999129</c:v>
                </c:pt>
                <c:pt idx="2278">
                  <c:v>37.966666666665795</c:v>
                </c:pt>
                <c:pt idx="2279">
                  <c:v>37.98333333333246</c:v>
                </c:pt>
                <c:pt idx="2280">
                  <c:v>37.999999999999126</c:v>
                </c:pt>
                <c:pt idx="2281">
                  <c:v>38.016666666665792</c:v>
                </c:pt>
                <c:pt idx="2282">
                  <c:v>38.033333333332457</c:v>
                </c:pt>
                <c:pt idx="2283">
                  <c:v>38.049999999999123</c:v>
                </c:pt>
                <c:pt idx="2284">
                  <c:v>38.066666666665789</c:v>
                </c:pt>
                <c:pt idx="2285">
                  <c:v>38.083333333332455</c:v>
                </c:pt>
                <c:pt idx="2286">
                  <c:v>38.09999999999912</c:v>
                </c:pt>
                <c:pt idx="2287">
                  <c:v>38.116666666665786</c:v>
                </c:pt>
                <c:pt idx="2288">
                  <c:v>38.133333333332452</c:v>
                </c:pt>
                <c:pt idx="2289">
                  <c:v>38.149999999999118</c:v>
                </c:pt>
                <c:pt idx="2290">
                  <c:v>38.166666666665783</c:v>
                </c:pt>
                <c:pt idx="2291">
                  <c:v>38.183333333332449</c:v>
                </c:pt>
                <c:pt idx="2292">
                  <c:v>38.199999999999115</c:v>
                </c:pt>
                <c:pt idx="2293">
                  <c:v>38.21666666666578</c:v>
                </c:pt>
                <c:pt idx="2294">
                  <c:v>38.233333333332446</c:v>
                </c:pt>
                <c:pt idx="2295">
                  <c:v>38.249999999999112</c:v>
                </c:pt>
                <c:pt idx="2296">
                  <c:v>38.266666666665778</c:v>
                </c:pt>
                <c:pt idx="2297">
                  <c:v>38.283333333332443</c:v>
                </c:pt>
                <c:pt idx="2298">
                  <c:v>38.299999999999109</c:v>
                </c:pt>
                <c:pt idx="2299">
                  <c:v>38.316666666665775</c:v>
                </c:pt>
                <c:pt idx="2300">
                  <c:v>38.33333333333244</c:v>
                </c:pt>
                <c:pt idx="2301">
                  <c:v>38.349999999999106</c:v>
                </c:pt>
                <c:pt idx="2302">
                  <c:v>38.366666666665772</c:v>
                </c:pt>
                <c:pt idx="2303">
                  <c:v>38.383333333332438</c:v>
                </c:pt>
                <c:pt idx="2304">
                  <c:v>38.399999999999103</c:v>
                </c:pt>
                <c:pt idx="2305">
                  <c:v>38.416666666665769</c:v>
                </c:pt>
                <c:pt idx="2306">
                  <c:v>38.433333333332435</c:v>
                </c:pt>
                <c:pt idx="2307">
                  <c:v>38.4499999999991</c:v>
                </c:pt>
                <c:pt idx="2308">
                  <c:v>38.466666666665766</c:v>
                </c:pt>
                <c:pt idx="2309">
                  <c:v>38.483333333332432</c:v>
                </c:pt>
                <c:pt idx="2310">
                  <c:v>38.499999999999098</c:v>
                </c:pt>
                <c:pt idx="2311">
                  <c:v>38.516666666665763</c:v>
                </c:pt>
                <c:pt idx="2312">
                  <c:v>38.533333333332429</c:v>
                </c:pt>
                <c:pt idx="2313">
                  <c:v>38.549999999999095</c:v>
                </c:pt>
                <c:pt idx="2314">
                  <c:v>38.56666666666576</c:v>
                </c:pt>
                <c:pt idx="2315">
                  <c:v>38.583333333332426</c:v>
                </c:pt>
                <c:pt idx="2316">
                  <c:v>38.599999999999092</c:v>
                </c:pt>
                <c:pt idx="2317">
                  <c:v>38.616666666665758</c:v>
                </c:pt>
                <c:pt idx="2318">
                  <c:v>38.633333333332423</c:v>
                </c:pt>
                <c:pt idx="2319">
                  <c:v>38.649999999999089</c:v>
                </c:pt>
                <c:pt idx="2320">
                  <c:v>38.666666666665755</c:v>
                </c:pt>
                <c:pt idx="2321">
                  <c:v>38.683333333332421</c:v>
                </c:pt>
                <c:pt idx="2322">
                  <c:v>38.699999999999086</c:v>
                </c:pt>
                <c:pt idx="2323">
                  <c:v>38.716666666665752</c:v>
                </c:pt>
                <c:pt idx="2324">
                  <c:v>38.733333333332418</c:v>
                </c:pt>
                <c:pt idx="2325">
                  <c:v>38.749999999999083</c:v>
                </c:pt>
                <c:pt idx="2326">
                  <c:v>38.766666666665749</c:v>
                </c:pt>
                <c:pt idx="2327">
                  <c:v>38.783333333332415</c:v>
                </c:pt>
                <c:pt idx="2328">
                  <c:v>38.799999999999081</c:v>
                </c:pt>
                <c:pt idx="2329">
                  <c:v>38.816666666665746</c:v>
                </c:pt>
                <c:pt idx="2330">
                  <c:v>38.833333333332412</c:v>
                </c:pt>
                <c:pt idx="2331">
                  <c:v>38.849999999999078</c:v>
                </c:pt>
                <c:pt idx="2332">
                  <c:v>38.866666666665743</c:v>
                </c:pt>
                <c:pt idx="2333">
                  <c:v>38.883333333332409</c:v>
                </c:pt>
                <c:pt idx="2334">
                  <c:v>38.899999999999075</c:v>
                </c:pt>
                <c:pt idx="2335">
                  <c:v>38.916666666665741</c:v>
                </c:pt>
                <c:pt idx="2336">
                  <c:v>38.933333333332406</c:v>
                </c:pt>
                <c:pt idx="2337">
                  <c:v>38.949999999999072</c:v>
                </c:pt>
                <c:pt idx="2338">
                  <c:v>38.966666666665738</c:v>
                </c:pt>
                <c:pt idx="2339">
                  <c:v>38.983333333332403</c:v>
                </c:pt>
                <c:pt idx="2340">
                  <c:v>38.999999999999069</c:v>
                </c:pt>
                <c:pt idx="2341">
                  <c:v>39.016666666665735</c:v>
                </c:pt>
                <c:pt idx="2342">
                  <c:v>39.033333333332401</c:v>
                </c:pt>
                <c:pt idx="2343">
                  <c:v>39.049999999999066</c:v>
                </c:pt>
                <c:pt idx="2344">
                  <c:v>39.066666666665732</c:v>
                </c:pt>
                <c:pt idx="2345">
                  <c:v>39.083333333332398</c:v>
                </c:pt>
                <c:pt idx="2346">
                  <c:v>39.099999999999064</c:v>
                </c:pt>
                <c:pt idx="2347">
                  <c:v>39.116666666665729</c:v>
                </c:pt>
                <c:pt idx="2348">
                  <c:v>39.133333333332395</c:v>
                </c:pt>
                <c:pt idx="2349">
                  <c:v>39.149999999999061</c:v>
                </c:pt>
                <c:pt idx="2350">
                  <c:v>39.166666666665726</c:v>
                </c:pt>
                <c:pt idx="2351">
                  <c:v>39.183333333332392</c:v>
                </c:pt>
                <c:pt idx="2352">
                  <c:v>39.199999999999058</c:v>
                </c:pt>
                <c:pt idx="2353">
                  <c:v>39.216666666665724</c:v>
                </c:pt>
                <c:pt idx="2354">
                  <c:v>39.233333333332389</c:v>
                </c:pt>
                <c:pt idx="2355">
                  <c:v>39.249999999999055</c:v>
                </c:pt>
                <c:pt idx="2356">
                  <c:v>39.266666666665721</c:v>
                </c:pt>
                <c:pt idx="2357">
                  <c:v>39.283333333332386</c:v>
                </c:pt>
                <c:pt idx="2358">
                  <c:v>39.299999999999052</c:v>
                </c:pt>
                <c:pt idx="2359">
                  <c:v>39.316666666665718</c:v>
                </c:pt>
                <c:pt idx="2360">
                  <c:v>39.333333333332384</c:v>
                </c:pt>
                <c:pt idx="2361">
                  <c:v>39.349999999999049</c:v>
                </c:pt>
                <c:pt idx="2362">
                  <c:v>39.366666666665715</c:v>
                </c:pt>
                <c:pt idx="2363">
                  <c:v>39.383333333332381</c:v>
                </c:pt>
                <c:pt idx="2364">
                  <c:v>39.399999999999046</c:v>
                </c:pt>
                <c:pt idx="2365">
                  <c:v>39.416666666665712</c:v>
                </c:pt>
                <c:pt idx="2366">
                  <c:v>39.433333333332378</c:v>
                </c:pt>
                <c:pt idx="2367">
                  <c:v>39.449999999999044</c:v>
                </c:pt>
                <c:pt idx="2368">
                  <c:v>39.466666666665709</c:v>
                </c:pt>
                <c:pt idx="2369">
                  <c:v>39.483333333332375</c:v>
                </c:pt>
                <c:pt idx="2370">
                  <c:v>39.499999999999041</c:v>
                </c:pt>
                <c:pt idx="2371">
                  <c:v>39.516666666665706</c:v>
                </c:pt>
                <c:pt idx="2372">
                  <c:v>39.533333333332372</c:v>
                </c:pt>
                <c:pt idx="2373">
                  <c:v>39.549999999999038</c:v>
                </c:pt>
                <c:pt idx="2374">
                  <c:v>39.566666666665704</c:v>
                </c:pt>
                <c:pt idx="2375">
                  <c:v>39.583333333332369</c:v>
                </c:pt>
                <c:pt idx="2376">
                  <c:v>39.599999999999035</c:v>
                </c:pt>
                <c:pt idx="2377">
                  <c:v>39.616666666665701</c:v>
                </c:pt>
                <c:pt idx="2378">
                  <c:v>39.633333333332367</c:v>
                </c:pt>
                <c:pt idx="2379">
                  <c:v>39.649999999999032</c:v>
                </c:pt>
                <c:pt idx="2380">
                  <c:v>39.666666666665698</c:v>
                </c:pt>
                <c:pt idx="2381">
                  <c:v>39.683333333332364</c:v>
                </c:pt>
                <c:pt idx="2382">
                  <c:v>39.699999999999029</c:v>
                </c:pt>
                <c:pt idx="2383">
                  <c:v>39.716666666665695</c:v>
                </c:pt>
                <c:pt idx="2384">
                  <c:v>39.733333333332361</c:v>
                </c:pt>
                <c:pt idx="2385">
                  <c:v>39.749999999999027</c:v>
                </c:pt>
                <c:pt idx="2386">
                  <c:v>39.766666666665692</c:v>
                </c:pt>
                <c:pt idx="2387">
                  <c:v>39.783333333332358</c:v>
                </c:pt>
                <c:pt idx="2388">
                  <c:v>39.799999999999024</c:v>
                </c:pt>
                <c:pt idx="2389">
                  <c:v>39.816666666665689</c:v>
                </c:pt>
                <c:pt idx="2390">
                  <c:v>39.833333333332355</c:v>
                </c:pt>
                <c:pt idx="2391">
                  <c:v>39.849999999999021</c:v>
                </c:pt>
                <c:pt idx="2392">
                  <c:v>39.866666666665687</c:v>
                </c:pt>
                <c:pt idx="2393">
                  <c:v>39.883333333332352</c:v>
                </c:pt>
                <c:pt idx="2394">
                  <c:v>39.899999999999018</c:v>
                </c:pt>
                <c:pt idx="2395">
                  <c:v>39.916666666665684</c:v>
                </c:pt>
                <c:pt idx="2396">
                  <c:v>39.933333333332349</c:v>
                </c:pt>
                <c:pt idx="2397">
                  <c:v>39.949999999999015</c:v>
                </c:pt>
                <c:pt idx="2398">
                  <c:v>39.966666666665681</c:v>
                </c:pt>
                <c:pt idx="2399">
                  <c:v>39.983333333332347</c:v>
                </c:pt>
                <c:pt idx="2400">
                  <c:v>39.999999999999012</c:v>
                </c:pt>
                <c:pt idx="2401">
                  <c:v>40.016666666665678</c:v>
                </c:pt>
                <c:pt idx="2402">
                  <c:v>40.033333333332344</c:v>
                </c:pt>
                <c:pt idx="2403">
                  <c:v>40.04999999999901</c:v>
                </c:pt>
                <c:pt idx="2404">
                  <c:v>40.066666666665675</c:v>
                </c:pt>
                <c:pt idx="2405">
                  <c:v>40.083333333332341</c:v>
                </c:pt>
                <c:pt idx="2406">
                  <c:v>40.099999999999007</c:v>
                </c:pt>
                <c:pt idx="2407">
                  <c:v>40.116666666665672</c:v>
                </c:pt>
                <c:pt idx="2408">
                  <c:v>40.133333333332338</c:v>
                </c:pt>
                <c:pt idx="2409">
                  <c:v>40.149999999999004</c:v>
                </c:pt>
                <c:pt idx="2410">
                  <c:v>40.16666666666567</c:v>
                </c:pt>
                <c:pt idx="2411">
                  <c:v>40.183333333332335</c:v>
                </c:pt>
                <c:pt idx="2412">
                  <c:v>40.199999999999001</c:v>
                </c:pt>
                <c:pt idx="2413">
                  <c:v>40.216666666665667</c:v>
                </c:pt>
                <c:pt idx="2414">
                  <c:v>40.233333333332332</c:v>
                </c:pt>
                <c:pt idx="2415">
                  <c:v>40.249999999998998</c:v>
                </c:pt>
                <c:pt idx="2416">
                  <c:v>40.266666666665664</c:v>
                </c:pt>
                <c:pt idx="2417">
                  <c:v>40.28333333333233</c:v>
                </c:pt>
                <c:pt idx="2418">
                  <c:v>40.299999999998995</c:v>
                </c:pt>
                <c:pt idx="2419">
                  <c:v>40.316666666665661</c:v>
                </c:pt>
                <c:pt idx="2420">
                  <c:v>40.333333333332327</c:v>
                </c:pt>
                <c:pt idx="2421">
                  <c:v>40.349999999998992</c:v>
                </c:pt>
                <c:pt idx="2422">
                  <c:v>40.366666666665658</c:v>
                </c:pt>
                <c:pt idx="2423">
                  <c:v>40.383333333332324</c:v>
                </c:pt>
                <c:pt idx="2424">
                  <c:v>40.39999999999899</c:v>
                </c:pt>
                <c:pt idx="2425">
                  <c:v>40.416666666665655</c:v>
                </c:pt>
                <c:pt idx="2426">
                  <c:v>40.433333333332321</c:v>
                </c:pt>
                <c:pt idx="2427">
                  <c:v>40.449999999998987</c:v>
                </c:pt>
                <c:pt idx="2428">
                  <c:v>40.466666666665652</c:v>
                </c:pt>
                <c:pt idx="2429">
                  <c:v>40.483333333332318</c:v>
                </c:pt>
                <c:pt idx="2430">
                  <c:v>40.499999999998984</c:v>
                </c:pt>
                <c:pt idx="2431">
                  <c:v>40.51666666666565</c:v>
                </c:pt>
                <c:pt idx="2432">
                  <c:v>40.533333333332315</c:v>
                </c:pt>
                <c:pt idx="2433">
                  <c:v>40.549999999998981</c:v>
                </c:pt>
                <c:pt idx="2434">
                  <c:v>40.566666666665647</c:v>
                </c:pt>
                <c:pt idx="2435">
                  <c:v>40.583333333332313</c:v>
                </c:pt>
                <c:pt idx="2436">
                  <c:v>40.599999999998978</c:v>
                </c:pt>
                <c:pt idx="2437">
                  <c:v>40.616666666665644</c:v>
                </c:pt>
                <c:pt idx="2438">
                  <c:v>40.63333333333231</c:v>
                </c:pt>
                <c:pt idx="2439">
                  <c:v>40.649999999998975</c:v>
                </c:pt>
                <c:pt idx="2440">
                  <c:v>40.666666666665641</c:v>
                </c:pt>
                <c:pt idx="2441">
                  <c:v>40.683333333332307</c:v>
                </c:pt>
                <c:pt idx="2442">
                  <c:v>40.699999999998973</c:v>
                </c:pt>
                <c:pt idx="2443">
                  <c:v>40.716666666665638</c:v>
                </c:pt>
                <c:pt idx="2444">
                  <c:v>40.733333333332304</c:v>
                </c:pt>
                <c:pt idx="2445">
                  <c:v>40.74999999999897</c:v>
                </c:pt>
                <c:pt idx="2446">
                  <c:v>40.766666666665635</c:v>
                </c:pt>
                <c:pt idx="2447">
                  <c:v>40.783333333332301</c:v>
                </c:pt>
                <c:pt idx="2448">
                  <c:v>40.799999999998967</c:v>
                </c:pt>
                <c:pt idx="2449">
                  <c:v>40.816666666665633</c:v>
                </c:pt>
                <c:pt idx="2450">
                  <c:v>40.833333333332298</c:v>
                </c:pt>
                <c:pt idx="2451">
                  <c:v>40.849999999998964</c:v>
                </c:pt>
                <c:pt idx="2452">
                  <c:v>40.86666666666563</c:v>
                </c:pt>
                <c:pt idx="2453">
                  <c:v>40.883333333332295</c:v>
                </c:pt>
                <c:pt idx="2454">
                  <c:v>40.899999999998961</c:v>
                </c:pt>
                <c:pt idx="2455">
                  <c:v>40.916666666665627</c:v>
                </c:pt>
                <c:pt idx="2456">
                  <c:v>40.933333333332293</c:v>
                </c:pt>
                <c:pt idx="2457">
                  <c:v>40.949999999998958</c:v>
                </c:pt>
                <c:pt idx="2458">
                  <c:v>40.966666666665624</c:v>
                </c:pt>
                <c:pt idx="2459">
                  <c:v>40.98333333333229</c:v>
                </c:pt>
                <c:pt idx="2460">
                  <c:v>40.999999999998956</c:v>
                </c:pt>
                <c:pt idx="2461">
                  <c:v>41.016666666665621</c:v>
                </c:pt>
                <c:pt idx="2462">
                  <c:v>41.033333333332287</c:v>
                </c:pt>
                <c:pt idx="2463">
                  <c:v>41.049999999998953</c:v>
                </c:pt>
                <c:pt idx="2464">
                  <c:v>41.066666666665618</c:v>
                </c:pt>
                <c:pt idx="2465">
                  <c:v>41.083333333332284</c:v>
                </c:pt>
                <c:pt idx="2466">
                  <c:v>41.09999999999895</c:v>
                </c:pt>
                <c:pt idx="2467">
                  <c:v>41.116666666665616</c:v>
                </c:pt>
                <c:pt idx="2468">
                  <c:v>41.133333333332281</c:v>
                </c:pt>
                <c:pt idx="2469">
                  <c:v>41.149999999998947</c:v>
                </c:pt>
                <c:pt idx="2470">
                  <c:v>41.166666666665613</c:v>
                </c:pt>
                <c:pt idx="2471">
                  <c:v>41.183333333332278</c:v>
                </c:pt>
                <c:pt idx="2472">
                  <c:v>41.199999999998944</c:v>
                </c:pt>
                <c:pt idx="2473">
                  <c:v>41.21666666666561</c:v>
                </c:pt>
                <c:pt idx="2474">
                  <c:v>41.233333333332276</c:v>
                </c:pt>
                <c:pt idx="2475">
                  <c:v>41.249999999998941</c:v>
                </c:pt>
                <c:pt idx="2476">
                  <c:v>41.266666666665607</c:v>
                </c:pt>
                <c:pt idx="2477">
                  <c:v>41.283333333332273</c:v>
                </c:pt>
                <c:pt idx="2478">
                  <c:v>41.299999999998938</c:v>
                </c:pt>
                <c:pt idx="2479">
                  <c:v>41.316666666665604</c:v>
                </c:pt>
                <c:pt idx="2480">
                  <c:v>41.33333333333227</c:v>
                </c:pt>
                <c:pt idx="2481">
                  <c:v>41.349999999998936</c:v>
                </c:pt>
                <c:pt idx="2482">
                  <c:v>41.366666666665601</c:v>
                </c:pt>
                <c:pt idx="2483">
                  <c:v>41.383333333332267</c:v>
                </c:pt>
                <c:pt idx="2484">
                  <c:v>41.399999999998933</c:v>
                </c:pt>
                <c:pt idx="2485">
                  <c:v>41.416666666665598</c:v>
                </c:pt>
                <c:pt idx="2486">
                  <c:v>41.433333333332264</c:v>
                </c:pt>
                <c:pt idx="2487">
                  <c:v>41.44999999999893</c:v>
                </c:pt>
                <c:pt idx="2488">
                  <c:v>41.466666666665596</c:v>
                </c:pt>
                <c:pt idx="2489">
                  <c:v>41.483333333332261</c:v>
                </c:pt>
                <c:pt idx="2490">
                  <c:v>41.499999999998927</c:v>
                </c:pt>
                <c:pt idx="2491">
                  <c:v>41.516666666665593</c:v>
                </c:pt>
                <c:pt idx="2492">
                  <c:v>41.533333333332259</c:v>
                </c:pt>
                <c:pt idx="2493">
                  <c:v>41.549999999998924</c:v>
                </c:pt>
                <c:pt idx="2494">
                  <c:v>41.56666666666559</c:v>
                </c:pt>
                <c:pt idx="2495">
                  <c:v>41.583333333332256</c:v>
                </c:pt>
                <c:pt idx="2496">
                  <c:v>41.599999999998921</c:v>
                </c:pt>
                <c:pt idx="2497">
                  <c:v>41.616666666665587</c:v>
                </c:pt>
                <c:pt idx="2498">
                  <c:v>41.633333333332253</c:v>
                </c:pt>
                <c:pt idx="2499">
                  <c:v>41.649999999998919</c:v>
                </c:pt>
                <c:pt idx="2500">
                  <c:v>41.666666666665584</c:v>
                </c:pt>
                <c:pt idx="2501">
                  <c:v>41.68333333333225</c:v>
                </c:pt>
                <c:pt idx="2502">
                  <c:v>41.699999999998916</c:v>
                </c:pt>
                <c:pt idx="2503">
                  <c:v>41.716666666665581</c:v>
                </c:pt>
                <c:pt idx="2504">
                  <c:v>41.733333333332247</c:v>
                </c:pt>
                <c:pt idx="2505">
                  <c:v>41.749999999998913</c:v>
                </c:pt>
                <c:pt idx="2506">
                  <c:v>41.766666666665579</c:v>
                </c:pt>
                <c:pt idx="2507">
                  <c:v>41.783333333332244</c:v>
                </c:pt>
                <c:pt idx="2508">
                  <c:v>41.79999999999891</c:v>
                </c:pt>
                <c:pt idx="2509">
                  <c:v>41.816666666665576</c:v>
                </c:pt>
                <c:pt idx="2510">
                  <c:v>41.833333333332241</c:v>
                </c:pt>
                <c:pt idx="2511">
                  <c:v>41.849999999998907</c:v>
                </c:pt>
                <c:pt idx="2512">
                  <c:v>41.866666666665573</c:v>
                </c:pt>
                <c:pt idx="2513">
                  <c:v>41.883333333332239</c:v>
                </c:pt>
                <c:pt idx="2514">
                  <c:v>41.899999999998904</c:v>
                </c:pt>
                <c:pt idx="2515">
                  <c:v>41.91666666666557</c:v>
                </c:pt>
                <c:pt idx="2516">
                  <c:v>41.933333333332236</c:v>
                </c:pt>
                <c:pt idx="2517">
                  <c:v>41.949999999998902</c:v>
                </c:pt>
                <c:pt idx="2518">
                  <c:v>41.966666666665567</c:v>
                </c:pt>
                <c:pt idx="2519">
                  <c:v>41.983333333332233</c:v>
                </c:pt>
                <c:pt idx="2520">
                  <c:v>41.999999999998899</c:v>
                </c:pt>
                <c:pt idx="2521">
                  <c:v>42.016666666665564</c:v>
                </c:pt>
                <c:pt idx="2522">
                  <c:v>42.03333333333223</c:v>
                </c:pt>
                <c:pt idx="2523">
                  <c:v>42.049999999998896</c:v>
                </c:pt>
                <c:pt idx="2524">
                  <c:v>42.066666666665562</c:v>
                </c:pt>
                <c:pt idx="2525">
                  <c:v>42.083333333332227</c:v>
                </c:pt>
                <c:pt idx="2526">
                  <c:v>42.099999999998893</c:v>
                </c:pt>
                <c:pt idx="2527">
                  <c:v>42.116666666665559</c:v>
                </c:pt>
                <c:pt idx="2528">
                  <c:v>42.133333333332224</c:v>
                </c:pt>
                <c:pt idx="2529">
                  <c:v>42.14999999999889</c:v>
                </c:pt>
                <c:pt idx="2530">
                  <c:v>42.166666666665556</c:v>
                </c:pt>
                <c:pt idx="2531">
                  <c:v>42.183333333332222</c:v>
                </c:pt>
                <c:pt idx="2532">
                  <c:v>42.199999999998887</c:v>
                </c:pt>
                <c:pt idx="2533">
                  <c:v>42.216666666665553</c:v>
                </c:pt>
                <c:pt idx="2534">
                  <c:v>42.233333333332219</c:v>
                </c:pt>
                <c:pt idx="2535">
                  <c:v>42.249999999998884</c:v>
                </c:pt>
                <c:pt idx="2536">
                  <c:v>42.26666666666555</c:v>
                </c:pt>
                <c:pt idx="2537">
                  <c:v>42.283333333332216</c:v>
                </c:pt>
                <c:pt idx="2538">
                  <c:v>42.299999999998882</c:v>
                </c:pt>
                <c:pt idx="2539">
                  <c:v>42.316666666665547</c:v>
                </c:pt>
                <c:pt idx="2540">
                  <c:v>42.333333333332213</c:v>
                </c:pt>
                <c:pt idx="2541">
                  <c:v>42.349999999998879</c:v>
                </c:pt>
                <c:pt idx="2542">
                  <c:v>42.366666666665544</c:v>
                </c:pt>
                <c:pt idx="2543">
                  <c:v>42.38333333333221</c:v>
                </c:pt>
                <c:pt idx="2544">
                  <c:v>42.399999999998876</c:v>
                </c:pt>
                <c:pt idx="2545">
                  <c:v>42.416666666665542</c:v>
                </c:pt>
                <c:pt idx="2546">
                  <c:v>42.433333333332207</c:v>
                </c:pt>
                <c:pt idx="2547">
                  <c:v>42.449999999998873</c:v>
                </c:pt>
                <c:pt idx="2548">
                  <c:v>42.466666666665539</c:v>
                </c:pt>
                <c:pt idx="2549">
                  <c:v>42.483333333332205</c:v>
                </c:pt>
                <c:pt idx="2550">
                  <c:v>42.49999999999887</c:v>
                </c:pt>
                <c:pt idx="2551">
                  <c:v>42.516666666665536</c:v>
                </c:pt>
                <c:pt idx="2552">
                  <c:v>42.533333333332202</c:v>
                </c:pt>
                <c:pt idx="2553">
                  <c:v>42.549999999998867</c:v>
                </c:pt>
                <c:pt idx="2554">
                  <c:v>42.566666666665533</c:v>
                </c:pt>
                <c:pt idx="2555">
                  <c:v>42.583333333332199</c:v>
                </c:pt>
                <c:pt idx="2556">
                  <c:v>42.599999999998865</c:v>
                </c:pt>
                <c:pt idx="2557">
                  <c:v>42.61666666666553</c:v>
                </c:pt>
                <c:pt idx="2558">
                  <c:v>42.633333333332196</c:v>
                </c:pt>
                <c:pt idx="2559">
                  <c:v>42.649999999998862</c:v>
                </c:pt>
                <c:pt idx="2560">
                  <c:v>42.666666666665527</c:v>
                </c:pt>
                <c:pt idx="2561">
                  <c:v>42.683333333332193</c:v>
                </c:pt>
                <c:pt idx="2562">
                  <c:v>42.699999999998859</c:v>
                </c:pt>
                <c:pt idx="2563">
                  <c:v>42.716666666665525</c:v>
                </c:pt>
                <c:pt idx="2564">
                  <c:v>42.73333333333219</c:v>
                </c:pt>
                <c:pt idx="2565">
                  <c:v>42.749999999998856</c:v>
                </c:pt>
                <c:pt idx="2566">
                  <c:v>42.766666666665522</c:v>
                </c:pt>
                <c:pt idx="2567">
                  <c:v>42.783333333332187</c:v>
                </c:pt>
                <c:pt idx="2568">
                  <c:v>42.799999999998853</c:v>
                </c:pt>
                <c:pt idx="2569">
                  <c:v>42.816666666665519</c:v>
                </c:pt>
                <c:pt idx="2570">
                  <c:v>42.833333333332185</c:v>
                </c:pt>
                <c:pt idx="2571">
                  <c:v>42.84999999999885</c:v>
                </c:pt>
                <c:pt idx="2572">
                  <c:v>42.866666666665516</c:v>
                </c:pt>
                <c:pt idx="2573">
                  <c:v>42.883333333332182</c:v>
                </c:pt>
                <c:pt idx="2574">
                  <c:v>42.899999999998847</c:v>
                </c:pt>
                <c:pt idx="2575">
                  <c:v>42.916666666665513</c:v>
                </c:pt>
                <c:pt idx="2576">
                  <c:v>42.933333333332179</c:v>
                </c:pt>
                <c:pt idx="2577">
                  <c:v>42.949999999998845</c:v>
                </c:pt>
                <c:pt idx="2578">
                  <c:v>42.96666666666551</c:v>
                </c:pt>
                <c:pt idx="2579">
                  <c:v>42.983333333332176</c:v>
                </c:pt>
                <c:pt idx="2580">
                  <c:v>42.999999999998842</c:v>
                </c:pt>
                <c:pt idx="2581">
                  <c:v>43.016666666665508</c:v>
                </c:pt>
                <c:pt idx="2582">
                  <c:v>43.033333333332173</c:v>
                </c:pt>
                <c:pt idx="2583">
                  <c:v>43.049999999998839</c:v>
                </c:pt>
                <c:pt idx="2584">
                  <c:v>43.066666666665505</c:v>
                </c:pt>
                <c:pt idx="2585">
                  <c:v>43.08333333333217</c:v>
                </c:pt>
                <c:pt idx="2586">
                  <c:v>43.099999999998836</c:v>
                </c:pt>
                <c:pt idx="2587">
                  <c:v>43.116666666665502</c:v>
                </c:pt>
                <c:pt idx="2588">
                  <c:v>43.133333333332168</c:v>
                </c:pt>
                <c:pt idx="2589">
                  <c:v>43.149999999998833</c:v>
                </c:pt>
                <c:pt idx="2590">
                  <c:v>43.166666666665499</c:v>
                </c:pt>
                <c:pt idx="2591">
                  <c:v>43.183333333332165</c:v>
                </c:pt>
                <c:pt idx="2592">
                  <c:v>43.19999999999883</c:v>
                </c:pt>
                <c:pt idx="2593">
                  <c:v>43.216666666665496</c:v>
                </c:pt>
                <c:pt idx="2594">
                  <c:v>43.233333333332162</c:v>
                </c:pt>
                <c:pt idx="2595">
                  <c:v>43.249999999998828</c:v>
                </c:pt>
                <c:pt idx="2596">
                  <c:v>43.266666666665493</c:v>
                </c:pt>
                <c:pt idx="2597">
                  <c:v>43.283333333332159</c:v>
                </c:pt>
                <c:pt idx="2598">
                  <c:v>43.299999999998825</c:v>
                </c:pt>
                <c:pt idx="2599">
                  <c:v>43.31666666666549</c:v>
                </c:pt>
                <c:pt idx="2600">
                  <c:v>43.333333333332156</c:v>
                </c:pt>
                <c:pt idx="2601">
                  <c:v>43.349999999998822</c:v>
                </c:pt>
                <c:pt idx="2602">
                  <c:v>43.366666666665488</c:v>
                </c:pt>
                <c:pt idx="2603">
                  <c:v>43.383333333332153</c:v>
                </c:pt>
                <c:pt idx="2604">
                  <c:v>43.399999999998819</c:v>
                </c:pt>
                <c:pt idx="2605">
                  <c:v>43.416666666665485</c:v>
                </c:pt>
                <c:pt idx="2606">
                  <c:v>43.433333333332151</c:v>
                </c:pt>
                <c:pt idx="2607">
                  <c:v>43.449999999998816</c:v>
                </c:pt>
                <c:pt idx="2608">
                  <c:v>43.466666666665482</c:v>
                </c:pt>
                <c:pt idx="2609">
                  <c:v>43.483333333332148</c:v>
                </c:pt>
                <c:pt idx="2610">
                  <c:v>43.499999999998813</c:v>
                </c:pt>
                <c:pt idx="2611">
                  <c:v>43.516666666665479</c:v>
                </c:pt>
                <c:pt idx="2612">
                  <c:v>43.533333333332145</c:v>
                </c:pt>
                <c:pt idx="2613">
                  <c:v>43.549999999998811</c:v>
                </c:pt>
                <c:pt idx="2614">
                  <c:v>43.566666666665476</c:v>
                </c:pt>
                <c:pt idx="2615">
                  <c:v>43.583333333332142</c:v>
                </c:pt>
                <c:pt idx="2616">
                  <c:v>43.599999999998808</c:v>
                </c:pt>
                <c:pt idx="2617">
                  <c:v>43.616666666665473</c:v>
                </c:pt>
                <c:pt idx="2618">
                  <c:v>43.633333333332139</c:v>
                </c:pt>
                <c:pt idx="2619">
                  <c:v>43.649999999998805</c:v>
                </c:pt>
                <c:pt idx="2620">
                  <c:v>43.666666666665471</c:v>
                </c:pt>
                <c:pt idx="2621">
                  <c:v>43.683333333332136</c:v>
                </c:pt>
                <c:pt idx="2622">
                  <c:v>43.699999999998802</c:v>
                </c:pt>
                <c:pt idx="2623">
                  <c:v>43.716666666665468</c:v>
                </c:pt>
                <c:pt idx="2624">
                  <c:v>43.733333333332133</c:v>
                </c:pt>
                <c:pt idx="2625">
                  <c:v>43.749999999998799</c:v>
                </c:pt>
                <c:pt idx="2626">
                  <c:v>43.766666666665465</c:v>
                </c:pt>
                <c:pt idx="2627">
                  <c:v>43.783333333332131</c:v>
                </c:pt>
                <c:pt idx="2628">
                  <c:v>43.799999999998796</c:v>
                </c:pt>
                <c:pt idx="2629">
                  <c:v>43.816666666665462</c:v>
                </c:pt>
                <c:pt idx="2630">
                  <c:v>43.833333333332128</c:v>
                </c:pt>
                <c:pt idx="2631">
                  <c:v>43.849999999998793</c:v>
                </c:pt>
                <c:pt idx="2632">
                  <c:v>43.866666666665459</c:v>
                </c:pt>
                <c:pt idx="2633">
                  <c:v>43.883333333332125</c:v>
                </c:pt>
                <c:pt idx="2634">
                  <c:v>43.899999999998791</c:v>
                </c:pt>
                <c:pt idx="2635">
                  <c:v>43.916666666665456</c:v>
                </c:pt>
                <c:pt idx="2636">
                  <c:v>43.933333333332122</c:v>
                </c:pt>
                <c:pt idx="2637">
                  <c:v>43.949999999998788</c:v>
                </c:pt>
                <c:pt idx="2638">
                  <c:v>43.966666666665454</c:v>
                </c:pt>
                <c:pt idx="2639">
                  <c:v>43.983333333332119</c:v>
                </c:pt>
                <c:pt idx="2640">
                  <c:v>43.999999999998785</c:v>
                </c:pt>
                <c:pt idx="2641">
                  <c:v>44.016666666665451</c:v>
                </c:pt>
                <c:pt idx="2642">
                  <c:v>44.033333333332116</c:v>
                </c:pt>
                <c:pt idx="2643">
                  <c:v>44.049999999998782</c:v>
                </c:pt>
                <c:pt idx="2644">
                  <c:v>44.066666666665448</c:v>
                </c:pt>
                <c:pt idx="2645">
                  <c:v>44.083333333332114</c:v>
                </c:pt>
                <c:pt idx="2646">
                  <c:v>44.099999999998779</c:v>
                </c:pt>
                <c:pt idx="2647">
                  <c:v>44.116666666665445</c:v>
                </c:pt>
                <c:pt idx="2648">
                  <c:v>44.133333333332111</c:v>
                </c:pt>
                <c:pt idx="2649">
                  <c:v>44.149999999998776</c:v>
                </c:pt>
                <c:pt idx="2650">
                  <c:v>44.166666666665442</c:v>
                </c:pt>
                <c:pt idx="2651">
                  <c:v>44.183333333332108</c:v>
                </c:pt>
                <c:pt idx="2652">
                  <c:v>44.199999999998774</c:v>
                </c:pt>
                <c:pt idx="2653">
                  <c:v>44.216666666665439</c:v>
                </c:pt>
                <c:pt idx="2654">
                  <c:v>44.233333333332105</c:v>
                </c:pt>
                <c:pt idx="2655">
                  <c:v>44.249999999998771</c:v>
                </c:pt>
                <c:pt idx="2656">
                  <c:v>44.266666666665436</c:v>
                </c:pt>
                <c:pt idx="2657">
                  <c:v>44.283333333332102</c:v>
                </c:pt>
                <c:pt idx="2658">
                  <c:v>44.299999999998768</c:v>
                </c:pt>
                <c:pt idx="2659">
                  <c:v>44.316666666665434</c:v>
                </c:pt>
                <c:pt idx="2660">
                  <c:v>44.333333333332099</c:v>
                </c:pt>
                <c:pt idx="2661">
                  <c:v>44.349999999998765</c:v>
                </c:pt>
                <c:pt idx="2662">
                  <c:v>44.366666666665431</c:v>
                </c:pt>
                <c:pt idx="2663">
                  <c:v>44.383333333332097</c:v>
                </c:pt>
                <c:pt idx="2664">
                  <c:v>44.399999999998762</c:v>
                </c:pt>
                <c:pt idx="2665">
                  <c:v>44.416666666665428</c:v>
                </c:pt>
                <c:pt idx="2666">
                  <c:v>44.433333333332094</c:v>
                </c:pt>
                <c:pt idx="2667">
                  <c:v>44.449999999998759</c:v>
                </c:pt>
                <c:pt idx="2668">
                  <c:v>44.466666666665425</c:v>
                </c:pt>
                <c:pt idx="2669">
                  <c:v>44.483333333332091</c:v>
                </c:pt>
                <c:pt idx="2670">
                  <c:v>44.499999999998757</c:v>
                </c:pt>
                <c:pt idx="2671">
                  <c:v>44.516666666665422</c:v>
                </c:pt>
                <c:pt idx="2672">
                  <c:v>44.533333333332088</c:v>
                </c:pt>
                <c:pt idx="2673">
                  <c:v>44.549999999998754</c:v>
                </c:pt>
                <c:pt idx="2674">
                  <c:v>44.566666666665419</c:v>
                </c:pt>
                <c:pt idx="2675">
                  <c:v>44.583333333332085</c:v>
                </c:pt>
                <c:pt idx="2676">
                  <c:v>44.599999999998751</c:v>
                </c:pt>
                <c:pt idx="2677">
                  <c:v>44.616666666665417</c:v>
                </c:pt>
                <c:pt idx="2678">
                  <c:v>44.633333333332082</c:v>
                </c:pt>
                <c:pt idx="2679">
                  <c:v>44.649999999998748</c:v>
                </c:pt>
                <c:pt idx="2680">
                  <c:v>44.666666666665414</c:v>
                </c:pt>
                <c:pt idx="2681">
                  <c:v>44.683333333332079</c:v>
                </c:pt>
                <c:pt idx="2682">
                  <c:v>44.699999999998745</c:v>
                </c:pt>
                <c:pt idx="2683">
                  <c:v>44.716666666665411</c:v>
                </c:pt>
                <c:pt idx="2684">
                  <c:v>44.733333333332077</c:v>
                </c:pt>
                <c:pt idx="2685">
                  <c:v>44.749999999998742</c:v>
                </c:pt>
                <c:pt idx="2686">
                  <c:v>44.766666666665408</c:v>
                </c:pt>
                <c:pt idx="2687">
                  <c:v>44.783333333332074</c:v>
                </c:pt>
                <c:pt idx="2688">
                  <c:v>44.799999999998739</c:v>
                </c:pt>
                <c:pt idx="2689">
                  <c:v>44.816666666665405</c:v>
                </c:pt>
                <c:pt idx="2690">
                  <c:v>44.833333333332071</c:v>
                </c:pt>
                <c:pt idx="2691">
                  <c:v>44.849999999998737</c:v>
                </c:pt>
                <c:pt idx="2692">
                  <c:v>44.866666666665402</c:v>
                </c:pt>
                <c:pt idx="2693">
                  <c:v>44.883333333332068</c:v>
                </c:pt>
                <c:pt idx="2694">
                  <c:v>44.899999999998734</c:v>
                </c:pt>
                <c:pt idx="2695">
                  <c:v>44.9166666666654</c:v>
                </c:pt>
                <c:pt idx="2696">
                  <c:v>44.933333333332065</c:v>
                </c:pt>
                <c:pt idx="2697">
                  <c:v>44.949999999998731</c:v>
                </c:pt>
                <c:pt idx="2698">
                  <c:v>44.966666666665397</c:v>
                </c:pt>
                <c:pt idx="2699">
                  <c:v>44.983333333332062</c:v>
                </c:pt>
                <c:pt idx="2700">
                  <c:v>44.999999999998728</c:v>
                </c:pt>
                <c:pt idx="2701">
                  <c:v>45.016666666665394</c:v>
                </c:pt>
                <c:pt idx="2702">
                  <c:v>45.03333333333206</c:v>
                </c:pt>
                <c:pt idx="2703">
                  <c:v>45.049999999998725</c:v>
                </c:pt>
                <c:pt idx="2704">
                  <c:v>45.066666666665391</c:v>
                </c:pt>
                <c:pt idx="2705">
                  <c:v>45.083333333332057</c:v>
                </c:pt>
                <c:pt idx="2706">
                  <c:v>45.099999999998722</c:v>
                </c:pt>
                <c:pt idx="2707">
                  <c:v>45.116666666665388</c:v>
                </c:pt>
                <c:pt idx="2708">
                  <c:v>45.133333333332054</c:v>
                </c:pt>
                <c:pt idx="2709">
                  <c:v>45.14999999999872</c:v>
                </c:pt>
                <c:pt idx="2710">
                  <c:v>45.166666666665385</c:v>
                </c:pt>
                <c:pt idx="2711">
                  <c:v>45.183333333332051</c:v>
                </c:pt>
                <c:pt idx="2712">
                  <c:v>45.199999999998717</c:v>
                </c:pt>
                <c:pt idx="2713">
                  <c:v>45.216666666665382</c:v>
                </c:pt>
                <c:pt idx="2714">
                  <c:v>45.233333333332048</c:v>
                </c:pt>
                <c:pt idx="2715">
                  <c:v>45.249999999998714</c:v>
                </c:pt>
                <c:pt idx="2716">
                  <c:v>45.26666666666538</c:v>
                </c:pt>
                <c:pt idx="2717">
                  <c:v>45.283333333332045</c:v>
                </c:pt>
                <c:pt idx="2718">
                  <c:v>45.299999999998711</c:v>
                </c:pt>
                <c:pt idx="2719">
                  <c:v>45.316666666665377</c:v>
                </c:pt>
                <c:pt idx="2720">
                  <c:v>45.333333333332043</c:v>
                </c:pt>
                <c:pt idx="2721">
                  <c:v>45.349999999998708</c:v>
                </c:pt>
                <c:pt idx="2722">
                  <c:v>45.366666666665374</c:v>
                </c:pt>
                <c:pt idx="2723">
                  <c:v>45.38333333333204</c:v>
                </c:pt>
                <c:pt idx="2724">
                  <c:v>45.399999999998705</c:v>
                </c:pt>
                <c:pt idx="2725">
                  <c:v>45.416666666665371</c:v>
                </c:pt>
                <c:pt idx="2726">
                  <c:v>45.433333333332037</c:v>
                </c:pt>
                <c:pt idx="2727">
                  <c:v>45.449999999998703</c:v>
                </c:pt>
                <c:pt idx="2728">
                  <c:v>45.466666666665368</c:v>
                </c:pt>
                <c:pt idx="2729">
                  <c:v>45.483333333332034</c:v>
                </c:pt>
                <c:pt idx="2730">
                  <c:v>45.4999999999987</c:v>
                </c:pt>
                <c:pt idx="2731">
                  <c:v>45.516666666665365</c:v>
                </c:pt>
                <c:pt idx="2732">
                  <c:v>45.533333333332031</c:v>
                </c:pt>
                <c:pt idx="2733">
                  <c:v>45.549999999998697</c:v>
                </c:pt>
                <c:pt idx="2734">
                  <c:v>45.566666666665363</c:v>
                </c:pt>
                <c:pt idx="2735">
                  <c:v>45.583333333332028</c:v>
                </c:pt>
                <c:pt idx="2736">
                  <c:v>45.599999999998694</c:v>
                </c:pt>
                <c:pt idx="2737">
                  <c:v>45.61666666666536</c:v>
                </c:pt>
                <c:pt idx="2738">
                  <c:v>45.633333333332025</c:v>
                </c:pt>
                <c:pt idx="2739">
                  <c:v>45.649999999998691</c:v>
                </c:pt>
                <c:pt idx="2740">
                  <c:v>45.666666666665357</c:v>
                </c:pt>
                <c:pt idx="2741">
                  <c:v>45.683333333332023</c:v>
                </c:pt>
                <c:pt idx="2742">
                  <c:v>45.699999999998688</c:v>
                </c:pt>
                <c:pt idx="2743">
                  <c:v>45.716666666665354</c:v>
                </c:pt>
                <c:pt idx="2744">
                  <c:v>45.73333333333202</c:v>
                </c:pt>
                <c:pt idx="2745">
                  <c:v>45.749999999998685</c:v>
                </c:pt>
                <c:pt idx="2746">
                  <c:v>45.766666666665351</c:v>
                </c:pt>
                <c:pt idx="2747">
                  <c:v>45.783333333332017</c:v>
                </c:pt>
                <c:pt idx="2748">
                  <c:v>45.799999999998683</c:v>
                </c:pt>
                <c:pt idx="2749">
                  <c:v>45.816666666665348</c:v>
                </c:pt>
                <c:pt idx="2750">
                  <c:v>45.833333333332014</c:v>
                </c:pt>
                <c:pt idx="2751">
                  <c:v>45.84999999999868</c:v>
                </c:pt>
                <c:pt idx="2752">
                  <c:v>45.866666666665346</c:v>
                </c:pt>
                <c:pt idx="2753">
                  <c:v>45.883333333332011</c:v>
                </c:pt>
                <c:pt idx="2754">
                  <c:v>45.899999999998677</c:v>
                </c:pt>
                <c:pt idx="2755">
                  <c:v>45.916666666665343</c:v>
                </c:pt>
                <c:pt idx="2756">
                  <c:v>45.933333333332008</c:v>
                </c:pt>
                <c:pt idx="2757">
                  <c:v>45.949999999998674</c:v>
                </c:pt>
                <c:pt idx="2758">
                  <c:v>45.96666666666534</c:v>
                </c:pt>
                <c:pt idx="2759">
                  <c:v>45.983333333332006</c:v>
                </c:pt>
                <c:pt idx="2760">
                  <c:v>45.999999999998671</c:v>
                </c:pt>
                <c:pt idx="2761">
                  <c:v>46.016666666665337</c:v>
                </c:pt>
                <c:pt idx="2762">
                  <c:v>46.033333333332003</c:v>
                </c:pt>
                <c:pt idx="2763">
                  <c:v>46.049999999998668</c:v>
                </c:pt>
                <c:pt idx="2764">
                  <c:v>46.066666666665334</c:v>
                </c:pt>
                <c:pt idx="2765">
                  <c:v>46.083333333332</c:v>
                </c:pt>
                <c:pt idx="2766">
                  <c:v>46.099999999998666</c:v>
                </c:pt>
                <c:pt idx="2767">
                  <c:v>46.116666666665331</c:v>
                </c:pt>
                <c:pt idx="2768">
                  <c:v>46.133333333331997</c:v>
                </c:pt>
                <c:pt idx="2769">
                  <c:v>46.149999999998663</c:v>
                </c:pt>
                <c:pt idx="2770">
                  <c:v>46.166666666665328</c:v>
                </c:pt>
                <c:pt idx="2771">
                  <c:v>46.183333333331994</c:v>
                </c:pt>
                <c:pt idx="2772">
                  <c:v>46.19999999999866</c:v>
                </c:pt>
                <c:pt idx="2773">
                  <c:v>46.216666666665326</c:v>
                </c:pt>
                <c:pt idx="2774">
                  <c:v>46.233333333331991</c:v>
                </c:pt>
                <c:pt idx="2775">
                  <c:v>46.249999999998657</c:v>
                </c:pt>
                <c:pt idx="2776">
                  <c:v>46.266666666665323</c:v>
                </c:pt>
                <c:pt idx="2777">
                  <c:v>46.283333333331989</c:v>
                </c:pt>
                <c:pt idx="2778">
                  <c:v>46.299999999998654</c:v>
                </c:pt>
                <c:pt idx="2779">
                  <c:v>46.31666666666532</c:v>
                </c:pt>
                <c:pt idx="2780">
                  <c:v>46.333333333331986</c:v>
                </c:pt>
                <c:pt idx="2781">
                  <c:v>46.349999999998651</c:v>
                </c:pt>
                <c:pt idx="2782">
                  <c:v>46.366666666665317</c:v>
                </c:pt>
                <c:pt idx="2783">
                  <c:v>46.383333333331983</c:v>
                </c:pt>
                <c:pt idx="2784">
                  <c:v>46.399999999998649</c:v>
                </c:pt>
                <c:pt idx="2785">
                  <c:v>46.416666666665314</c:v>
                </c:pt>
                <c:pt idx="2786">
                  <c:v>46.43333333333198</c:v>
                </c:pt>
                <c:pt idx="2787">
                  <c:v>46.449999999998646</c:v>
                </c:pt>
                <c:pt idx="2788">
                  <c:v>46.466666666665311</c:v>
                </c:pt>
                <c:pt idx="2789">
                  <c:v>46.483333333331977</c:v>
                </c:pt>
                <c:pt idx="2790">
                  <c:v>46.499999999998643</c:v>
                </c:pt>
                <c:pt idx="2791">
                  <c:v>46.516666666665309</c:v>
                </c:pt>
                <c:pt idx="2792">
                  <c:v>46.533333333331974</c:v>
                </c:pt>
                <c:pt idx="2793">
                  <c:v>46.54999999999864</c:v>
                </c:pt>
                <c:pt idx="2794">
                  <c:v>46.566666666665306</c:v>
                </c:pt>
                <c:pt idx="2795">
                  <c:v>46.583333333331971</c:v>
                </c:pt>
                <c:pt idx="2796">
                  <c:v>46.599999999998637</c:v>
                </c:pt>
                <c:pt idx="2797">
                  <c:v>46.616666666665303</c:v>
                </c:pt>
                <c:pt idx="2798">
                  <c:v>46.633333333331969</c:v>
                </c:pt>
                <c:pt idx="2799">
                  <c:v>46.649999999998634</c:v>
                </c:pt>
                <c:pt idx="2800">
                  <c:v>46.6666666666653</c:v>
                </c:pt>
                <c:pt idx="2801">
                  <c:v>46.683333333331966</c:v>
                </c:pt>
                <c:pt idx="2802">
                  <c:v>46.699999999998631</c:v>
                </c:pt>
                <c:pt idx="2803">
                  <c:v>46.716666666665297</c:v>
                </c:pt>
                <c:pt idx="2804">
                  <c:v>46.733333333331963</c:v>
                </c:pt>
                <c:pt idx="2805">
                  <c:v>46.749999999998629</c:v>
                </c:pt>
                <c:pt idx="2806">
                  <c:v>46.766666666665294</c:v>
                </c:pt>
                <c:pt idx="2807">
                  <c:v>46.78333333333196</c:v>
                </c:pt>
                <c:pt idx="2808">
                  <c:v>46.799999999998626</c:v>
                </c:pt>
                <c:pt idx="2809">
                  <c:v>46.816666666665292</c:v>
                </c:pt>
                <c:pt idx="2810">
                  <c:v>46.833333333331957</c:v>
                </c:pt>
                <c:pt idx="2811">
                  <c:v>46.849999999998623</c:v>
                </c:pt>
                <c:pt idx="2812">
                  <c:v>46.866666666665289</c:v>
                </c:pt>
                <c:pt idx="2813">
                  <c:v>46.883333333331954</c:v>
                </c:pt>
                <c:pt idx="2814">
                  <c:v>46.89999999999862</c:v>
                </c:pt>
                <c:pt idx="2815">
                  <c:v>46.916666666665286</c:v>
                </c:pt>
                <c:pt idx="2816">
                  <c:v>46.933333333331952</c:v>
                </c:pt>
                <c:pt idx="2817">
                  <c:v>46.949999999998617</c:v>
                </c:pt>
                <c:pt idx="2818">
                  <c:v>46.966666666665283</c:v>
                </c:pt>
                <c:pt idx="2819">
                  <c:v>46.983333333331949</c:v>
                </c:pt>
                <c:pt idx="2820">
                  <c:v>46.999999999998614</c:v>
                </c:pt>
                <c:pt idx="2821">
                  <c:v>47.01666666666528</c:v>
                </c:pt>
                <c:pt idx="2822">
                  <c:v>47.033333333331946</c:v>
                </c:pt>
                <c:pt idx="2823">
                  <c:v>47.049999999998612</c:v>
                </c:pt>
                <c:pt idx="2824">
                  <c:v>47.066666666665277</c:v>
                </c:pt>
                <c:pt idx="2825">
                  <c:v>47.083333333331943</c:v>
                </c:pt>
                <c:pt idx="2826">
                  <c:v>47.099999999998609</c:v>
                </c:pt>
                <c:pt idx="2827">
                  <c:v>47.116666666665274</c:v>
                </c:pt>
                <c:pt idx="2828">
                  <c:v>47.13333333333194</c:v>
                </c:pt>
                <c:pt idx="2829">
                  <c:v>47.149999999998606</c:v>
                </c:pt>
                <c:pt idx="2830">
                  <c:v>47.166666666665272</c:v>
                </c:pt>
                <c:pt idx="2831">
                  <c:v>47.183333333331937</c:v>
                </c:pt>
                <c:pt idx="2832">
                  <c:v>47.199999999998603</c:v>
                </c:pt>
                <c:pt idx="2833">
                  <c:v>47.216666666665269</c:v>
                </c:pt>
                <c:pt idx="2834">
                  <c:v>47.233333333331935</c:v>
                </c:pt>
                <c:pt idx="2835">
                  <c:v>47.2499999999986</c:v>
                </c:pt>
                <c:pt idx="2836">
                  <c:v>47.266666666665266</c:v>
                </c:pt>
                <c:pt idx="2837">
                  <c:v>47.283333333331932</c:v>
                </c:pt>
                <c:pt idx="2838">
                  <c:v>47.299999999998597</c:v>
                </c:pt>
                <c:pt idx="2839">
                  <c:v>47.316666666665263</c:v>
                </c:pt>
                <c:pt idx="2840">
                  <c:v>47.333333333331929</c:v>
                </c:pt>
                <c:pt idx="2841">
                  <c:v>47.349999999998595</c:v>
                </c:pt>
                <c:pt idx="2842">
                  <c:v>47.36666666666526</c:v>
                </c:pt>
                <c:pt idx="2843">
                  <c:v>47.383333333331926</c:v>
                </c:pt>
                <c:pt idx="2844">
                  <c:v>47.399999999998592</c:v>
                </c:pt>
                <c:pt idx="2845">
                  <c:v>47.416666666665257</c:v>
                </c:pt>
                <c:pt idx="2846">
                  <c:v>47.433333333331923</c:v>
                </c:pt>
                <c:pt idx="2847">
                  <c:v>47.449999999998589</c:v>
                </c:pt>
                <c:pt idx="2848">
                  <c:v>47.466666666665255</c:v>
                </c:pt>
                <c:pt idx="2849">
                  <c:v>47.48333333333192</c:v>
                </c:pt>
                <c:pt idx="2850">
                  <c:v>47.499999999998586</c:v>
                </c:pt>
                <c:pt idx="2851">
                  <c:v>47.516666666665252</c:v>
                </c:pt>
                <c:pt idx="2852">
                  <c:v>47.533333333331917</c:v>
                </c:pt>
                <c:pt idx="2853">
                  <c:v>47.549999999998583</c:v>
                </c:pt>
                <c:pt idx="2854">
                  <c:v>47.566666666665249</c:v>
                </c:pt>
                <c:pt idx="2855">
                  <c:v>47.583333333331915</c:v>
                </c:pt>
                <c:pt idx="2856">
                  <c:v>47.59999999999858</c:v>
                </c:pt>
                <c:pt idx="2857">
                  <c:v>47.616666666665246</c:v>
                </c:pt>
                <c:pt idx="2858">
                  <c:v>47.633333333331912</c:v>
                </c:pt>
                <c:pt idx="2859">
                  <c:v>47.649999999998577</c:v>
                </c:pt>
                <c:pt idx="2860">
                  <c:v>47.666666666665243</c:v>
                </c:pt>
                <c:pt idx="2861">
                  <c:v>47.683333333331909</c:v>
                </c:pt>
                <c:pt idx="2862">
                  <c:v>47.699999999998575</c:v>
                </c:pt>
                <c:pt idx="2863">
                  <c:v>47.71666666666524</c:v>
                </c:pt>
                <c:pt idx="2864">
                  <c:v>47.733333333331906</c:v>
                </c:pt>
                <c:pt idx="2865">
                  <c:v>47.749999999998572</c:v>
                </c:pt>
                <c:pt idx="2866">
                  <c:v>47.766666666665238</c:v>
                </c:pt>
                <c:pt idx="2867">
                  <c:v>47.783333333331903</c:v>
                </c:pt>
                <c:pt idx="2868">
                  <c:v>47.799999999998569</c:v>
                </c:pt>
                <c:pt idx="2869">
                  <c:v>47.816666666665235</c:v>
                </c:pt>
                <c:pt idx="2870">
                  <c:v>47.8333333333319</c:v>
                </c:pt>
                <c:pt idx="2871">
                  <c:v>47.849999999998566</c:v>
                </c:pt>
                <c:pt idx="2872">
                  <c:v>47.866666666665232</c:v>
                </c:pt>
                <c:pt idx="2873">
                  <c:v>47.883333333331898</c:v>
                </c:pt>
                <c:pt idx="2874">
                  <c:v>47.899999999998563</c:v>
                </c:pt>
                <c:pt idx="2875">
                  <c:v>47.916666666665229</c:v>
                </c:pt>
                <c:pt idx="2876">
                  <c:v>47.933333333331895</c:v>
                </c:pt>
                <c:pt idx="2877">
                  <c:v>47.94999999999856</c:v>
                </c:pt>
                <c:pt idx="2878">
                  <c:v>47.966666666665226</c:v>
                </c:pt>
                <c:pt idx="2879">
                  <c:v>47.983333333331892</c:v>
                </c:pt>
                <c:pt idx="2880">
                  <c:v>47.999999999998558</c:v>
                </c:pt>
                <c:pt idx="2881">
                  <c:v>48.016666666665223</c:v>
                </c:pt>
                <c:pt idx="2882">
                  <c:v>48.033333333331889</c:v>
                </c:pt>
                <c:pt idx="2883">
                  <c:v>48.049999999998555</c:v>
                </c:pt>
                <c:pt idx="2884">
                  <c:v>48.06666666666522</c:v>
                </c:pt>
                <c:pt idx="2885">
                  <c:v>48.083333333331886</c:v>
                </c:pt>
                <c:pt idx="2886">
                  <c:v>48.099999999998552</c:v>
                </c:pt>
                <c:pt idx="2887">
                  <c:v>48.116666666665218</c:v>
                </c:pt>
                <c:pt idx="2888">
                  <c:v>48.133333333331883</c:v>
                </c:pt>
                <c:pt idx="2889">
                  <c:v>48.149999999998549</c:v>
                </c:pt>
                <c:pt idx="2890">
                  <c:v>48.166666666665215</c:v>
                </c:pt>
                <c:pt idx="2891">
                  <c:v>48.183333333331881</c:v>
                </c:pt>
                <c:pt idx="2892">
                  <c:v>48.199999999998546</c:v>
                </c:pt>
                <c:pt idx="2893">
                  <c:v>48.216666666665212</c:v>
                </c:pt>
                <c:pt idx="2894">
                  <c:v>48.233333333331878</c:v>
                </c:pt>
                <c:pt idx="2895">
                  <c:v>48.249999999998543</c:v>
                </c:pt>
                <c:pt idx="2896">
                  <c:v>48.266666666665209</c:v>
                </c:pt>
                <c:pt idx="2897">
                  <c:v>48.283333333331875</c:v>
                </c:pt>
                <c:pt idx="2898">
                  <c:v>48.299999999998541</c:v>
                </c:pt>
                <c:pt idx="2899">
                  <c:v>48.316666666665206</c:v>
                </c:pt>
                <c:pt idx="2900">
                  <c:v>48.333333333331872</c:v>
                </c:pt>
                <c:pt idx="2901">
                  <c:v>48.349999999998538</c:v>
                </c:pt>
                <c:pt idx="2902">
                  <c:v>48.366666666665203</c:v>
                </c:pt>
                <c:pt idx="2903">
                  <c:v>48.383333333331869</c:v>
                </c:pt>
                <c:pt idx="2904">
                  <c:v>48.399999999998535</c:v>
                </c:pt>
                <c:pt idx="2905">
                  <c:v>48.416666666665201</c:v>
                </c:pt>
                <c:pt idx="2906">
                  <c:v>48.433333333331866</c:v>
                </c:pt>
                <c:pt idx="2907">
                  <c:v>48.449999999998532</c:v>
                </c:pt>
                <c:pt idx="2908">
                  <c:v>48.466666666665198</c:v>
                </c:pt>
                <c:pt idx="2909">
                  <c:v>48.483333333331863</c:v>
                </c:pt>
                <c:pt idx="2910">
                  <c:v>48.499999999998529</c:v>
                </c:pt>
                <c:pt idx="2911">
                  <c:v>48.516666666665195</c:v>
                </c:pt>
                <c:pt idx="2912">
                  <c:v>48.533333333331861</c:v>
                </c:pt>
                <c:pt idx="2913">
                  <c:v>48.549999999998526</c:v>
                </c:pt>
                <c:pt idx="2914">
                  <c:v>48.566666666665192</c:v>
                </c:pt>
                <c:pt idx="2915">
                  <c:v>48.583333333331858</c:v>
                </c:pt>
                <c:pt idx="2916">
                  <c:v>48.599999999998523</c:v>
                </c:pt>
                <c:pt idx="2917">
                  <c:v>48.616666666665189</c:v>
                </c:pt>
                <c:pt idx="2918">
                  <c:v>48.633333333331855</c:v>
                </c:pt>
                <c:pt idx="2919">
                  <c:v>48.649999999998521</c:v>
                </c:pt>
                <c:pt idx="2920">
                  <c:v>48.666666666665186</c:v>
                </c:pt>
                <c:pt idx="2921">
                  <c:v>48.683333333331852</c:v>
                </c:pt>
                <c:pt idx="2922">
                  <c:v>48.699999999998518</c:v>
                </c:pt>
                <c:pt idx="2923">
                  <c:v>48.716666666665184</c:v>
                </c:pt>
                <c:pt idx="2924">
                  <c:v>48.733333333331849</c:v>
                </c:pt>
                <c:pt idx="2925">
                  <c:v>48.749999999998515</c:v>
                </c:pt>
                <c:pt idx="2926">
                  <c:v>48.766666666665181</c:v>
                </c:pt>
                <c:pt idx="2927">
                  <c:v>48.783333333331846</c:v>
                </c:pt>
                <c:pt idx="2928">
                  <c:v>48.799999999998512</c:v>
                </c:pt>
                <c:pt idx="2929">
                  <c:v>48.816666666665178</c:v>
                </c:pt>
                <c:pt idx="2930">
                  <c:v>48.833333333331844</c:v>
                </c:pt>
                <c:pt idx="2931">
                  <c:v>48.849999999998509</c:v>
                </c:pt>
                <c:pt idx="2932">
                  <c:v>48.866666666665175</c:v>
                </c:pt>
                <c:pt idx="2933">
                  <c:v>48.883333333331841</c:v>
                </c:pt>
                <c:pt idx="2934">
                  <c:v>48.899999999998506</c:v>
                </c:pt>
                <c:pt idx="2935">
                  <c:v>48.916666666665172</c:v>
                </c:pt>
                <c:pt idx="2936">
                  <c:v>48.933333333331838</c:v>
                </c:pt>
                <c:pt idx="2937">
                  <c:v>48.949999999998504</c:v>
                </c:pt>
                <c:pt idx="2938">
                  <c:v>48.966666666665169</c:v>
                </c:pt>
                <c:pt idx="2939">
                  <c:v>48.983333333331835</c:v>
                </c:pt>
                <c:pt idx="2940">
                  <c:v>48.999999999998501</c:v>
                </c:pt>
                <c:pt idx="2941">
                  <c:v>49.016666666665166</c:v>
                </c:pt>
                <c:pt idx="2942">
                  <c:v>49.033333333331832</c:v>
                </c:pt>
                <c:pt idx="2943">
                  <c:v>49.049999999998498</c:v>
                </c:pt>
                <c:pt idx="2944">
                  <c:v>49.066666666665164</c:v>
                </c:pt>
                <c:pt idx="2945">
                  <c:v>49.083333333331829</c:v>
                </c:pt>
                <c:pt idx="2946">
                  <c:v>49.099999999998495</c:v>
                </c:pt>
                <c:pt idx="2947">
                  <c:v>49.116666666665161</c:v>
                </c:pt>
                <c:pt idx="2948">
                  <c:v>49.133333333331827</c:v>
                </c:pt>
                <c:pt idx="2949">
                  <c:v>49.149999999998492</c:v>
                </c:pt>
                <c:pt idx="2950">
                  <c:v>49.166666666665158</c:v>
                </c:pt>
                <c:pt idx="2951">
                  <c:v>49.183333333331824</c:v>
                </c:pt>
                <c:pt idx="2952">
                  <c:v>49.199999999998489</c:v>
                </c:pt>
                <c:pt idx="2953">
                  <c:v>49.216666666665155</c:v>
                </c:pt>
                <c:pt idx="2954">
                  <c:v>49.233333333331821</c:v>
                </c:pt>
                <c:pt idx="2955">
                  <c:v>49.249999999998487</c:v>
                </c:pt>
                <c:pt idx="2956">
                  <c:v>49.266666666665152</c:v>
                </c:pt>
                <c:pt idx="2957">
                  <c:v>49.283333333331818</c:v>
                </c:pt>
                <c:pt idx="2958">
                  <c:v>49.299999999998484</c:v>
                </c:pt>
                <c:pt idx="2959">
                  <c:v>49.316666666665149</c:v>
                </c:pt>
                <c:pt idx="2960">
                  <c:v>49.333333333331815</c:v>
                </c:pt>
                <c:pt idx="2961">
                  <c:v>49.349999999998481</c:v>
                </c:pt>
                <c:pt idx="2962">
                  <c:v>49.366666666665147</c:v>
                </c:pt>
                <c:pt idx="2963">
                  <c:v>49.383333333331812</c:v>
                </c:pt>
                <c:pt idx="2964">
                  <c:v>49.399999999998478</c:v>
                </c:pt>
                <c:pt idx="2965">
                  <c:v>49.416666666665144</c:v>
                </c:pt>
                <c:pt idx="2966">
                  <c:v>49.433333333331809</c:v>
                </c:pt>
                <c:pt idx="2967">
                  <c:v>49.449999999998475</c:v>
                </c:pt>
                <c:pt idx="2968">
                  <c:v>49.466666666665141</c:v>
                </c:pt>
                <c:pt idx="2969">
                  <c:v>49.483333333331807</c:v>
                </c:pt>
                <c:pt idx="2970">
                  <c:v>49.499999999998472</c:v>
                </c:pt>
                <c:pt idx="2971">
                  <c:v>49.516666666665138</c:v>
                </c:pt>
                <c:pt idx="2972">
                  <c:v>49.533333333331804</c:v>
                </c:pt>
                <c:pt idx="2973">
                  <c:v>49.549999999998469</c:v>
                </c:pt>
                <c:pt idx="2974">
                  <c:v>49.566666666665135</c:v>
                </c:pt>
                <c:pt idx="2975">
                  <c:v>49.583333333331801</c:v>
                </c:pt>
                <c:pt idx="2976">
                  <c:v>49.599999999998467</c:v>
                </c:pt>
                <c:pt idx="2977">
                  <c:v>49.616666666665132</c:v>
                </c:pt>
                <c:pt idx="2978">
                  <c:v>49.633333333331798</c:v>
                </c:pt>
                <c:pt idx="2979">
                  <c:v>49.649999999998464</c:v>
                </c:pt>
                <c:pt idx="2980">
                  <c:v>49.66666666666513</c:v>
                </c:pt>
                <c:pt idx="2981">
                  <c:v>49.683333333331795</c:v>
                </c:pt>
                <c:pt idx="2982">
                  <c:v>49.699999999998461</c:v>
                </c:pt>
                <c:pt idx="2983">
                  <c:v>49.716666666665127</c:v>
                </c:pt>
                <c:pt idx="2984">
                  <c:v>49.733333333331792</c:v>
                </c:pt>
                <c:pt idx="2985">
                  <c:v>49.749999999998458</c:v>
                </c:pt>
                <c:pt idx="2986">
                  <c:v>49.766666666665124</c:v>
                </c:pt>
                <c:pt idx="2987">
                  <c:v>49.78333333333179</c:v>
                </c:pt>
                <c:pt idx="2988">
                  <c:v>49.799999999998455</c:v>
                </c:pt>
                <c:pt idx="2989">
                  <c:v>49.816666666665121</c:v>
                </c:pt>
                <c:pt idx="2990">
                  <c:v>49.833333333331787</c:v>
                </c:pt>
                <c:pt idx="2991">
                  <c:v>49.849999999998452</c:v>
                </c:pt>
                <c:pt idx="2992">
                  <c:v>49.866666666665118</c:v>
                </c:pt>
                <c:pt idx="2993">
                  <c:v>49.883333333331784</c:v>
                </c:pt>
                <c:pt idx="2994">
                  <c:v>49.89999999999845</c:v>
                </c:pt>
                <c:pt idx="2995">
                  <c:v>49.916666666665115</c:v>
                </c:pt>
                <c:pt idx="2996">
                  <c:v>49.933333333331781</c:v>
                </c:pt>
                <c:pt idx="2997">
                  <c:v>49.949999999998447</c:v>
                </c:pt>
                <c:pt idx="2998">
                  <c:v>49.966666666665112</c:v>
                </c:pt>
                <c:pt idx="2999">
                  <c:v>49.983333333331778</c:v>
                </c:pt>
                <c:pt idx="3000">
                  <c:v>49.999999999998444</c:v>
                </c:pt>
                <c:pt idx="3001">
                  <c:v>50.01666666666511</c:v>
                </c:pt>
                <c:pt idx="3002">
                  <c:v>50.033333333331775</c:v>
                </c:pt>
                <c:pt idx="3003">
                  <c:v>50.049999999998441</c:v>
                </c:pt>
                <c:pt idx="3004">
                  <c:v>50.066666666665107</c:v>
                </c:pt>
                <c:pt idx="3005">
                  <c:v>50.083333333331773</c:v>
                </c:pt>
                <c:pt idx="3006">
                  <c:v>50.099999999998438</c:v>
                </c:pt>
                <c:pt idx="3007">
                  <c:v>50.116666666665104</c:v>
                </c:pt>
                <c:pt idx="3008">
                  <c:v>50.13333333333177</c:v>
                </c:pt>
                <c:pt idx="3009">
                  <c:v>50.149999999998435</c:v>
                </c:pt>
                <c:pt idx="3010">
                  <c:v>50.166666666665101</c:v>
                </c:pt>
                <c:pt idx="3011">
                  <c:v>50.183333333331767</c:v>
                </c:pt>
                <c:pt idx="3012">
                  <c:v>50.199999999998433</c:v>
                </c:pt>
                <c:pt idx="3013">
                  <c:v>50.216666666665098</c:v>
                </c:pt>
                <c:pt idx="3014">
                  <c:v>50.233333333331764</c:v>
                </c:pt>
                <c:pt idx="3015">
                  <c:v>50.24999999999843</c:v>
                </c:pt>
                <c:pt idx="3016">
                  <c:v>50.266666666665095</c:v>
                </c:pt>
                <c:pt idx="3017">
                  <c:v>50.283333333331761</c:v>
                </c:pt>
                <c:pt idx="3018">
                  <c:v>50.299999999998427</c:v>
                </c:pt>
                <c:pt idx="3019">
                  <c:v>50.316666666665093</c:v>
                </c:pt>
                <c:pt idx="3020">
                  <c:v>50.333333333331758</c:v>
                </c:pt>
                <c:pt idx="3021">
                  <c:v>50.349999999998424</c:v>
                </c:pt>
                <c:pt idx="3022">
                  <c:v>50.36666666666509</c:v>
                </c:pt>
                <c:pt idx="3023">
                  <c:v>50.383333333331755</c:v>
                </c:pt>
                <c:pt idx="3024">
                  <c:v>50.399999999998421</c:v>
                </c:pt>
                <c:pt idx="3025">
                  <c:v>50.416666666665087</c:v>
                </c:pt>
                <c:pt idx="3026">
                  <c:v>50.433333333331753</c:v>
                </c:pt>
                <c:pt idx="3027">
                  <c:v>50.449999999998418</c:v>
                </c:pt>
                <c:pt idx="3028">
                  <c:v>50.466666666665084</c:v>
                </c:pt>
                <c:pt idx="3029">
                  <c:v>50.48333333333175</c:v>
                </c:pt>
                <c:pt idx="3030">
                  <c:v>50.499999999998415</c:v>
                </c:pt>
                <c:pt idx="3031">
                  <c:v>50.516666666665081</c:v>
                </c:pt>
                <c:pt idx="3032">
                  <c:v>50.533333333331747</c:v>
                </c:pt>
                <c:pt idx="3033">
                  <c:v>50.549999999998413</c:v>
                </c:pt>
                <c:pt idx="3034">
                  <c:v>50.566666666665078</c:v>
                </c:pt>
                <c:pt idx="3035">
                  <c:v>50.583333333331744</c:v>
                </c:pt>
                <c:pt idx="3036">
                  <c:v>50.59999999999841</c:v>
                </c:pt>
                <c:pt idx="3037">
                  <c:v>50.616666666665076</c:v>
                </c:pt>
                <c:pt idx="3038">
                  <c:v>50.633333333331741</c:v>
                </c:pt>
                <c:pt idx="3039">
                  <c:v>50.649999999998407</c:v>
                </c:pt>
                <c:pt idx="3040">
                  <c:v>50.666666666665073</c:v>
                </c:pt>
                <c:pt idx="3041">
                  <c:v>50.683333333331738</c:v>
                </c:pt>
                <c:pt idx="3042">
                  <c:v>50.699999999998404</c:v>
                </c:pt>
                <c:pt idx="3043">
                  <c:v>50.71666666666507</c:v>
                </c:pt>
                <c:pt idx="3044">
                  <c:v>50.733333333331736</c:v>
                </c:pt>
                <c:pt idx="3045">
                  <c:v>50.749999999998401</c:v>
                </c:pt>
                <c:pt idx="3046">
                  <c:v>50.766666666665067</c:v>
                </c:pt>
                <c:pt idx="3047">
                  <c:v>50.783333333331733</c:v>
                </c:pt>
                <c:pt idx="3048">
                  <c:v>50.799999999998398</c:v>
                </c:pt>
                <c:pt idx="3049">
                  <c:v>50.816666666665064</c:v>
                </c:pt>
                <c:pt idx="3050">
                  <c:v>50.83333333333173</c:v>
                </c:pt>
                <c:pt idx="3051">
                  <c:v>50.849999999998396</c:v>
                </c:pt>
                <c:pt idx="3052">
                  <c:v>50.866666666665061</c:v>
                </c:pt>
                <c:pt idx="3053">
                  <c:v>50.883333333331727</c:v>
                </c:pt>
                <c:pt idx="3054">
                  <c:v>50.899999999998393</c:v>
                </c:pt>
                <c:pt idx="3055">
                  <c:v>50.916666666665058</c:v>
                </c:pt>
                <c:pt idx="3056">
                  <c:v>50.933333333331724</c:v>
                </c:pt>
                <c:pt idx="3057">
                  <c:v>50.94999999999839</c:v>
                </c:pt>
                <c:pt idx="3058">
                  <c:v>50.966666666665056</c:v>
                </c:pt>
                <c:pt idx="3059">
                  <c:v>50.983333333331721</c:v>
                </c:pt>
                <c:pt idx="3060">
                  <c:v>50.999999999998387</c:v>
                </c:pt>
                <c:pt idx="3061">
                  <c:v>51.016666666665053</c:v>
                </c:pt>
                <c:pt idx="3062">
                  <c:v>51.033333333331719</c:v>
                </c:pt>
                <c:pt idx="3063">
                  <c:v>51.049999999998384</c:v>
                </c:pt>
                <c:pt idx="3064">
                  <c:v>51.06666666666505</c:v>
                </c:pt>
                <c:pt idx="3065">
                  <c:v>51.083333333331716</c:v>
                </c:pt>
                <c:pt idx="3066">
                  <c:v>51.099999999998381</c:v>
                </c:pt>
                <c:pt idx="3067">
                  <c:v>51.116666666665047</c:v>
                </c:pt>
                <c:pt idx="3068">
                  <c:v>51.133333333331713</c:v>
                </c:pt>
                <c:pt idx="3069">
                  <c:v>51.149999999998379</c:v>
                </c:pt>
                <c:pt idx="3070">
                  <c:v>51.166666666665044</c:v>
                </c:pt>
                <c:pt idx="3071">
                  <c:v>51.18333333333171</c:v>
                </c:pt>
                <c:pt idx="3072">
                  <c:v>51.199999999998376</c:v>
                </c:pt>
                <c:pt idx="3073">
                  <c:v>51.216666666665041</c:v>
                </c:pt>
                <c:pt idx="3074">
                  <c:v>51.233333333331707</c:v>
                </c:pt>
                <c:pt idx="3075">
                  <c:v>51.249999999998373</c:v>
                </c:pt>
                <c:pt idx="3076">
                  <c:v>51.266666666665039</c:v>
                </c:pt>
                <c:pt idx="3077">
                  <c:v>51.283333333331704</c:v>
                </c:pt>
                <c:pt idx="3078">
                  <c:v>51.29999999999837</c:v>
                </c:pt>
                <c:pt idx="3079">
                  <c:v>51.316666666665036</c:v>
                </c:pt>
                <c:pt idx="3080">
                  <c:v>51.333333333331701</c:v>
                </c:pt>
                <c:pt idx="3081">
                  <c:v>51.349999999998367</c:v>
                </c:pt>
                <c:pt idx="3082">
                  <c:v>51.366666666665033</c:v>
                </c:pt>
                <c:pt idx="3083">
                  <c:v>51.383333333331699</c:v>
                </c:pt>
                <c:pt idx="3084">
                  <c:v>51.399999999998364</c:v>
                </c:pt>
                <c:pt idx="3085">
                  <c:v>51.41666666666503</c:v>
                </c:pt>
                <c:pt idx="3086">
                  <c:v>51.433333333331696</c:v>
                </c:pt>
                <c:pt idx="3087">
                  <c:v>51.449999999998361</c:v>
                </c:pt>
                <c:pt idx="3088">
                  <c:v>51.466666666665027</c:v>
                </c:pt>
                <c:pt idx="3089">
                  <c:v>51.483333333331693</c:v>
                </c:pt>
                <c:pt idx="3090">
                  <c:v>51.499999999998359</c:v>
                </c:pt>
                <c:pt idx="3091">
                  <c:v>51.516666666665024</c:v>
                </c:pt>
                <c:pt idx="3092">
                  <c:v>51.53333333333169</c:v>
                </c:pt>
                <c:pt idx="3093">
                  <c:v>51.549999999998356</c:v>
                </c:pt>
                <c:pt idx="3094">
                  <c:v>51.566666666665022</c:v>
                </c:pt>
                <c:pt idx="3095">
                  <c:v>51.583333333331687</c:v>
                </c:pt>
                <c:pt idx="3096">
                  <c:v>51.599999999998353</c:v>
                </c:pt>
                <c:pt idx="3097">
                  <c:v>51.616666666665019</c:v>
                </c:pt>
                <c:pt idx="3098">
                  <c:v>51.633333333331684</c:v>
                </c:pt>
                <c:pt idx="3099">
                  <c:v>51.64999999999835</c:v>
                </c:pt>
                <c:pt idx="3100">
                  <c:v>51.666666666665016</c:v>
                </c:pt>
                <c:pt idx="3101">
                  <c:v>51.683333333331682</c:v>
                </c:pt>
                <c:pt idx="3102">
                  <c:v>51.699999999998347</c:v>
                </c:pt>
                <c:pt idx="3103">
                  <c:v>51.716666666665013</c:v>
                </c:pt>
                <c:pt idx="3104">
                  <c:v>51.733333333331679</c:v>
                </c:pt>
                <c:pt idx="3105">
                  <c:v>51.749999999998344</c:v>
                </c:pt>
                <c:pt idx="3106">
                  <c:v>51.76666666666501</c:v>
                </c:pt>
                <c:pt idx="3107">
                  <c:v>51.783333333331676</c:v>
                </c:pt>
                <c:pt idx="3108">
                  <c:v>51.799999999998342</c:v>
                </c:pt>
                <c:pt idx="3109">
                  <c:v>51.816666666665007</c:v>
                </c:pt>
                <c:pt idx="3110">
                  <c:v>51.833333333331673</c:v>
                </c:pt>
                <c:pt idx="3111">
                  <c:v>51.849999999998339</c:v>
                </c:pt>
                <c:pt idx="3112">
                  <c:v>51.866666666665004</c:v>
                </c:pt>
                <c:pt idx="3113">
                  <c:v>51.88333333333167</c:v>
                </c:pt>
                <c:pt idx="3114">
                  <c:v>51.899999999998336</c:v>
                </c:pt>
                <c:pt idx="3115">
                  <c:v>51.916666666665002</c:v>
                </c:pt>
                <c:pt idx="3116">
                  <c:v>51.933333333331667</c:v>
                </c:pt>
                <c:pt idx="3117">
                  <c:v>51.949999999998333</c:v>
                </c:pt>
                <c:pt idx="3118">
                  <c:v>51.966666666664999</c:v>
                </c:pt>
                <c:pt idx="3119">
                  <c:v>51.983333333331665</c:v>
                </c:pt>
                <c:pt idx="3120">
                  <c:v>51.99999999999833</c:v>
                </c:pt>
                <c:pt idx="3121">
                  <c:v>52.016666666664996</c:v>
                </c:pt>
                <c:pt idx="3122">
                  <c:v>52.033333333331662</c:v>
                </c:pt>
                <c:pt idx="3123">
                  <c:v>52.049999999998327</c:v>
                </c:pt>
                <c:pt idx="3124">
                  <c:v>52.066666666664993</c:v>
                </c:pt>
                <c:pt idx="3125">
                  <c:v>52.083333333331659</c:v>
                </c:pt>
                <c:pt idx="3126">
                  <c:v>52.099999999998325</c:v>
                </c:pt>
                <c:pt idx="3127">
                  <c:v>52.11666666666499</c:v>
                </c:pt>
                <c:pt idx="3128">
                  <c:v>52.133333333331656</c:v>
                </c:pt>
                <c:pt idx="3129">
                  <c:v>52.149999999998322</c:v>
                </c:pt>
                <c:pt idx="3130">
                  <c:v>52.166666666664987</c:v>
                </c:pt>
                <c:pt idx="3131">
                  <c:v>52.183333333331653</c:v>
                </c:pt>
                <c:pt idx="3132">
                  <c:v>52.199999999998319</c:v>
                </c:pt>
                <c:pt idx="3133">
                  <c:v>52.216666666664985</c:v>
                </c:pt>
                <c:pt idx="3134">
                  <c:v>52.23333333333165</c:v>
                </c:pt>
                <c:pt idx="3135">
                  <c:v>52.249999999998316</c:v>
                </c:pt>
                <c:pt idx="3136">
                  <c:v>52.266666666664982</c:v>
                </c:pt>
                <c:pt idx="3137">
                  <c:v>52.283333333331647</c:v>
                </c:pt>
                <c:pt idx="3138">
                  <c:v>52.299999999998313</c:v>
                </c:pt>
                <c:pt idx="3139">
                  <c:v>52.316666666664979</c:v>
                </c:pt>
                <c:pt idx="3140">
                  <c:v>52.333333333331645</c:v>
                </c:pt>
                <c:pt idx="3141">
                  <c:v>52.34999999999831</c:v>
                </c:pt>
                <c:pt idx="3142">
                  <c:v>52.366666666664976</c:v>
                </c:pt>
                <c:pt idx="3143">
                  <c:v>52.383333333331642</c:v>
                </c:pt>
                <c:pt idx="3144">
                  <c:v>52.399999999998307</c:v>
                </c:pt>
                <c:pt idx="3145">
                  <c:v>52.416666666664973</c:v>
                </c:pt>
                <c:pt idx="3146">
                  <c:v>52.433333333331639</c:v>
                </c:pt>
                <c:pt idx="3147">
                  <c:v>52.449999999998305</c:v>
                </c:pt>
                <c:pt idx="3148">
                  <c:v>52.46666666666497</c:v>
                </c:pt>
                <c:pt idx="3149">
                  <c:v>52.483333333331636</c:v>
                </c:pt>
                <c:pt idx="3150">
                  <c:v>52.499999999998302</c:v>
                </c:pt>
                <c:pt idx="3151">
                  <c:v>52.516666666664968</c:v>
                </c:pt>
                <c:pt idx="3152">
                  <c:v>52.533333333331633</c:v>
                </c:pt>
                <c:pt idx="3153">
                  <c:v>52.549999999998299</c:v>
                </c:pt>
                <c:pt idx="3154">
                  <c:v>52.566666666664965</c:v>
                </c:pt>
                <c:pt idx="3155">
                  <c:v>52.58333333333163</c:v>
                </c:pt>
                <c:pt idx="3156">
                  <c:v>52.599999999998296</c:v>
                </c:pt>
                <c:pt idx="3157">
                  <c:v>52.616666666664962</c:v>
                </c:pt>
                <c:pt idx="3158">
                  <c:v>52.633333333331628</c:v>
                </c:pt>
                <c:pt idx="3159">
                  <c:v>52.649999999998293</c:v>
                </c:pt>
                <c:pt idx="3160">
                  <c:v>52.666666666664959</c:v>
                </c:pt>
                <c:pt idx="3161">
                  <c:v>52.683333333331625</c:v>
                </c:pt>
                <c:pt idx="3162">
                  <c:v>52.69999999999829</c:v>
                </c:pt>
                <c:pt idx="3163">
                  <c:v>52.716666666664956</c:v>
                </c:pt>
                <c:pt idx="3164">
                  <c:v>52.733333333331622</c:v>
                </c:pt>
                <c:pt idx="3165">
                  <c:v>52.749999999998288</c:v>
                </c:pt>
                <c:pt idx="3166">
                  <c:v>52.766666666664953</c:v>
                </c:pt>
                <c:pt idx="3167">
                  <c:v>52.783333333331619</c:v>
                </c:pt>
                <c:pt idx="3168">
                  <c:v>52.799999999998285</c:v>
                </c:pt>
                <c:pt idx="3169">
                  <c:v>52.81666666666495</c:v>
                </c:pt>
                <c:pt idx="3170">
                  <c:v>52.833333333331616</c:v>
                </c:pt>
                <c:pt idx="3171">
                  <c:v>52.849999999998282</c:v>
                </c:pt>
                <c:pt idx="3172">
                  <c:v>52.866666666664948</c:v>
                </c:pt>
                <c:pt idx="3173">
                  <c:v>52.883333333331613</c:v>
                </c:pt>
                <c:pt idx="3174">
                  <c:v>52.899999999998279</c:v>
                </c:pt>
                <c:pt idx="3175">
                  <c:v>52.916666666664945</c:v>
                </c:pt>
                <c:pt idx="3176">
                  <c:v>52.933333333331611</c:v>
                </c:pt>
                <c:pt idx="3177">
                  <c:v>52.949999999998276</c:v>
                </c:pt>
                <c:pt idx="3178">
                  <c:v>52.966666666664942</c:v>
                </c:pt>
                <c:pt idx="3179">
                  <c:v>52.983333333331608</c:v>
                </c:pt>
                <c:pt idx="3180">
                  <c:v>52.999999999998273</c:v>
                </c:pt>
                <c:pt idx="3181">
                  <c:v>53.016666666664939</c:v>
                </c:pt>
                <c:pt idx="3182">
                  <c:v>53.033333333331605</c:v>
                </c:pt>
                <c:pt idx="3183">
                  <c:v>53.049999999998271</c:v>
                </c:pt>
                <c:pt idx="3184">
                  <c:v>53.066666666664936</c:v>
                </c:pt>
                <c:pt idx="3185">
                  <c:v>53.083333333331602</c:v>
                </c:pt>
                <c:pt idx="3186">
                  <c:v>53.099999999998268</c:v>
                </c:pt>
                <c:pt idx="3187">
                  <c:v>53.116666666664933</c:v>
                </c:pt>
                <c:pt idx="3188">
                  <c:v>53.133333333331599</c:v>
                </c:pt>
                <c:pt idx="3189">
                  <c:v>53.149999999998265</c:v>
                </c:pt>
                <c:pt idx="3190">
                  <c:v>53.166666666664931</c:v>
                </c:pt>
                <c:pt idx="3191">
                  <c:v>53.183333333331596</c:v>
                </c:pt>
                <c:pt idx="3192">
                  <c:v>53.199999999998262</c:v>
                </c:pt>
                <c:pt idx="3193">
                  <c:v>53.216666666664928</c:v>
                </c:pt>
                <c:pt idx="3194">
                  <c:v>53.233333333331593</c:v>
                </c:pt>
                <c:pt idx="3195">
                  <c:v>53.249999999998259</c:v>
                </c:pt>
                <c:pt idx="3196">
                  <c:v>53.266666666664925</c:v>
                </c:pt>
                <c:pt idx="3197">
                  <c:v>53.283333333331591</c:v>
                </c:pt>
                <c:pt idx="3198">
                  <c:v>53.299999999998256</c:v>
                </c:pt>
                <c:pt idx="3199">
                  <c:v>53.316666666664922</c:v>
                </c:pt>
                <c:pt idx="3200">
                  <c:v>53.333333333331588</c:v>
                </c:pt>
                <c:pt idx="3201">
                  <c:v>53.349999999998253</c:v>
                </c:pt>
                <c:pt idx="3202">
                  <c:v>53.366666666664919</c:v>
                </c:pt>
                <c:pt idx="3203">
                  <c:v>53.383333333331585</c:v>
                </c:pt>
                <c:pt idx="3204">
                  <c:v>53.399999999998251</c:v>
                </c:pt>
                <c:pt idx="3205">
                  <c:v>53.416666666664916</c:v>
                </c:pt>
                <c:pt idx="3206">
                  <c:v>53.433333333331582</c:v>
                </c:pt>
                <c:pt idx="3207">
                  <c:v>53.449999999998248</c:v>
                </c:pt>
                <c:pt idx="3208">
                  <c:v>53.466666666664914</c:v>
                </c:pt>
                <c:pt idx="3209">
                  <c:v>53.483333333331579</c:v>
                </c:pt>
                <c:pt idx="3210">
                  <c:v>53.499999999998245</c:v>
                </c:pt>
                <c:pt idx="3211">
                  <c:v>53.516666666664911</c:v>
                </c:pt>
                <c:pt idx="3212">
                  <c:v>53.533333333331576</c:v>
                </c:pt>
                <c:pt idx="3213">
                  <c:v>53.549999999998242</c:v>
                </c:pt>
                <c:pt idx="3214">
                  <c:v>53.566666666664908</c:v>
                </c:pt>
                <c:pt idx="3215">
                  <c:v>53.583333333331574</c:v>
                </c:pt>
                <c:pt idx="3216">
                  <c:v>53.599999999998239</c:v>
                </c:pt>
                <c:pt idx="3217">
                  <c:v>53.616666666664905</c:v>
                </c:pt>
                <c:pt idx="3218">
                  <c:v>53.633333333331571</c:v>
                </c:pt>
                <c:pt idx="3219">
                  <c:v>53.649999999998236</c:v>
                </c:pt>
                <c:pt idx="3220">
                  <c:v>53.666666666664902</c:v>
                </c:pt>
                <c:pt idx="3221">
                  <c:v>53.683333333331568</c:v>
                </c:pt>
                <c:pt idx="3222">
                  <c:v>53.699999999998234</c:v>
                </c:pt>
                <c:pt idx="3223">
                  <c:v>53.716666666664899</c:v>
                </c:pt>
                <c:pt idx="3224">
                  <c:v>53.733333333331565</c:v>
                </c:pt>
                <c:pt idx="3225">
                  <c:v>53.749999999998231</c:v>
                </c:pt>
                <c:pt idx="3226">
                  <c:v>53.766666666664896</c:v>
                </c:pt>
                <c:pt idx="3227">
                  <c:v>53.783333333331562</c:v>
                </c:pt>
                <c:pt idx="3228">
                  <c:v>53.799999999998228</c:v>
                </c:pt>
                <c:pt idx="3229">
                  <c:v>53.816666666664894</c:v>
                </c:pt>
                <c:pt idx="3230">
                  <c:v>53.833333333331559</c:v>
                </c:pt>
                <c:pt idx="3231">
                  <c:v>53.849999999998225</c:v>
                </c:pt>
                <c:pt idx="3232">
                  <c:v>53.866666666664891</c:v>
                </c:pt>
                <c:pt idx="3233">
                  <c:v>53.883333333331557</c:v>
                </c:pt>
                <c:pt idx="3234">
                  <c:v>53.899999999998222</c:v>
                </c:pt>
                <c:pt idx="3235">
                  <c:v>53.916666666664888</c:v>
                </c:pt>
                <c:pt idx="3236">
                  <c:v>53.933333333331554</c:v>
                </c:pt>
                <c:pt idx="3237">
                  <c:v>53.949999999998219</c:v>
                </c:pt>
                <c:pt idx="3238">
                  <c:v>53.966666666664885</c:v>
                </c:pt>
                <c:pt idx="3239">
                  <c:v>53.983333333331551</c:v>
                </c:pt>
                <c:pt idx="3240">
                  <c:v>53.999999999998217</c:v>
                </c:pt>
                <c:pt idx="3241">
                  <c:v>54.016666666664882</c:v>
                </c:pt>
                <c:pt idx="3242">
                  <c:v>54.033333333331548</c:v>
                </c:pt>
                <c:pt idx="3243">
                  <c:v>54.049999999998214</c:v>
                </c:pt>
                <c:pt idx="3244">
                  <c:v>54.066666666664879</c:v>
                </c:pt>
                <c:pt idx="3245">
                  <c:v>54.083333333331545</c:v>
                </c:pt>
                <c:pt idx="3246">
                  <c:v>54.099999999998211</c:v>
                </c:pt>
                <c:pt idx="3247">
                  <c:v>54.116666666664877</c:v>
                </c:pt>
                <c:pt idx="3248">
                  <c:v>54.133333333331542</c:v>
                </c:pt>
                <c:pt idx="3249">
                  <c:v>54.149999999998208</c:v>
                </c:pt>
                <c:pt idx="3250">
                  <c:v>54.166666666664874</c:v>
                </c:pt>
                <c:pt idx="3251">
                  <c:v>54.183333333331539</c:v>
                </c:pt>
                <c:pt idx="3252">
                  <c:v>54.199999999998205</c:v>
                </c:pt>
                <c:pt idx="3253">
                  <c:v>54.216666666664871</c:v>
                </c:pt>
                <c:pt idx="3254">
                  <c:v>54.233333333331537</c:v>
                </c:pt>
                <c:pt idx="3255">
                  <c:v>54.249999999998202</c:v>
                </c:pt>
                <c:pt idx="3256">
                  <c:v>54.266666666664868</c:v>
                </c:pt>
                <c:pt idx="3257">
                  <c:v>54.283333333331534</c:v>
                </c:pt>
                <c:pt idx="3258">
                  <c:v>54.299999999998199</c:v>
                </c:pt>
                <c:pt idx="3259">
                  <c:v>54.316666666664865</c:v>
                </c:pt>
                <c:pt idx="3260">
                  <c:v>54.333333333331531</c:v>
                </c:pt>
                <c:pt idx="3261">
                  <c:v>54.349999999998197</c:v>
                </c:pt>
                <c:pt idx="3262">
                  <c:v>54.366666666664862</c:v>
                </c:pt>
                <c:pt idx="3263">
                  <c:v>54.383333333331528</c:v>
                </c:pt>
                <c:pt idx="3264">
                  <c:v>54.399999999998194</c:v>
                </c:pt>
                <c:pt idx="3265">
                  <c:v>54.41666666666486</c:v>
                </c:pt>
                <c:pt idx="3266">
                  <c:v>54.433333333331525</c:v>
                </c:pt>
                <c:pt idx="3267">
                  <c:v>54.449999999998191</c:v>
                </c:pt>
                <c:pt idx="3268">
                  <c:v>54.466666666664857</c:v>
                </c:pt>
                <c:pt idx="3269">
                  <c:v>54.483333333331522</c:v>
                </c:pt>
                <c:pt idx="3270">
                  <c:v>54.499999999998188</c:v>
                </c:pt>
                <c:pt idx="3271">
                  <c:v>54.516666666664854</c:v>
                </c:pt>
                <c:pt idx="3272">
                  <c:v>54.53333333333152</c:v>
                </c:pt>
                <c:pt idx="3273">
                  <c:v>54.549999999998185</c:v>
                </c:pt>
                <c:pt idx="3274">
                  <c:v>54.566666666664851</c:v>
                </c:pt>
                <c:pt idx="3275">
                  <c:v>54.583333333331517</c:v>
                </c:pt>
                <c:pt idx="3276">
                  <c:v>54.599999999998182</c:v>
                </c:pt>
                <c:pt idx="3277">
                  <c:v>54.616666666664848</c:v>
                </c:pt>
                <c:pt idx="3278">
                  <c:v>54.633333333331514</c:v>
                </c:pt>
                <c:pt idx="3279">
                  <c:v>54.64999999999818</c:v>
                </c:pt>
                <c:pt idx="3280">
                  <c:v>54.666666666664845</c:v>
                </c:pt>
                <c:pt idx="3281">
                  <c:v>54.683333333331511</c:v>
                </c:pt>
                <c:pt idx="3282">
                  <c:v>54.699999999998177</c:v>
                </c:pt>
                <c:pt idx="3283">
                  <c:v>54.716666666664842</c:v>
                </c:pt>
                <c:pt idx="3284">
                  <c:v>54.733333333331508</c:v>
                </c:pt>
                <c:pt idx="3285">
                  <c:v>54.749999999998174</c:v>
                </c:pt>
                <c:pt idx="3286">
                  <c:v>54.76666666666484</c:v>
                </c:pt>
                <c:pt idx="3287">
                  <c:v>54.783333333331505</c:v>
                </c:pt>
                <c:pt idx="3288">
                  <c:v>54.799999999998171</c:v>
                </c:pt>
                <c:pt idx="3289">
                  <c:v>54.816666666664837</c:v>
                </c:pt>
                <c:pt idx="3290">
                  <c:v>54.833333333331503</c:v>
                </c:pt>
                <c:pt idx="3291">
                  <c:v>54.849999999998168</c:v>
                </c:pt>
                <c:pt idx="3292">
                  <c:v>54.866666666664834</c:v>
                </c:pt>
                <c:pt idx="3293">
                  <c:v>54.8833333333315</c:v>
                </c:pt>
                <c:pt idx="3294">
                  <c:v>54.899999999998165</c:v>
                </c:pt>
                <c:pt idx="3295">
                  <c:v>54.916666666664831</c:v>
                </c:pt>
                <c:pt idx="3296">
                  <c:v>54.933333333331497</c:v>
                </c:pt>
                <c:pt idx="3297">
                  <c:v>54.949999999998163</c:v>
                </c:pt>
                <c:pt idx="3298">
                  <c:v>54.966666666664828</c:v>
                </c:pt>
                <c:pt idx="3299">
                  <c:v>54.983333333331494</c:v>
                </c:pt>
                <c:pt idx="3300">
                  <c:v>54.99999999999816</c:v>
                </c:pt>
                <c:pt idx="3301">
                  <c:v>55.016666666664825</c:v>
                </c:pt>
                <c:pt idx="3302">
                  <c:v>55.033333333331491</c:v>
                </c:pt>
                <c:pt idx="3303">
                  <c:v>55.049999999998157</c:v>
                </c:pt>
                <c:pt idx="3304">
                  <c:v>55.066666666664823</c:v>
                </c:pt>
                <c:pt idx="3305">
                  <c:v>55.083333333331488</c:v>
                </c:pt>
                <c:pt idx="3306">
                  <c:v>55.099999999998154</c:v>
                </c:pt>
                <c:pt idx="3307">
                  <c:v>55.11666666666482</c:v>
                </c:pt>
                <c:pt idx="3308">
                  <c:v>55.133333333331485</c:v>
                </c:pt>
                <c:pt idx="3309">
                  <c:v>55.149999999998151</c:v>
                </c:pt>
                <c:pt idx="3310">
                  <c:v>55.166666666664817</c:v>
                </c:pt>
                <c:pt idx="3311">
                  <c:v>55.183333333331483</c:v>
                </c:pt>
                <c:pt idx="3312">
                  <c:v>55.199999999998148</c:v>
                </c:pt>
                <c:pt idx="3313">
                  <c:v>55.216666666664814</c:v>
                </c:pt>
                <c:pt idx="3314">
                  <c:v>55.23333333333148</c:v>
                </c:pt>
                <c:pt idx="3315">
                  <c:v>55.249999999998145</c:v>
                </c:pt>
                <c:pt idx="3316">
                  <c:v>55.266666666664811</c:v>
                </c:pt>
                <c:pt idx="3317">
                  <c:v>55.283333333331477</c:v>
                </c:pt>
                <c:pt idx="3318">
                  <c:v>55.299999999998143</c:v>
                </c:pt>
                <c:pt idx="3319">
                  <c:v>55.316666666664808</c:v>
                </c:pt>
                <c:pt idx="3320">
                  <c:v>55.333333333331474</c:v>
                </c:pt>
                <c:pt idx="3321">
                  <c:v>55.34999999999814</c:v>
                </c:pt>
                <c:pt idx="3322">
                  <c:v>55.366666666664806</c:v>
                </c:pt>
                <c:pt idx="3323">
                  <c:v>55.383333333331471</c:v>
                </c:pt>
                <c:pt idx="3324">
                  <c:v>55.399999999998137</c:v>
                </c:pt>
                <c:pt idx="3325">
                  <c:v>55.416666666664803</c:v>
                </c:pt>
                <c:pt idx="3326">
                  <c:v>55.433333333331468</c:v>
                </c:pt>
                <c:pt idx="3327">
                  <c:v>55.449999999998134</c:v>
                </c:pt>
                <c:pt idx="3328">
                  <c:v>55.4666666666648</c:v>
                </c:pt>
                <c:pt idx="3329">
                  <c:v>55.483333333331466</c:v>
                </c:pt>
                <c:pt idx="3330">
                  <c:v>55.499999999998131</c:v>
                </c:pt>
                <c:pt idx="3331">
                  <c:v>55.516666666664797</c:v>
                </c:pt>
                <c:pt idx="3332">
                  <c:v>55.533333333331463</c:v>
                </c:pt>
                <c:pt idx="3333">
                  <c:v>55.549999999998128</c:v>
                </c:pt>
                <c:pt idx="3334">
                  <c:v>55.566666666664794</c:v>
                </c:pt>
                <c:pt idx="3335">
                  <c:v>55.58333333333146</c:v>
                </c:pt>
                <c:pt idx="3336">
                  <c:v>55.599999999998126</c:v>
                </c:pt>
                <c:pt idx="3337">
                  <c:v>55.616666666664791</c:v>
                </c:pt>
                <c:pt idx="3338">
                  <c:v>55.633333333331457</c:v>
                </c:pt>
                <c:pt idx="3339">
                  <c:v>55.649999999998123</c:v>
                </c:pt>
                <c:pt idx="3340">
                  <c:v>55.666666666664788</c:v>
                </c:pt>
                <c:pt idx="3341">
                  <c:v>55.683333333331454</c:v>
                </c:pt>
                <c:pt idx="3342">
                  <c:v>55.69999999999812</c:v>
                </c:pt>
                <c:pt idx="3343">
                  <c:v>55.716666666664786</c:v>
                </c:pt>
                <c:pt idx="3344">
                  <c:v>55.733333333331451</c:v>
                </c:pt>
                <c:pt idx="3345">
                  <c:v>55.749999999998117</c:v>
                </c:pt>
                <c:pt idx="3346">
                  <c:v>55.766666666664783</c:v>
                </c:pt>
                <c:pt idx="3347">
                  <c:v>55.783333333331449</c:v>
                </c:pt>
                <c:pt idx="3348">
                  <c:v>55.799999999998114</c:v>
                </c:pt>
                <c:pt idx="3349">
                  <c:v>55.81666666666478</c:v>
                </c:pt>
                <c:pt idx="3350">
                  <c:v>55.833333333331446</c:v>
                </c:pt>
                <c:pt idx="3351">
                  <c:v>55.849999999998111</c:v>
                </c:pt>
                <c:pt idx="3352">
                  <c:v>55.866666666664777</c:v>
                </c:pt>
                <c:pt idx="3353">
                  <c:v>55.883333333331443</c:v>
                </c:pt>
                <c:pt idx="3354">
                  <c:v>55.899999999998109</c:v>
                </c:pt>
                <c:pt idx="3355">
                  <c:v>55.916666666664774</c:v>
                </c:pt>
                <c:pt idx="3356">
                  <c:v>55.93333333333144</c:v>
                </c:pt>
                <c:pt idx="3357">
                  <c:v>55.949999999998106</c:v>
                </c:pt>
                <c:pt idx="3358">
                  <c:v>55.966666666664771</c:v>
                </c:pt>
                <c:pt idx="3359">
                  <c:v>55.983333333331437</c:v>
                </c:pt>
                <c:pt idx="3360">
                  <c:v>55.999999999998103</c:v>
                </c:pt>
                <c:pt idx="3361">
                  <c:v>56.016666666664769</c:v>
                </c:pt>
                <c:pt idx="3362">
                  <c:v>56.033333333331434</c:v>
                </c:pt>
                <c:pt idx="3363">
                  <c:v>56.0499999999981</c:v>
                </c:pt>
                <c:pt idx="3364">
                  <c:v>56.066666666664766</c:v>
                </c:pt>
                <c:pt idx="3365">
                  <c:v>56.083333333331431</c:v>
                </c:pt>
                <c:pt idx="3366">
                  <c:v>56.099999999998097</c:v>
                </c:pt>
                <c:pt idx="3367">
                  <c:v>56.116666666664763</c:v>
                </c:pt>
                <c:pt idx="3368">
                  <c:v>56.133333333331429</c:v>
                </c:pt>
                <c:pt idx="3369">
                  <c:v>56.149999999998094</c:v>
                </c:pt>
                <c:pt idx="3370">
                  <c:v>56.16666666666476</c:v>
                </c:pt>
                <c:pt idx="3371">
                  <c:v>56.183333333331426</c:v>
                </c:pt>
                <c:pt idx="3372">
                  <c:v>56.199999999998091</c:v>
                </c:pt>
                <c:pt idx="3373">
                  <c:v>56.216666666664757</c:v>
                </c:pt>
                <c:pt idx="3374">
                  <c:v>56.233333333331423</c:v>
                </c:pt>
                <c:pt idx="3375">
                  <c:v>56.249999999998089</c:v>
                </c:pt>
                <c:pt idx="3376">
                  <c:v>56.266666666664754</c:v>
                </c:pt>
                <c:pt idx="3377">
                  <c:v>56.28333333333142</c:v>
                </c:pt>
                <c:pt idx="3378">
                  <c:v>56.299999999998086</c:v>
                </c:pt>
                <c:pt idx="3379">
                  <c:v>56.316666666664752</c:v>
                </c:pt>
                <c:pt idx="3380">
                  <c:v>56.333333333331417</c:v>
                </c:pt>
                <c:pt idx="3381">
                  <c:v>56.349999999998083</c:v>
                </c:pt>
                <c:pt idx="3382">
                  <c:v>56.366666666664749</c:v>
                </c:pt>
                <c:pt idx="3383">
                  <c:v>56.383333333331414</c:v>
                </c:pt>
                <c:pt idx="3384">
                  <c:v>56.39999999999808</c:v>
                </c:pt>
                <c:pt idx="3385">
                  <c:v>56.416666666664746</c:v>
                </c:pt>
                <c:pt idx="3386">
                  <c:v>56.433333333331412</c:v>
                </c:pt>
                <c:pt idx="3387">
                  <c:v>56.449999999998077</c:v>
                </c:pt>
                <c:pt idx="3388">
                  <c:v>56.466666666664743</c:v>
                </c:pt>
                <c:pt idx="3389">
                  <c:v>56.483333333331409</c:v>
                </c:pt>
                <c:pt idx="3390">
                  <c:v>56.499999999998074</c:v>
                </c:pt>
                <c:pt idx="3391">
                  <c:v>56.51666666666474</c:v>
                </c:pt>
                <c:pt idx="3392">
                  <c:v>56.533333333331406</c:v>
                </c:pt>
                <c:pt idx="3393">
                  <c:v>56.549999999998072</c:v>
                </c:pt>
                <c:pt idx="3394">
                  <c:v>56.566666666664737</c:v>
                </c:pt>
                <c:pt idx="3395">
                  <c:v>56.583333333331403</c:v>
                </c:pt>
                <c:pt idx="3396">
                  <c:v>56.599999999998069</c:v>
                </c:pt>
                <c:pt idx="3397">
                  <c:v>56.616666666664734</c:v>
                </c:pt>
                <c:pt idx="3398">
                  <c:v>56.6333333333314</c:v>
                </c:pt>
                <c:pt idx="3399">
                  <c:v>56.649999999998066</c:v>
                </c:pt>
                <c:pt idx="3400">
                  <c:v>56.666666666664732</c:v>
                </c:pt>
                <c:pt idx="3401">
                  <c:v>56.683333333331397</c:v>
                </c:pt>
                <c:pt idx="3402">
                  <c:v>56.699999999998063</c:v>
                </c:pt>
                <c:pt idx="3403">
                  <c:v>56.716666666664729</c:v>
                </c:pt>
                <c:pt idx="3404">
                  <c:v>56.733333333331394</c:v>
                </c:pt>
                <c:pt idx="3405">
                  <c:v>56.74999999999806</c:v>
                </c:pt>
                <c:pt idx="3406">
                  <c:v>56.766666666664726</c:v>
                </c:pt>
                <c:pt idx="3407">
                  <c:v>56.783333333331392</c:v>
                </c:pt>
                <c:pt idx="3408">
                  <c:v>56.799999999998057</c:v>
                </c:pt>
                <c:pt idx="3409">
                  <c:v>56.816666666664723</c:v>
                </c:pt>
                <c:pt idx="3410">
                  <c:v>56.833333333331389</c:v>
                </c:pt>
                <c:pt idx="3411">
                  <c:v>56.849999999998055</c:v>
                </c:pt>
                <c:pt idx="3412">
                  <c:v>56.86666666666472</c:v>
                </c:pt>
                <c:pt idx="3413">
                  <c:v>56.883333333331386</c:v>
                </c:pt>
                <c:pt idx="3414">
                  <c:v>56.899999999998052</c:v>
                </c:pt>
                <c:pt idx="3415">
                  <c:v>56.916666666664717</c:v>
                </c:pt>
                <c:pt idx="3416">
                  <c:v>56.933333333331383</c:v>
                </c:pt>
                <c:pt idx="3417">
                  <c:v>56.949999999998049</c:v>
                </c:pt>
                <c:pt idx="3418">
                  <c:v>56.966666666664715</c:v>
                </c:pt>
                <c:pt idx="3419">
                  <c:v>56.98333333333138</c:v>
                </c:pt>
                <c:pt idx="3420">
                  <c:v>56.999999999998046</c:v>
                </c:pt>
                <c:pt idx="3421">
                  <c:v>57.016666666664712</c:v>
                </c:pt>
                <c:pt idx="3422">
                  <c:v>57.033333333331377</c:v>
                </c:pt>
                <c:pt idx="3423">
                  <c:v>57.049999999998043</c:v>
                </c:pt>
                <c:pt idx="3424">
                  <c:v>57.066666666664709</c:v>
                </c:pt>
                <c:pt idx="3425">
                  <c:v>57.083333333331375</c:v>
                </c:pt>
                <c:pt idx="3426">
                  <c:v>57.09999999999804</c:v>
                </c:pt>
                <c:pt idx="3427">
                  <c:v>57.116666666664706</c:v>
                </c:pt>
                <c:pt idx="3428">
                  <c:v>57.133333333331372</c:v>
                </c:pt>
                <c:pt idx="3429">
                  <c:v>57.149999999998037</c:v>
                </c:pt>
                <c:pt idx="3430">
                  <c:v>57.166666666664703</c:v>
                </c:pt>
                <c:pt idx="3431">
                  <c:v>57.183333333331369</c:v>
                </c:pt>
                <c:pt idx="3432">
                  <c:v>57.199999999998035</c:v>
                </c:pt>
                <c:pt idx="3433">
                  <c:v>57.2166666666647</c:v>
                </c:pt>
                <c:pt idx="3434">
                  <c:v>57.233333333331366</c:v>
                </c:pt>
                <c:pt idx="3435">
                  <c:v>57.249999999998032</c:v>
                </c:pt>
                <c:pt idx="3436">
                  <c:v>57.266666666664698</c:v>
                </c:pt>
                <c:pt idx="3437">
                  <c:v>57.283333333331363</c:v>
                </c:pt>
                <c:pt idx="3438">
                  <c:v>57.299999999998029</c:v>
                </c:pt>
                <c:pt idx="3439">
                  <c:v>57.316666666664695</c:v>
                </c:pt>
                <c:pt idx="3440">
                  <c:v>57.33333333333136</c:v>
                </c:pt>
                <c:pt idx="3441">
                  <c:v>57.349999999998026</c:v>
                </c:pt>
                <c:pt idx="3442">
                  <c:v>57.366666666664692</c:v>
                </c:pt>
                <c:pt idx="3443">
                  <c:v>57.383333333331358</c:v>
                </c:pt>
                <c:pt idx="3444">
                  <c:v>57.399999999998023</c:v>
                </c:pt>
                <c:pt idx="3445">
                  <c:v>57.416666666664689</c:v>
                </c:pt>
                <c:pt idx="3446">
                  <c:v>57.433333333331355</c:v>
                </c:pt>
                <c:pt idx="3447">
                  <c:v>57.44999999999802</c:v>
                </c:pt>
                <c:pt idx="3448">
                  <c:v>57.466666666664686</c:v>
                </c:pt>
                <c:pt idx="3449">
                  <c:v>57.483333333331352</c:v>
                </c:pt>
                <c:pt idx="3450">
                  <c:v>57.499999999998018</c:v>
                </c:pt>
                <c:pt idx="3451">
                  <c:v>57.516666666664683</c:v>
                </c:pt>
                <c:pt idx="3452">
                  <c:v>57.533333333331349</c:v>
                </c:pt>
                <c:pt idx="3453">
                  <c:v>57.549999999998015</c:v>
                </c:pt>
                <c:pt idx="3454">
                  <c:v>57.56666666666468</c:v>
                </c:pt>
                <c:pt idx="3455">
                  <c:v>57.583333333331346</c:v>
                </c:pt>
                <c:pt idx="3456">
                  <c:v>57.599999999998012</c:v>
                </c:pt>
                <c:pt idx="3457">
                  <c:v>57.616666666664678</c:v>
                </c:pt>
                <c:pt idx="3458">
                  <c:v>57.633333333331343</c:v>
                </c:pt>
                <c:pt idx="3459">
                  <c:v>57.649999999998009</c:v>
                </c:pt>
                <c:pt idx="3460">
                  <c:v>57.666666666664675</c:v>
                </c:pt>
                <c:pt idx="3461">
                  <c:v>57.68333333333134</c:v>
                </c:pt>
                <c:pt idx="3462">
                  <c:v>57.699999999998006</c:v>
                </c:pt>
                <c:pt idx="3463">
                  <c:v>57.716666666664672</c:v>
                </c:pt>
                <c:pt idx="3464">
                  <c:v>57.733333333331338</c:v>
                </c:pt>
                <c:pt idx="3465">
                  <c:v>57.749999999998003</c:v>
                </c:pt>
                <c:pt idx="3466">
                  <c:v>57.766666666664669</c:v>
                </c:pt>
                <c:pt idx="3467">
                  <c:v>57.783333333331335</c:v>
                </c:pt>
                <c:pt idx="3468">
                  <c:v>57.799999999998001</c:v>
                </c:pt>
                <c:pt idx="3469">
                  <c:v>57.816666666664666</c:v>
                </c:pt>
                <c:pt idx="3470">
                  <c:v>57.833333333331332</c:v>
                </c:pt>
                <c:pt idx="3471">
                  <c:v>57.849999999997998</c:v>
                </c:pt>
                <c:pt idx="3472">
                  <c:v>57.866666666664663</c:v>
                </c:pt>
                <c:pt idx="3473">
                  <c:v>57.883333333331329</c:v>
                </c:pt>
                <c:pt idx="3474">
                  <c:v>57.899999999997995</c:v>
                </c:pt>
                <c:pt idx="3475">
                  <c:v>57.916666666664661</c:v>
                </c:pt>
                <c:pt idx="3476">
                  <c:v>57.933333333331326</c:v>
                </c:pt>
                <c:pt idx="3477">
                  <c:v>57.949999999997992</c:v>
                </c:pt>
                <c:pt idx="3478">
                  <c:v>57.966666666664658</c:v>
                </c:pt>
                <c:pt idx="3479">
                  <c:v>57.983333333331323</c:v>
                </c:pt>
                <c:pt idx="3480">
                  <c:v>57.999999999997989</c:v>
                </c:pt>
                <c:pt idx="3481">
                  <c:v>58.016666666664655</c:v>
                </c:pt>
                <c:pt idx="3482">
                  <c:v>58.033333333331321</c:v>
                </c:pt>
                <c:pt idx="3483">
                  <c:v>58.049999999997986</c:v>
                </c:pt>
                <c:pt idx="3484">
                  <c:v>58.066666666664652</c:v>
                </c:pt>
                <c:pt idx="3485">
                  <c:v>58.083333333331318</c:v>
                </c:pt>
                <c:pt idx="3486">
                  <c:v>58.099999999997983</c:v>
                </c:pt>
                <c:pt idx="3487">
                  <c:v>58.116666666664649</c:v>
                </c:pt>
                <c:pt idx="3488">
                  <c:v>58.133333333331315</c:v>
                </c:pt>
                <c:pt idx="3489">
                  <c:v>58.149999999997981</c:v>
                </c:pt>
                <c:pt idx="3490">
                  <c:v>58.166666666664646</c:v>
                </c:pt>
                <c:pt idx="3491">
                  <c:v>58.183333333331312</c:v>
                </c:pt>
                <c:pt idx="3492">
                  <c:v>58.199999999997978</c:v>
                </c:pt>
                <c:pt idx="3493">
                  <c:v>58.216666666664644</c:v>
                </c:pt>
                <c:pt idx="3494">
                  <c:v>58.233333333331309</c:v>
                </c:pt>
                <c:pt idx="3495">
                  <c:v>58.249999999997975</c:v>
                </c:pt>
                <c:pt idx="3496">
                  <c:v>58.266666666664641</c:v>
                </c:pt>
                <c:pt idx="3497">
                  <c:v>58.283333333331306</c:v>
                </c:pt>
                <c:pt idx="3498">
                  <c:v>58.299999999997972</c:v>
                </c:pt>
                <c:pt idx="3499">
                  <c:v>58.316666666664638</c:v>
                </c:pt>
                <c:pt idx="3500">
                  <c:v>58.333333333331304</c:v>
                </c:pt>
                <c:pt idx="3501">
                  <c:v>58.349999999997969</c:v>
                </c:pt>
                <c:pt idx="3502">
                  <c:v>58.366666666664635</c:v>
                </c:pt>
                <c:pt idx="3503">
                  <c:v>58.383333333331301</c:v>
                </c:pt>
                <c:pt idx="3504">
                  <c:v>58.399999999997966</c:v>
                </c:pt>
                <c:pt idx="3505">
                  <c:v>58.416666666664632</c:v>
                </c:pt>
                <c:pt idx="3506">
                  <c:v>58.433333333331298</c:v>
                </c:pt>
                <c:pt idx="3507">
                  <c:v>58.449999999997964</c:v>
                </c:pt>
                <c:pt idx="3508">
                  <c:v>58.466666666664629</c:v>
                </c:pt>
                <c:pt idx="3509">
                  <c:v>58.483333333331295</c:v>
                </c:pt>
                <c:pt idx="3510">
                  <c:v>58.499999999997961</c:v>
                </c:pt>
                <c:pt idx="3511">
                  <c:v>58.516666666664626</c:v>
                </c:pt>
                <c:pt idx="3512">
                  <c:v>58.533333333331292</c:v>
                </c:pt>
                <c:pt idx="3513">
                  <c:v>58.549999999997958</c:v>
                </c:pt>
                <c:pt idx="3514">
                  <c:v>58.566666666664624</c:v>
                </c:pt>
                <c:pt idx="3515">
                  <c:v>58.583333333331289</c:v>
                </c:pt>
                <c:pt idx="3516">
                  <c:v>58.599999999997955</c:v>
                </c:pt>
                <c:pt idx="3517">
                  <c:v>58.616666666664621</c:v>
                </c:pt>
                <c:pt idx="3518">
                  <c:v>58.633333333331286</c:v>
                </c:pt>
                <c:pt idx="3519">
                  <c:v>58.649999999997952</c:v>
                </c:pt>
                <c:pt idx="3520">
                  <c:v>58.666666666664618</c:v>
                </c:pt>
                <c:pt idx="3521">
                  <c:v>58.683333333331284</c:v>
                </c:pt>
                <c:pt idx="3522">
                  <c:v>58.699999999997949</c:v>
                </c:pt>
                <c:pt idx="3523">
                  <c:v>58.716666666664615</c:v>
                </c:pt>
                <c:pt idx="3524">
                  <c:v>58.733333333331281</c:v>
                </c:pt>
                <c:pt idx="3525">
                  <c:v>58.749999999997947</c:v>
                </c:pt>
                <c:pt idx="3526">
                  <c:v>58.766666666664612</c:v>
                </c:pt>
                <c:pt idx="3527">
                  <c:v>58.783333333331278</c:v>
                </c:pt>
                <c:pt idx="3528">
                  <c:v>58.799999999997944</c:v>
                </c:pt>
                <c:pt idx="3529">
                  <c:v>58.816666666664609</c:v>
                </c:pt>
                <c:pt idx="3530">
                  <c:v>58.833333333331275</c:v>
                </c:pt>
                <c:pt idx="3531">
                  <c:v>58.849999999997941</c:v>
                </c:pt>
                <c:pt idx="3532">
                  <c:v>58.866666666664607</c:v>
                </c:pt>
                <c:pt idx="3533">
                  <c:v>58.883333333331272</c:v>
                </c:pt>
                <c:pt idx="3534">
                  <c:v>58.899999999997938</c:v>
                </c:pt>
                <c:pt idx="3535">
                  <c:v>58.916666666664604</c:v>
                </c:pt>
                <c:pt idx="3536">
                  <c:v>58.933333333331269</c:v>
                </c:pt>
                <c:pt idx="3537">
                  <c:v>58.949999999997935</c:v>
                </c:pt>
                <c:pt idx="3538">
                  <c:v>58.966666666664601</c:v>
                </c:pt>
                <c:pt idx="3539">
                  <c:v>58.983333333331267</c:v>
                </c:pt>
                <c:pt idx="3540">
                  <c:v>58.999999999997932</c:v>
                </c:pt>
                <c:pt idx="3541">
                  <c:v>59.016666666664598</c:v>
                </c:pt>
                <c:pt idx="3542">
                  <c:v>59.033333333331264</c:v>
                </c:pt>
                <c:pt idx="3543">
                  <c:v>59.049999999997929</c:v>
                </c:pt>
                <c:pt idx="3544">
                  <c:v>59.066666666664595</c:v>
                </c:pt>
                <c:pt idx="3545">
                  <c:v>59.083333333331261</c:v>
                </c:pt>
                <c:pt idx="3546">
                  <c:v>59.099999999997927</c:v>
                </c:pt>
                <c:pt idx="3547">
                  <c:v>59.116666666664592</c:v>
                </c:pt>
                <c:pt idx="3548">
                  <c:v>59.133333333331258</c:v>
                </c:pt>
                <c:pt idx="3549">
                  <c:v>59.149999999997924</c:v>
                </c:pt>
                <c:pt idx="3550">
                  <c:v>59.16666666666459</c:v>
                </c:pt>
                <c:pt idx="3551">
                  <c:v>59.183333333331255</c:v>
                </c:pt>
                <c:pt idx="3552">
                  <c:v>59.199999999997921</c:v>
                </c:pt>
                <c:pt idx="3553">
                  <c:v>59.216666666664587</c:v>
                </c:pt>
                <c:pt idx="3554">
                  <c:v>59.233333333331252</c:v>
                </c:pt>
                <c:pt idx="3555">
                  <c:v>59.249999999997918</c:v>
                </c:pt>
                <c:pt idx="3556">
                  <c:v>59.266666666664584</c:v>
                </c:pt>
                <c:pt idx="3557">
                  <c:v>59.28333333333125</c:v>
                </c:pt>
                <c:pt idx="3558">
                  <c:v>59.299999999997915</c:v>
                </c:pt>
                <c:pt idx="3559">
                  <c:v>59.316666666664581</c:v>
                </c:pt>
                <c:pt idx="3560">
                  <c:v>59.333333333331247</c:v>
                </c:pt>
                <c:pt idx="3561">
                  <c:v>59.349999999997912</c:v>
                </c:pt>
                <c:pt idx="3562">
                  <c:v>59.366666666664578</c:v>
                </c:pt>
                <c:pt idx="3563">
                  <c:v>59.383333333331244</c:v>
                </c:pt>
                <c:pt idx="3564">
                  <c:v>59.39999999999791</c:v>
                </c:pt>
                <c:pt idx="3565">
                  <c:v>59.416666666664575</c:v>
                </c:pt>
                <c:pt idx="3566">
                  <c:v>59.433333333331241</c:v>
                </c:pt>
                <c:pt idx="3567">
                  <c:v>59.449999999997907</c:v>
                </c:pt>
                <c:pt idx="3568">
                  <c:v>59.466666666664572</c:v>
                </c:pt>
                <c:pt idx="3569">
                  <c:v>59.483333333331238</c:v>
                </c:pt>
                <c:pt idx="3570">
                  <c:v>59.499999999997904</c:v>
                </c:pt>
                <c:pt idx="3571">
                  <c:v>59.51666666666457</c:v>
                </c:pt>
                <c:pt idx="3572">
                  <c:v>59.533333333331235</c:v>
                </c:pt>
                <c:pt idx="3573">
                  <c:v>59.549999999997901</c:v>
                </c:pt>
                <c:pt idx="3574">
                  <c:v>59.566666666664567</c:v>
                </c:pt>
                <c:pt idx="3575">
                  <c:v>59.583333333331232</c:v>
                </c:pt>
                <c:pt idx="3576">
                  <c:v>59.599999999997898</c:v>
                </c:pt>
                <c:pt idx="3577">
                  <c:v>59.616666666664564</c:v>
                </c:pt>
                <c:pt idx="3578">
                  <c:v>59.63333333333123</c:v>
                </c:pt>
                <c:pt idx="3579">
                  <c:v>59.649999999997895</c:v>
                </c:pt>
                <c:pt idx="3580">
                  <c:v>59.666666666664561</c:v>
                </c:pt>
                <c:pt idx="3581">
                  <c:v>59.683333333331227</c:v>
                </c:pt>
                <c:pt idx="3582">
                  <c:v>59.699999999997893</c:v>
                </c:pt>
                <c:pt idx="3583">
                  <c:v>59.716666666664558</c:v>
                </c:pt>
                <c:pt idx="3584">
                  <c:v>59.733333333331224</c:v>
                </c:pt>
                <c:pt idx="3585">
                  <c:v>59.74999999999789</c:v>
                </c:pt>
                <c:pt idx="3586">
                  <c:v>59.766666666664555</c:v>
                </c:pt>
                <c:pt idx="3587">
                  <c:v>59.783333333331221</c:v>
                </c:pt>
                <c:pt idx="3588">
                  <c:v>59.799999999997887</c:v>
                </c:pt>
                <c:pt idx="3589">
                  <c:v>59.816666666664553</c:v>
                </c:pt>
                <c:pt idx="3590">
                  <c:v>59.833333333331218</c:v>
                </c:pt>
                <c:pt idx="3591">
                  <c:v>59.849999999997884</c:v>
                </c:pt>
                <c:pt idx="3592">
                  <c:v>59.86666666666455</c:v>
                </c:pt>
                <c:pt idx="3593">
                  <c:v>59.883333333331215</c:v>
                </c:pt>
                <c:pt idx="3594">
                  <c:v>59.899999999997881</c:v>
                </c:pt>
                <c:pt idx="3595">
                  <c:v>59.916666666664547</c:v>
                </c:pt>
                <c:pt idx="3596">
                  <c:v>59.933333333331213</c:v>
                </c:pt>
                <c:pt idx="3597">
                  <c:v>59.949999999997878</c:v>
                </c:pt>
                <c:pt idx="3598">
                  <c:v>59.966666666664544</c:v>
                </c:pt>
                <c:pt idx="3599">
                  <c:v>59.98333333333121</c:v>
                </c:pt>
                <c:pt idx="3600">
                  <c:v>59.999999999997875</c:v>
                </c:pt>
                <c:pt idx="3601">
                  <c:v>60.016666666664541</c:v>
                </c:pt>
                <c:pt idx="3602">
                  <c:v>60.033333333331207</c:v>
                </c:pt>
                <c:pt idx="3603">
                  <c:v>60.049999999997873</c:v>
                </c:pt>
                <c:pt idx="3604">
                  <c:v>60.066666666664538</c:v>
                </c:pt>
                <c:pt idx="3605">
                  <c:v>60.083333333331204</c:v>
                </c:pt>
                <c:pt idx="3606">
                  <c:v>60.09999999999787</c:v>
                </c:pt>
                <c:pt idx="3607">
                  <c:v>60.116666666664536</c:v>
                </c:pt>
                <c:pt idx="3608">
                  <c:v>60.133333333331201</c:v>
                </c:pt>
                <c:pt idx="3609">
                  <c:v>60.149999999997867</c:v>
                </c:pt>
                <c:pt idx="3610">
                  <c:v>60.166666666664533</c:v>
                </c:pt>
                <c:pt idx="3611">
                  <c:v>60.183333333331198</c:v>
                </c:pt>
                <c:pt idx="3612">
                  <c:v>60.199999999997864</c:v>
                </c:pt>
                <c:pt idx="3613">
                  <c:v>60.21666666666453</c:v>
                </c:pt>
                <c:pt idx="3614">
                  <c:v>60.233333333331196</c:v>
                </c:pt>
                <c:pt idx="3615">
                  <c:v>60.249999999997861</c:v>
                </c:pt>
                <c:pt idx="3616">
                  <c:v>60.266666666664527</c:v>
                </c:pt>
                <c:pt idx="3617">
                  <c:v>60.283333333331193</c:v>
                </c:pt>
                <c:pt idx="3618">
                  <c:v>60.299999999997858</c:v>
                </c:pt>
                <c:pt idx="3619">
                  <c:v>60.316666666664524</c:v>
                </c:pt>
                <c:pt idx="3620">
                  <c:v>60.33333333333119</c:v>
                </c:pt>
                <c:pt idx="3621">
                  <c:v>60.349999999997856</c:v>
                </c:pt>
                <c:pt idx="3622">
                  <c:v>60.366666666664521</c:v>
                </c:pt>
                <c:pt idx="3623">
                  <c:v>60.383333333331187</c:v>
                </c:pt>
                <c:pt idx="3624">
                  <c:v>60.399999999997853</c:v>
                </c:pt>
                <c:pt idx="3625">
                  <c:v>60.416666666664518</c:v>
                </c:pt>
                <c:pt idx="3626">
                  <c:v>60.433333333331184</c:v>
                </c:pt>
                <c:pt idx="3627">
                  <c:v>60.44999999999785</c:v>
                </c:pt>
                <c:pt idx="3628">
                  <c:v>60.466666666664516</c:v>
                </c:pt>
                <c:pt idx="3629">
                  <c:v>60.483333333331181</c:v>
                </c:pt>
                <c:pt idx="3630">
                  <c:v>60.499999999997847</c:v>
                </c:pt>
                <c:pt idx="3631">
                  <c:v>60.516666666664513</c:v>
                </c:pt>
                <c:pt idx="3632">
                  <c:v>60.533333333331178</c:v>
                </c:pt>
                <c:pt idx="3633">
                  <c:v>60.549999999997844</c:v>
                </c:pt>
                <c:pt idx="3634">
                  <c:v>60.56666666666451</c:v>
                </c:pt>
                <c:pt idx="3635">
                  <c:v>60.583333333331176</c:v>
                </c:pt>
                <c:pt idx="3636">
                  <c:v>60.599999999997841</c:v>
                </c:pt>
                <c:pt idx="3637">
                  <c:v>60.616666666664507</c:v>
                </c:pt>
                <c:pt idx="3638">
                  <c:v>60.633333333331173</c:v>
                </c:pt>
                <c:pt idx="3639">
                  <c:v>60.649999999997839</c:v>
                </c:pt>
                <c:pt idx="3640">
                  <c:v>60.666666666664504</c:v>
                </c:pt>
                <c:pt idx="3641">
                  <c:v>60.68333333333117</c:v>
                </c:pt>
                <c:pt idx="3642">
                  <c:v>60.699999999997836</c:v>
                </c:pt>
                <c:pt idx="3643">
                  <c:v>60.716666666664501</c:v>
                </c:pt>
                <c:pt idx="3644">
                  <c:v>60.733333333331167</c:v>
                </c:pt>
                <c:pt idx="3645">
                  <c:v>60.749999999997833</c:v>
                </c:pt>
                <c:pt idx="3646">
                  <c:v>60.766666666664499</c:v>
                </c:pt>
                <c:pt idx="3647">
                  <c:v>60.783333333331164</c:v>
                </c:pt>
                <c:pt idx="3648">
                  <c:v>60.79999999999783</c:v>
                </c:pt>
                <c:pt idx="3649">
                  <c:v>60.816666666664496</c:v>
                </c:pt>
                <c:pt idx="3650">
                  <c:v>60.833333333331161</c:v>
                </c:pt>
                <c:pt idx="3651">
                  <c:v>60.849999999997827</c:v>
                </c:pt>
                <c:pt idx="3652">
                  <c:v>60.866666666664493</c:v>
                </c:pt>
                <c:pt idx="3653">
                  <c:v>60.883333333331159</c:v>
                </c:pt>
                <c:pt idx="3654">
                  <c:v>60.899999999997824</c:v>
                </c:pt>
                <c:pt idx="3655">
                  <c:v>60.91666666666449</c:v>
                </c:pt>
                <c:pt idx="3656">
                  <c:v>60.933333333331156</c:v>
                </c:pt>
                <c:pt idx="3657">
                  <c:v>60.949999999997821</c:v>
                </c:pt>
                <c:pt idx="3658">
                  <c:v>60.966666666664487</c:v>
                </c:pt>
                <c:pt idx="3659">
                  <c:v>60.983333333331153</c:v>
                </c:pt>
                <c:pt idx="3660">
                  <c:v>60.999999999997819</c:v>
                </c:pt>
                <c:pt idx="3661">
                  <c:v>61.016666666664484</c:v>
                </c:pt>
                <c:pt idx="3662">
                  <c:v>61.03333333333115</c:v>
                </c:pt>
                <c:pt idx="3663">
                  <c:v>61.049999999997816</c:v>
                </c:pt>
                <c:pt idx="3664">
                  <c:v>61.066666666664482</c:v>
                </c:pt>
                <c:pt idx="3665">
                  <c:v>61.083333333331147</c:v>
                </c:pt>
                <c:pt idx="3666">
                  <c:v>61.099999999997813</c:v>
                </c:pt>
                <c:pt idx="3667">
                  <c:v>61.116666666664479</c:v>
                </c:pt>
                <c:pt idx="3668">
                  <c:v>61.133333333331144</c:v>
                </c:pt>
                <c:pt idx="3669">
                  <c:v>61.14999999999781</c:v>
                </c:pt>
                <c:pt idx="3670">
                  <c:v>61.166666666664476</c:v>
                </c:pt>
                <c:pt idx="3671">
                  <c:v>61.183333333331142</c:v>
                </c:pt>
                <c:pt idx="3672">
                  <c:v>61.199999999997807</c:v>
                </c:pt>
                <c:pt idx="3673">
                  <c:v>61.216666666664473</c:v>
                </c:pt>
                <c:pt idx="3674">
                  <c:v>61.233333333331139</c:v>
                </c:pt>
                <c:pt idx="3675">
                  <c:v>61.249999999997804</c:v>
                </c:pt>
                <c:pt idx="3676">
                  <c:v>61.26666666666447</c:v>
                </c:pt>
                <c:pt idx="3677">
                  <c:v>61.283333333331136</c:v>
                </c:pt>
                <c:pt idx="3678">
                  <c:v>61.299999999997802</c:v>
                </c:pt>
                <c:pt idx="3679">
                  <c:v>61.316666666664467</c:v>
                </c:pt>
                <c:pt idx="3680">
                  <c:v>61.333333333331133</c:v>
                </c:pt>
                <c:pt idx="3681">
                  <c:v>61.349999999997799</c:v>
                </c:pt>
                <c:pt idx="3682">
                  <c:v>61.366666666664464</c:v>
                </c:pt>
                <c:pt idx="3683">
                  <c:v>61.38333333333113</c:v>
                </c:pt>
                <c:pt idx="3684">
                  <c:v>61.399999999997796</c:v>
                </c:pt>
                <c:pt idx="3685">
                  <c:v>61.416666666664462</c:v>
                </c:pt>
                <c:pt idx="3686">
                  <c:v>61.433333333331127</c:v>
                </c:pt>
                <c:pt idx="3687">
                  <c:v>61.449999999997793</c:v>
                </c:pt>
                <c:pt idx="3688">
                  <c:v>61.466666666664459</c:v>
                </c:pt>
                <c:pt idx="3689">
                  <c:v>61.483333333331124</c:v>
                </c:pt>
                <c:pt idx="3690">
                  <c:v>61.49999999999779</c:v>
                </c:pt>
                <c:pt idx="3691">
                  <c:v>61.516666666664456</c:v>
                </c:pt>
                <c:pt idx="3692">
                  <c:v>61.533333333331122</c:v>
                </c:pt>
                <c:pt idx="3693">
                  <c:v>61.549999999997787</c:v>
                </c:pt>
                <c:pt idx="3694">
                  <c:v>61.566666666664453</c:v>
                </c:pt>
                <c:pt idx="3695">
                  <c:v>61.583333333331119</c:v>
                </c:pt>
                <c:pt idx="3696">
                  <c:v>61.599999999997785</c:v>
                </c:pt>
                <c:pt idx="3697">
                  <c:v>61.61666666666445</c:v>
                </c:pt>
                <c:pt idx="3698">
                  <c:v>61.633333333331116</c:v>
                </c:pt>
                <c:pt idx="3699">
                  <c:v>61.649999999997782</c:v>
                </c:pt>
                <c:pt idx="3700">
                  <c:v>61.666666666664447</c:v>
                </c:pt>
                <c:pt idx="3701">
                  <c:v>61.683333333331113</c:v>
                </c:pt>
                <c:pt idx="3702">
                  <c:v>61.699999999997779</c:v>
                </c:pt>
                <c:pt idx="3703">
                  <c:v>61.716666666664445</c:v>
                </c:pt>
                <c:pt idx="3704">
                  <c:v>61.73333333333111</c:v>
                </c:pt>
                <c:pt idx="3705">
                  <c:v>61.749999999997776</c:v>
                </c:pt>
                <c:pt idx="3706">
                  <c:v>61.766666666664442</c:v>
                </c:pt>
                <c:pt idx="3707">
                  <c:v>61.783333333331107</c:v>
                </c:pt>
                <c:pt idx="3708">
                  <c:v>61.799999999997773</c:v>
                </c:pt>
                <c:pt idx="3709">
                  <c:v>61.816666666664439</c:v>
                </c:pt>
                <c:pt idx="3710">
                  <c:v>61.833333333331105</c:v>
                </c:pt>
                <c:pt idx="3711">
                  <c:v>61.84999999999777</c:v>
                </c:pt>
                <c:pt idx="3712">
                  <c:v>61.866666666664436</c:v>
                </c:pt>
                <c:pt idx="3713">
                  <c:v>61.883333333331102</c:v>
                </c:pt>
                <c:pt idx="3714">
                  <c:v>61.899999999997767</c:v>
                </c:pt>
                <c:pt idx="3715">
                  <c:v>61.916666666664433</c:v>
                </c:pt>
                <c:pt idx="3716">
                  <c:v>61.933333333331099</c:v>
                </c:pt>
                <c:pt idx="3717">
                  <c:v>61.949999999997765</c:v>
                </c:pt>
                <c:pt idx="3718">
                  <c:v>61.96666666666443</c:v>
                </c:pt>
                <c:pt idx="3719">
                  <c:v>61.983333333331096</c:v>
                </c:pt>
                <c:pt idx="3720">
                  <c:v>61.999999999997762</c:v>
                </c:pt>
                <c:pt idx="3721">
                  <c:v>62.016666666664428</c:v>
                </c:pt>
                <c:pt idx="3722">
                  <c:v>62.033333333331093</c:v>
                </c:pt>
                <c:pt idx="3723">
                  <c:v>62.049999999997759</c:v>
                </c:pt>
                <c:pt idx="3724">
                  <c:v>62.066666666664425</c:v>
                </c:pt>
                <c:pt idx="3725">
                  <c:v>62.08333333333109</c:v>
                </c:pt>
                <c:pt idx="3726">
                  <c:v>62.099999999997756</c:v>
                </c:pt>
                <c:pt idx="3727">
                  <c:v>62.116666666664422</c:v>
                </c:pt>
                <c:pt idx="3728">
                  <c:v>62.133333333331088</c:v>
                </c:pt>
                <c:pt idx="3729">
                  <c:v>62.149999999997753</c:v>
                </c:pt>
                <c:pt idx="3730">
                  <c:v>62.166666666664419</c:v>
                </c:pt>
                <c:pt idx="3731">
                  <c:v>62.183333333331085</c:v>
                </c:pt>
                <c:pt idx="3732">
                  <c:v>62.19999999999775</c:v>
                </c:pt>
                <c:pt idx="3733">
                  <c:v>62.216666666664416</c:v>
                </c:pt>
                <c:pt idx="3734">
                  <c:v>62.233333333331082</c:v>
                </c:pt>
                <c:pt idx="3735">
                  <c:v>62.249999999997748</c:v>
                </c:pt>
                <c:pt idx="3736">
                  <c:v>62.266666666664413</c:v>
                </c:pt>
                <c:pt idx="3737">
                  <c:v>62.283333333331079</c:v>
                </c:pt>
                <c:pt idx="3738">
                  <c:v>62.299999999997745</c:v>
                </c:pt>
                <c:pt idx="3739">
                  <c:v>62.31666666666441</c:v>
                </c:pt>
                <c:pt idx="3740">
                  <c:v>62.333333333331076</c:v>
                </c:pt>
                <c:pt idx="3741">
                  <c:v>62.349999999997742</c:v>
                </c:pt>
                <c:pt idx="3742">
                  <c:v>62.366666666664408</c:v>
                </c:pt>
                <c:pt idx="3743">
                  <c:v>62.383333333331073</c:v>
                </c:pt>
                <c:pt idx="3744">
                  <c:v>62.399999999997739</c:v>
                </c:pt>
                <c:pt idx="3745">
                  <c:v>62.416666666664405</c:v>
                </c:pt>
                <c:pt idx="3746">
                  <c:v>62.43333333333107</c:v>
                </c:pt>
                <c:pt idx="3747">
                  <c:v>62.449999999997736</c:v>
                </c:pt>
                <c:pt idx="3748">
                  <c:v>62.466666666664402</c:v>
                </c:pt>
                <c:pt idx="3749">
                  <c:v>62.483333333331068</c:v>
                </c:pt>
                <c:pt idx="3750">
                  <c:v>62.499999999997733</c:v>
                </c:pt>
                <c:pt idx="3751">
                  <c:v>62.516666666664399</c:v>
                </c:pt>
                <c:pt idx="3752">
                  <c:v>62.533333333331065</c:v>
                </c:pt>
                <c:pt idx="3753">
                  <c:v>62.549999999997731</c:v>
                </c:pt>
                <c:pt idx="3754">
                  <c:v>62.566666666664396</c:v>
                </c:pt>
                <c:pt idx="3755">
                  <c:v>62.583333333331062</c:v>
                </c:pt>
                <c:pt idx="3756">
                  <c:v>62.599999999997728</c:v>
                </c:pt>
                <c:pt idx="3757">
                  <c:v>62.616666666664393</c:v>
                </c:pt>
                <c:pt idx="3758">
                  <c:v>62.633333333331059</c:v>
                </c:pt>
                <c:pt idx="3759">
                  <c:v>62.649999999997725</c:v>
                </c:pt>
                <c:pt idx="3760">
                  <c:v>62.666666666664391</c:v>
                </c:pt>
                <c:pt idx="3761">
                  <c:v>62.683333333331056</c:v>
                </c:pt>
                <c:pt idx="3762">
                  <c:v>62.699999999997722</c:v>
                </c:pt>
                <c:pt idx="3763">
                  <c:v>62.716666666664388</c:v>
                </c:pt>
                <c:pt idx="3764">
                  <c:v>62.733333333331053</c:v>
                </c:pt>
                <c:pt idx="3765">
                  <c:v>62.749999999997719</c:v>
                </c:pt>
                <c:pt idx="3766">
                  <c:v>62.766666666664385</c:v>
                </c:pt>
                <c:pt idx="3767">
                  <c:v>62.783333333331051</c:v>
                </c:pt>
                <c:pt idx="3768">
                  <c:v>62.799999999997716</c:v>
                </c:pt>
                <c:pt idx="3769">
                  <c:v>62.816666666664382</c:v>
                </c:pt>
                <c:pt idx="3770">
                  <c:v>62.833333333331048</c:v>
                </c:pt>
                <c:pt idx="3771">
                  <c:v>62.849999999997713</c:v>
                </c:pt>
                <c:pt idx="3772">
                  <c:v>62.866666666664379</c:v>
                </c:pt>
                <c:pt idx="3773">
                  <c:v>62.883333333331045</c:v>
                </c:pt>
                <c:pt idx="3774">
                  <c:v>62.899999999997711</c:v>
                </c:pt>
                <c:pt idx="3775">
                  <c:v>62.916666666664376</c:v>
                </c:pt>
                <c:pt idx="3776">
                  <c:v>62.933333333331042</c:v>
                </c:pt>
                <c:pt idx="3777">
                  <c:v>62.949999999997708</c:v>
                </c:pt>
                <c:pt idx="3778">
                  <c:v>62.966666666664374</c:v>
                </c:pt>
                <c:pt idx="3779">
                  <c:v>62.983333333331039</c:v>
                </c:pt>
                <c:pt idx="3780">
                  <c:v>62.999999999997705</c:v>
                </c:pt>
                <c:pt idx="3781">
                  <c:v>63.016666666664371</c:v>
                </c:pt>
                <c:pt idx="3782">
                  <c:v>63.033333333331036</c:v>
                </c:pt>
                <c:pt idx="3783">
                  <c:v>63.049999999997702</c:v>
                </c:pt>
                <c:pt idx="3784">
                  <c:v>63.066666666664368</c:v>
                </c:pt>
                <c:pt idx="3785">
                  <c:v>63.083333333331034</c:v>
                </c:pt>
                <c:pt idx="3786">
                  <c:v>63.099999999997699</c:v>
                </c:pt>
                <c:pt idx="3787">
                  <c:v>63.116666666664365</c:v>
                </c:pt>
                <c:pt idx="3788">
                  <c:v>63.133333333331031</c:v>
                </c:pt>
                <c:pt idx="3789">
                  <c:v>63.149999999997696</c:v>
                </c:pt>
                <c:pt idx="3790">
                  <c:v>63.166666666664362</c:v>
                </c:pt>
                <c:pt idx="3791">
                  <c:v>63.183333333331028</c:v>
                </c:pt>
                <c:pt idx="3792">
                  <c:v>63.199999999997694</c:v>
                </c:pt>
                <c:pt idx="3793">
                  <c:v>63.216666666664359</c:v>
                </c:pt>
                <c:pt idx="3794">
                  <c:v>63.233333333331025</c:v>
                </c:pt>
                <c:pt idx="3795">
                  <c:v>63.249999999997691</c:v>
                </c:pt>
                <c:pt idx="3796">
                  <c:v>63.266666666664356</c:v>
                </c:pt>
                <c:pt idx="3797">
                  <c:v>63.283333333331022</c:v>
                </c:pt>
                <c:pt idx="3798">
                  <c:v>63.299999999997688</c:v>
                </c:pt>
                <c:pt idx="3799">
                  <c:v>63.316666666664354</c:v>
                </c:pt>
                <c:pt idx="3800">
                  <c:v>63.333333333331019</c:v>
                </c:pt>
                <c:pt idx="3801">
                  <c:v>63.349999999997685</c:v>
                </c:pt>
                <c:pt idx="3802">
                  <c:v>63.366666666664351</c:v>
                </c:pt>
                <c:pt idx="3803">
                  <c:v>63.383333333331016</c:v>
                </c:pt>
                <c:pt idx="3804">
                  <c:v>63.399999999997682</c:v>
                </c:pt>
                <c:pt idx="3805">
                  <c:v>63.416666666664348</c:v>
                </c:pt>
                <c:pt idx="3806">
                  <c:v>63.433333333331014</c:v>
                </c:pt>
                <c:pt idx="3807">
                  <c:v>63.449999999997679</c:v>
                </c:pt>
                <c:pt idx="3808">
                  <c:v>63.466666666664345</c:v>
                </c:pt>
                <c:pt idx="3809">
                  <c:v>63.483333333331011</c:v>
                </c:pt>
                <c:pt idx="3810">
                  <c:v>63.499999999997677</c:v>
                </c:pt>
                <c:pt idx="3811">
                  <c:v>63.516666666664342</c:v>
                </c:pt>
                <c:pt idx="3812">
                  <c:v>63.533333333331008</c:v>
                </c:pt>
                <c:pt idx="3813">
                  <c:v>63.549999999997674</c:v>
                </c:pt>
                <c:pt idx="3814">
                  <c:v>63.566666666664339</c:v>
                </c:pt>
                <c:pt idx="3815">
                  <c:v>63.583333333331005</c:v>
                </c:pt>
                <c:pt idx="3816">
                  <c:v>63.599999999997671</c:v>
                </c:pt>
                <c:pt idx="3817">
                  <c:v>63.616666666664337</c:v>
                </c:pt>
                <c:pt idx="3818">
                  <c:v>63.633333333331002</c:v>
                </c:pt>
                <c:pt idx="3819">
                  <c:v>63.649999999997668</c:v>
                </c:pt>
                <c:pt idx="3820">
                  <c:v>63.666666666664334</c:v>
                </c:pt>
                <c:pt idx="3821">
                  <c:v>63.683333333330999</c:v>
                </c:pt>
                <c:pt idx="3822">
                  <c:v>63.699999999997665</c:v>
                </c:pt>
                <c:pt idx="3823">
                  <c:v>63.716666666664331</c:v>
                </c:pt>
                <c:pt idx="3824">
                  <c:v>63.733333333330997</c:v>
                </c:pt>
                <c:pt idx="3825">
                  <c:v>63.749999999997662</c:v>
                </c:pt>
                <c:pt idx="3826">
                  <c:v>63.766666666664328</c:v>
                </c:pt>
                <c:pt idx="3827">
                  <c:v>63.783333333330994</c:v>
                </c:pt>
                <c:pt idx="3828">
                  <c:v>63.799999999997659</c:v>
                </c:pt>
                <c:pt idx="3829">
                  <c:v>63.816666666664325</c:v>
                </c:pt>
                <c:pt idx="3830">
                  <c:v>63.833333333330991</c:v>
                </c:pt>
                <c:pt idx="3831">
                  <c:v>63.849999999997657</c:v>
                </c:pt>
                <c:pt idx="3832">
                  <c:v>63.866666666664322</c:v>
                </c:pt>
                <c:pt idx="3833">
                  <c:v>63.883333333330988</c:v>
                </c:pt>
                <c:pt idx="3834">
                  <c:v>63.899999999997654</c:v>
                </c:pt>
                <c:pt idx="3835">
                  <c:v>63.91666666666432</c:v>
                </c:pt>
                <c:pt idx="3836">
                  <c:v>63.933333333330985</c:v>
                </c:pt>
                <c:pt idx="3837">
                  <c:v>63.949999999997651</c:v>
                </c:pt>
                <c:pt idx="3838">
                  <c:v>63.966666666664317</c:v>
                </c:pt>
                <c:pt idx="3839">
                  <c:v>63.983333333330982</c:v>
                </c:pt>
                <c:pt idx="3840">
                  <c:v>63.999999999997648</c:v>
                </c:pt>
                <c:pt idx="3841">
                  <c:v>64.016666666664321</c:v>
                </c:pt>
                <c:pt idx="3842">
                  <c:v>64.033333333330987</c:v>
                </c:pt>
                <c:pt idx="3843">
                  <c:v>64.049999999997652</c:v>
                </c:pt>
                <c:pt idx="3844">
                  <c:v>64.066666666664318</c:v>
                </c:pt>
                <c:pt idx="3845">
                  <c:v>64.083333333330984</c:v>
                </c:pt>
                <c:pt idx="3846">
                  <c:v>64.09999999999765</c:v>
                </c:pt>
                <c:pt idx="3847">
                  <c:v>64.116666666664315</c:v>
                </c:pt>
                <c:pt idx="3848">
                  <c:v>64.133333333330981</c:v>
                </c:pt>
                <c:pt idx="3849">
                  <c:v>64.149999999997647</c:v>
                </c:pt>
                <c:pt idx="3850">
                  <c:v>64.166666666664312</c:v>
                </c:pt>
                <c:pt idx="3851">
                  <c:v>64.183333333330978</c:v>
                </c:pt>
                <c:pt idx="3852">
                  <c:v>64.199999999997644</c:v>
                </c:pt>
                <c:pt idx="3853">
                  <c:v>64.21666666666431</c:v>
                </c:pt>
                <c:pt idx="3854">
                  <c:v>64.233333333330975</c:v>
                </c:pt>
                <c:pt idx="3855">
                  <c:v>64.249999999997641</c:v>
                </c:pt>
                <c:pt idx="3856">
                  <c:v>64.266666666664307</c:v>
                </c:pt>
                <c:pt idx="3857">
                  <c:v>64.283333333330972</c:v>
                </c:pt>
                <c:pt idx="3858">
                  <c:v>64.299999999997638</c:v>
                </c:pt>
                <c:pt idx="3859">
                  <c:v>64.316666666664304</c:v>
                </c:pt>
                <c:pt idx="3860">
                  <c:v>64.33333333333097</c:v>
                </c:pt>
                <c:pt idx="3861">
                  <c:v>64.349999999997635</c:v>
                </c:pt>
                <c:pt idx="3862">
                  <c:v>64.366666666664301</c:v>
                </c:pt>
                <c:pt idx="3863">
                  <c:v>64.383333333330967</c:v>
                </c:pt>
                <c:pt idx="3864">
                  <c:v>64.399999999997632</c:v>
                </c:pt>
                <c:pt idx="3865">
                  <c:v>64.416666666664298</c:v>
                </c:pt>
                <c:pt idx="3866">
                  <c:v>64.433333333330964</c:v>
                </c:pt>
                <c:pt idx="3867">
                  <c:v>64.44999999999763</c:v>
                </c:pt>
                <c:pt idx="3868">
                  <c:v>64.466666666664295</c:v>
                </c:pt>
                <c:pt idx="3869">
                  <c:v>64.483333333330961</c:v>
                </c:pt>
                <c:pt idx="3870">
                  <c:v>64.499999999997627</c:v>
                </c:pt>
                <c:pt idx="3871">
                  <c:v>64.516666666664293</c:v>
                </c:pt>
                <c:pt idx="3872">
                  <c:v>64.533333333330958</c:v>
                </c:pt>
                <c:pt idx="3873">
                  <c:v>64.549999999997624</c:v>
                </c:pt>
                <c:pt idx="3874">
                  <c:v>64.56666666666429</c:v>
                </c:pt>
                <c:pt idx="3875">
                  <c:v>64.583333333330955</c:v>
                </c:pt>
                <c:pt idx="3876">
                  <c:v>64.599999999997621</c:v>
                </c:pt>
                <c:pt idx="3877">
                  <c:v>64.616666666664287</c:v>
                </c:pt>
                <c:pt idx="3878">
                  <c:v>64.633333333330953</c:v>
                </c:pt>
                <c:pt idx="3879">
                  <c:v>64.649999999997618</c:v>
                </c:pt>
                <c:pt idx="3880">
                  <c:v>64.666666666664284</c:v>
                </c:pt>
                <c:pt idx="3881">
                  <c:v>64.68333333333095</c:v>
                </c:pt>
                <c:pt idx="3882">
                  <c:v>64.699999999997615</c:v>
                </c:pt>
                <c:pt idx="3883">
                  <c:v>64.716666666664281</c:v>
                </c:pt>
                <c:pt idx="3884">
                  <c:v>64.733333333330947</c:v>
                </c:pt>
                <c:pt idx="3885">
                  <c:v>64.749999999997613</c:v>
                </c:pt>
                <c:pt idx="3886">
                  <c:v>64.766666666664278</c:v>
                </c:pt>
                <c:pt idx="3887">
                  <c:v>64.783333333330944</c:v>
                </c:pt>
                <c:pt idx="3888">
                  <c:v>64.79999999999761</c:v>
                </c:pt>
                <c:pt idx="3889">
                  <c:v>64.816666666664275</c:v>
                </c:pt>
                <c:pt idx="3890">
                  <c:v>64.833333333330941</c:v>
                </c:pt>
                <c:pt idx="3891">
                  <c:v>64.849999999997607</c:v>
                </c:pt>
                <c:pt idx="3892">
                  <c:v>64.866666666664273</c:v>
                </c:pt>
                <c:pt idx="3893">
                  <c:v>64.883333333330938</c:v>
                </c:pt>
                <c:pt idx="3894">
                  <c:v>64.899999999997604</c:v>
                </c:pt>
                <c:pt idx="3895">
                  <c:v>64.91666666666427</c:v>
                </c:pt>
                <c:pt idx="3896">
                  <c:v>64.933333333330935</c:v>
                </c:pt>
                <c:pt idx="3897">
                  <c:v>64.949999999997601</c:v>
                </c:pt>
                <c:pt idx="3898">
                  <c:v>64.966666666664267</c:v>
                </c:pt>
                <c:pt idx="3899">
                  <c:v>64.983333333330933</c:v>
                </c:pt>
                <c:pt idx="3900">
                  <c:v>64.999999999997598</c:v>
                </c:pt>
                <c:pt idx="3901">
                  <c:v>65.016666666664264</c:v>
                </c:pt>
                <c:pt idx="3902">
                  <c:v>65.03333333333093</c:v>
                </c:pt>
                <c:pt idx="3903">
                  <c:v>65.049999999997596</c:v>
                </c:pt>
                <c:pt idx="3904">
                  <c:v>65.066666666664261</c:v>
                </c:pt>
                <c:pt idx="3905">
                  <c:v>65.083333333330927</c:v>
                </c:pt>
                <c:pt idx="3906">
                  <c:v>65.099999999997593</c:v>
                </c:pt>
                <c:pt idx="3907">
                  <c:v>65.116666666664258</c:v>
                </c:pt>
                <c:pt idx="3908">
                  <c:v>65.133333333330924</c:v>
                </c:pt>
                <c:pt idx="3909">
                  <c:v>65.14999999999759</c:v>
                </c:pt>
                <c:pt idx="3910">
                  <c:v>65.166666666664256</c:v>
                </c:pt>
                <c:pt idx="3911">
                  <c:v>65.183333333330921</c:v>
                </c:pt>
                <c:pt idx="3912">
                  <c:v>65.199999999997587</c:v>
                </c:pt>
                <c:pt idx="3913">
                  <c:v>65.216666666664253</c:v>
                </c:pt>
                <c:pt idx="3914">
                  <c:v>65.233333333330918</c:v>
                </c:pt>
                <c:pt idx="3915">
                  <c:v>65.249999999997584</c:v>
                </c:pt>
                <c:pt idx="3916">
                  <c:v>65.26666666666425</c:v>
                </c:pt>
                <c:pt idx="3917">
                  <c:v>65.283333333330916</c:v>
                </c:pt>
                <c:pt idx="3918">
                  <c:v>65.299999999997581</c:v>
                </c:pt>
                <c:pt idx="3919">
                  <c:v>65.316666666664247</c:v>
                </c:pt>
                <c:pt idx="3920">
                  <c:v>65.333333333330913</c:v>
                </c:pt>
                <c:pt idx="3921">
                  <c:v>65.349999999997578</c:v>
                </c:pt>
                <c:pt idx="3922">
                  <c:v>65.366666666664244</c:v>
                </c:pt>
                <c:pt idx="3923">
                  <c:v>65.38333333333091</c:v>
                </c:pt>
                <c:pt idx="3924">
                  <c:v>65.399999999997576</c:v>
                </c:pt>
                <c:pt idx="3925">
                  <c:v>65.416666666664241</c:v>
                </c:pt>
                <c:pt idx="3926">
                  <c:v>65.433333333330907</c:v>
                </c:pt>
                <c:pt idx="3927">
                  <c:v>65.449999999997573</c:v>
                </c:pt>
                <c:pt idx="3928">
                  <c:v>65.466666666664239</c:v>
                </c:pt>
                <c:pt idx="3929">
                  <c:v>65.483333333330904</c:v>
                </c:pt>
                <c:pt idx="3930">
                  <c:v>65.49999999999757</c:v>
                </c:pt>
                <c:pt idx="3931">
                  <c:v>65.516666666664236</c:v>
                </c:pt>
                <c:pt idx="3932">
                  <c:v>65.533333333330901</c:v>
                </c:pt>
                <c:pt idx="3933">
                  <c:v>65.549999999997567</c:v>
                </c:pt>
                <c:pt idx="3934">
                  <c:v>65.566666666664233</c:v>
                </c:pt>
                <c:pt idx="3935">
                  <c:v>65.583333333330899</c:v>
                </c:pt>
                <c:pt idx="3936">
                  <c:v>65.599999999997564</c:v>
                </c:pt>
                <c:pt idx="3937">
                  <c:v>65.61666666666423</c:v>
                </c:pt>
                <c:pt idx="3938">
                  <c:v>65.633333333330896</c:v>
                </c:pt>
                <c:pt idx="3939">
                  <c:v>65.649999999997561</c:v>
                </c:pt>
                <c:pt idx="3940">
                  <c:v>65.666666666664227</c:v>
                </c:pt>
                <c:pt idx="3941">
                  <c:v>65.683333333330893</c:v>
                </c:pt>
                <c:pt idx="3942">
                  <c:v>65.699999999997559</c:v>
                </c:pt>
                <c:pt idx="3943">
                  <c:v>65.716666666664224</c:v>
                </c:pt>
                <c:pt idx="3944">
                  <c:v>65.73333333333089</c:v>
                </c:pt>
                <c:pt idx="3945">
                  <c:v>65.749999999997556</c:v>
                </c:pt>
                <c:pt idx="3946">
                  <c:v>65.766666666664221</c:v>
                </c:pt>
                <c:pt idx="3947">
                  <c:v>65.783333333330887</c:v>
                </c:pt>
                <c:pt idx="3948">
                  <c:v>65.799999999997553</c:v>
                </c:pt>
                <c:pt idx="3949">
                  <c:v>65.816666666664219</c:v>
                </c:pt>
                <c:pt idx="3950">
                  <c:v>65.833333333330884</c:v>
                </c:pt>
                <c:pt idx="3951">
                  <c:v>65.84999999999755</c:v>
                </c:pt>
                <c:pt idx="3952">
                  <c:v>65.866666666664216</c:v>
                </c:pt>
                <c:pt idx="3953">
                  <c:v>65.883333333330881</c:v>
                </c:pt>
                <c:pt idx="3954">
                  <c:v>65.899999999997547</c:v>
                </c:pt>
                <c:pt idx="3955">
                  <c:v>65.916666666664213</c:v>
                </c:pt>
                <c:pt idx="3956">
                  <c:v>65.933333333330879</c:v>
                </c:pt>
                <c:pt idx="3957">
                  <c:v>65.949999999997544</c:v>
                </c:pt>
                <c:pt idx="3958">
                  <c:v>65.96666666666421</c:v>
                </c:pt>
                <c:pt idx="3959">
                  <c:v>65.983333333330876</c:v>
                </c:pt>
                <c:pt idx="3960">
                  <c:v>65.999999999997542</c:v>
                </c:pt>
                <c:pt idx="3961">
                  <c:v>66.016666666664207</c:v>
                </c:pt>
                <c:pt idx="3962">
                  <c:v>66.033333333330873</c:v>
                </c:pt>
                <c:pt idx="3963">
                  <c:v>66.049999999997539</c:v>
                </c:pt>
                <c:pt idx="3964">
                  <c:v>66.066666666664204</c:v>
                </c:pt>
                <c:pt idx="3965">
                  <c:v>66.08333333333087</c:v>
                </c:pt>
                <c:pt idx="3966">
                  <c:v>66.099999999997536</c:v>
                </c:pt>
                <c:pt idx="3967">
                  <c:v>66.116666666664202</c:v>
                </c:pt>
                <c:pt idx="3968">
                  <c:v>66.133333333330867</c:v>
                </c:pt>
                <c:pt idx="3969">
                  <c:v>66.149999999997533</c:v>
                </c:pt>
                <c:pt idx="3970">
                  <c:v>66.166666666664199</c:v>
                </c:pt>
                <c:pt idx="3971">
                  <c:v>66.183333333330864</c:v>
                </c:pt>
                <c:pt idx="3972">
                  <c:v>66.19999999999753</c:v>
                </c:pt>
                <c:pt idx="3973">
                  <c:v>66.216666666664196</c:v>
                </c:pt>
                <c:pt idx="3974">
                  <c:v>66.233333333330862</c:v>
                </c:pt>
                <c:pt idx="3975">
                  <c:v>66.249999999997527</c:v>
                </c:pt>
                <c:pt idx="3976">
                  <c:v>66.266666666664193</c:v>
                </c:pt>
                <c:pt idx="3977">
                  <c:v>66.283333333330859</c:v>
                </c:pt>
                <c:pt idx="3978">
                  <c:v>66.299999999997524</c:v>
                </c:pt>
                <c:pt idx="3979">
                  <c:v>66.31666666666419</c:v>
                </c:pt>
                <c:pt idx="3980">
                  <c:v>66.333333333330856</c:v>
                </c:pt>
                <c:pt idx="3981">
                  <c:v>66.349999999997522</c:v>
                </c:pt>
                <c:pt idx="3982">
                  <c:v>66.366666666664187</c:v>
                </c:pt>
                <c:pt idx="3983">
                  <c:v>66.383333333330853</c:v>
                </c:pt>
                <c:pt idx="3984">
                  <c:v>66.399999999997519</c:v>
                </c:pt>
                <c:pt idx="3985">
                  <c:v>66.416666666664185</c:v>
                </c:pt>
                <c:pt idx="3986">
                  <c:v>66.43333333333085</c:v>
                </c:pt>
                <c:pt idx="3987">
                  <c:v>66.449999999997516</c:v>
                </c:pt>
                <c:pt idx="3988">
                  <c:v>66.466666666664182</c:v>
                </c:pt>
                <c:pt idx="3989">
                  <c:v>66.483333333330847</c:v>
                </c:pt>
                <c:pt idx="3990">
                  <c:v>66.499999999997513</c:v>
                </c:pt>
                <c:pt idx="3991">
                  <c:v>66.516666666664179</c:v>
                </c:pt>
                <c:pt idx="3992">
                  <c:v>66.533333333330845</c:v>
                </c:pt>
                <c:pt idx="3993">
                  <c:v>66.54999999999751</c:v>
                </c:pt>
                <c:pt idx="3994">
                  <c:v>66.566666666664176</c:v>
                </c:pt>
                <c:pt idx="3995">
                  <c:v>66.583333333330842</c:v>
                </c:pt>
                <c:pt idx="3996">
                  <c:v>66.599999999997507</c:v>
                </c:pt>
                <c:pt idx="3997">
                  <c:v>66.616666666664173</c:v>
                </c:pt>
                <c:pt idx="3998">
                  <c:v>66.633333333330839</c:v>
                </c:pt>
                <c:pt idx="3999">
                  <c:v>66.649999999997505</c:v>
                </c:pt>
                <c:pt idx="4000">
                  <c:v>66.66666666666417</c:v>
                </c:pt>
                <c:pt idx="4001">
                  <c:v>66.683333333330836</c:v>
                </c:pt>
                <c:pt idx="4002">
                  <c:v>66.699999999997502</c:v>
                </c:pt>
                <c:pt idx="4003">
                  <c:v>66.716666666664167</c:v>
                </c:pt>
                <c:pt idx="4004">
                  <c:v>66.733333333330833</c:v>
                </c:pt>
                <c:pt idx="4005">
                  <c:v>66.749999999997499</c:v>
                </c:pt>
                <c:pt idx="4006">
                  <c:v>66.766666666664165</c:v>
                </c:pt>
                <c:pt idx="4007">
                  <c:v>66.78333333333083</c:v>
                </c:pt>
                <c:pt idx="4008">
                  <c:v>66.799999999997496</c:v>
                </c:pt>
                <c:pt idx="4009">
                  <c:v>66.816666666664162</c:v>
                </c:pt>
                <c:pt idx="4010">
                  <c:v>66.833333333330827</c:v>
                </c:pt>
                <c:pt idx="4011">
                  <c:v>66.849999999997493</c:v>
                </c:pt>
                <c:pt idx="4012">
                  <c:v>66.866666666664159</c:v>
                </c:pt>
                <c:pt idx="4013">
                  <c:v>66.883333333330825</c:v>
                </c:pt>
                <c:pt idx="4014">
                  <c:v>66.89999999999749</c:v>
                </c:pt>
                <c:pt idx="4015">
                  <c:v>66.916666666664156</c:v>
                </c:pt>
                <c:pt idx="4016">
                  <c:v>66.933333333330822</c:v>
                </c:pt>
                <c:pt idx="4017">
                  <c:v>66.949999999997488</c:v>
                </c:pt>
                <c:pt idx="4018">
                  <c:v>66.966666666664153</c:v>
                </c:pt>
                <c:pt idx="4019">
                  <c:v>66.983333333330819</c:v>
                </c:pt>
                <c:pt idx="4020">
                  <c:v>66.999999999997485</c:v>
                </c:pt>
                <c:pt idx="4021">
                  <c:v>67.01666666666415</c:v>
                </c:pt>
                <c:pt idx="4022">
                  <c:v>67.033333333330816</c:v>
                </c:pt>
                <c:pt idx="4023">
                  <c:v>67.049999999997482</c:v>
                </c:pt>
                <c:pt idx="4024">
                  <c:v>67.066666666664148</c:v>
                </c:pt>
                <c:pt idx="4025">
                  <c:v>67.083333333330813</c:v>
                </c:pt>
                <c:pt idx="4026">
                  <c:v>67.099999999997479</c:v>
                </c:pt>
                <c:pt idx="4027">
                  <c:v>67.116666666664145</c:v>
                </c:pt>
                <c:pt idx="4028">
                  <c:v>67.13333333333081</c:v>
                </c:pt>
                <c:pt idx="4029">
                  <c:v>67.149999999997476</c:v>
                </c:pt>
                <c:pt idx="4030">
                  <c:v>67.166666666664142</c:v>
                </c:pt>
                <c:pt idx="4031">
                  <c:v>67.183333333330808</c:v>
                </c:pt>
                <c:pt idx="4032">
                  <c:v>67.199999999997473</c:v>
                </c:pt>
                <c:pt idx="4033">
                  <c:v>67.216666666664139</c:v>
                </c:pt>
                <c:pt idx="4034">
                  <c:v>67.233333333330805</c:v>
                </c:pt>
                <c:pt idx="4035">
                  <c:v>67.24999999999747</c:v>
                </c:pt>
                <c:pt idx="4036">
                  <c:v>67.266666666664136</c:v>
                </c:pt>
                <c:pt idx="4037">
                  <c:v>67.283333333330802</c:v>
                </c:pt>
                <c:pt idx="4038">
                  <c:v>67.299999999997468</c:v>
                </c:pt>
                <c:pt idx="4039">
                  <c:v>67.316666666664133</c:v>
                </c:pt>
                <c:pt idx="4040">
                  <c:v>67.333333333330799</c:v>
                </c:pt>
                <c:pt idx="4041">
                  <c:v>67.349999999997465</c:v>
                </c:pt>
                <c:pt idx="4042">
                  <c:v>67.366666666664131</c:v>
                </c:pt>
                <c:pt idx="4043">
                  <c:v>67.383333333330796</c:v>
                </c:pt>
                <c:pt idx="4044">
                  <c:v>67.399999999997462</c:v>
                </c:pt>
                <c:pt idx="4045">
                  <c:v>67.416666666664128</c:v>
                </c:pt>
                <c:pt idx="4046">
                  <c:v>67.433333333330793</c:v>
                </c:pt>
                <c:pt idx="4047">
                  <c:v>67.449999999997459</c:v>
                </c:pt>
                <c:pt idx="4048">
                  <c:v>67.466666666664125</c:v>
                </c:pt>
                <c:pt idx="4049">
                  <c:v>67.483333333330791</c:v>
                </c:pt>
                <c:pt idx="4050">
                  <c:v>67.499999999997456</c:v>
                </c:pt>
                <c:pt idx="4051">
                  <c:v>67.516666666664122</c:v>
                </c:pt>
                <c:pt idx="4052">
                  <c:v>67.533333333330788</c:v>
                </c:pt>
                <c:pt idx="4053">
                  <c:v>67.549999999997453</c:v>
                </c:pt>
                <c:pt idx="4054">
                  <c:v>67.566666666664119</c:v>
                </c:pt>
                <c:pt idx="4055">
                  <c:v>67.583333333330785</c:v>
                </c:pt>
                <c:pt idx="4056">
                  <c:v>67.599999999997451</c:v>
                </c:pt>
                <c:pt idx="4057">
                  <c:v>67.616666666664116</c:v>
                </c:pt>
                <c:pt idx="4058">
                  <c:v>67.633333333330782</c:v>
                </c:pt>
                <c:pt idx="4059">
                  <c:v>67.649999999997448</c:v>
                </c:pt>
                <c:pt idx="4060">
                  <c:v>67.666666666664113</c:v>
                </c:pt>
                <c:pt idx="4061">
                  <c:v>67.683333333330779</c:v>
                </c:pt>
                <c:pt idx="4062">
                  <c:v>67.699999999997445</c:v>
                </c:pt>
                <c:pt idx="4063">
                  <c:v>67.716666666664111</c:v>
                </c:pt>
                <c:pt idx="4064">
                  <c:v>67.733333333330776</c:v>
                </c:pt>
                <c:pt idx="4065">
                  <c:v>67.749999999997442</c:v>
                </c:pt>
                <c:pt idx="4066">
                  <c:v>67.766666666664108</c:v>
                </c:pt>
                <c:pt idx="4067">
                  <c:v>67.783333333330773</c:v>
                </c:pt>
                <c:pt idx="4068">
                  <c:v>67.799999999997439</c:v>
                </c:pt>
                <c:pt idx="4069">
                  <c:v>67.816666666664105</c:v>
                </c:pt>
                <c:pt idx="4070">
                  <c:v>67.833333333330771</c:v>
                </c:pt>
                <c:pt idx="4071">
                  <c:v>67.849999999997436</c:v>
                </c:pt>
                <c:pt idx="4072">
                  <c:v>67.866666666664102</c:v>
                </c:pt>
                <c:pt idx="4073">
                  <c:v>67.883333333330768</c:v>
                </c:pt>
                <c:pt idx="4074">
                  <c:v>67.899999999997434</c:v>
                </c:pt>
                <c:pt idx="4075">
                  <c:v>67.916666666664099</c:v>
                </c:pt>
                <c:pt idx="4076">
                  <c:v>67.933333333330765</c:v>
                </c:pt>
                <c:pt idx="4077">
                  <c:v>67.949999999997431</c:v>
                </c:pt>
                <c:pt idx="4078">
                  <c:v>67.966666666664096</c:v>
                </c:pt>
                <c:pt idx="4079">
                  <c:v>67.983333333330762</c:v>
                </c:pt>
                <c:pt idx="4080">
                  <c:v>67.999999999997428</c:v>
                </c:pt>
                <c:pt idx="4081">
                  <c:v>68.016666666664094</c:v>
                </c:pt>
                <c:pt idx="4082">
                  <c:v>68.033333333330759</c:v>
                </c:pt>
                <c:pt idx="4083">
                  <c:v>68.049999999997425</c:v>
                </c:pt>
                <c:pt idx="4084">
                  <c:v>68.066666666664091</c:v>
                </c:pt>
                <c:pt idx="4085">
                  <c:v>68.083333333330756</c:v>
                </c:pt>
                <c:pt idx="4086">
                  <c:v>68.099999999997422</c:v>
                </c:pt>
                <c:pt idx="4087">
                  <c:v>68.116666666664088</c:v>
                </c:pt>
                <c:pt idx="4088">
                  <c:v>68.133333333330754</c:v>
                </c:pt>
                <c:pt idx="4089">
                  <c:v>68.149999999997419</c:v>
                </c:pt>
                <c:pt idx="4090">
                  <c:v>68.166666666664085</c:v>
                </c:pt>
                <c:pt idx="4091">
                  <c:v>68.183333333330751</c:v>
                </c:pt>
                <c:pt idx="4092">
                  <c:v>68.199999999997416</c:v>
                </c:pt>
                <c:pt idx="4093">
                  <c:v>68.216666666664082</c:v>
                </c:pt>
                <c:pt idx="4094">
                  <c:v>68.233333333330748</c:v>
                </c:pt>
                <c:pt idx="4095">
                  <c:v>68.249999999997414</c:v>
                </c:pt>
                <c:pt idx="4096">
                  <c:v>68.266666666664079</c:v>
                </c:pt>
                <c:pt idx="4097">
                  <c:v>68.283333333330745</c:v>
                </c:pt>
                <c:pt idx="4098">
                  <c:v>68.299999999997411</c:v>
                </c:pt>
                <c:pt idx="4099">
                  <c:v>68.316666666664077</c:v>
                </c:pt>
                <c:pt idx="4100">
                  <c:v>68.333333333330742</c:v>
                </c:pt>
                <c:pt idx="4101">
                  <c:v>68.349999999997408</c:v>
                </c:pt>
                <c:pt idx="4102">
                  <c:v>68.366666666664074</c:v>
                </c:pt>
                <c:pt idx="4103">
                  <c:v>68.383333333330739</c:v>
                </c:pt>
                <c:pt idx="4104">
                  <c:v>68.399999999997405</c:v>
                </c:pt>
                <c:pt idx="4105">
                  <c:v>68.416666666664071</c:v>
                </c:pt>
                <c:pt idx="4106">
                  <c:v>68.433333333330737</c:v>
                </c:pt>
                <c:pt idx="4107">
                  <c:v>68.449999999997402</c:v>
                </c:pt>
                <c:pt idx="4108">
                  <c:v>68.466666666664068</c:v>
                </c:pt>
                <c:pt idx="4109">
                  <c:v>68.483333333330734</c:v>
                </c:pt>
                <c:pt idx="4110">
                  <c:v>68.499999999997399</c:v>
                </c:pt>
                <c:pt idx="4111">
                  <c:v>68.516666666664065</c:v>
                </c:pt>
                <c:pt idx="4112">
                  <c:v>68.533333333330731</c:v>
                </c:pt>
                <c:pt idx="4113">
                  <c:v>68.549999999997397</c:v>
                </c:pt>
                <c:pt idx="4114">
                  <c:v>68.566666666664062</c:v>
                </c:pt>
                <c:pt idx="4115">
                  <c:v>68.583333333330728</c:v>
                </c:pt>
                <c:pt idx="4116">
                  <c:v>68.599999999997394</c:v>
                </c:pt>
                <c:pt idx="4117">
                  <c:v>68.616666666664059</c:v>
                </c:pt>
                <c:pt idx="4118">
                  <c:v>68.633333333330725</c:v>
                </c:pt>
                <c:pt idx="4119">
                  <c:v>68.649999999997391</c:v>
                </c:pt>
                <c:pt idx="4120">
                  <c:v>68.666666666664057</c:v>
                </c:pt>
                <c:pt idx="4121">
                  <c:v>68.683333333330722</c:v>
                </c:pt>
                <c:pt idx="4122">
                  <c:v>68.699999999997388</c:v>
                </c:pt>
                <c:pt idx="4123">
                  <c:v>68.716666666664054</c:v>
                </c:pt>
                <c:pt idx="4124">
                  <c:v>68.733333333330719</c:v>
                </c:pt>
                <c:pt idx="4125">
                  <c:v>68.749999999997385</c:v>
                </c:pt>
                <c:pt idx="4126">
                  <c:v>68.766666666664051</c:v>
                </c:pt>
                <c:pt idx="4127">
                  <c:v>68.783333333330717</c:v>
                </c:pt>
                <c:pt idx="4128">
                  <c:v>68.799999999997382</c:v>
                </c:pt>
                <c:pt idx="4129">
                  <c:v>68.816666666664048</c:v>
                </c:pt>
                <c:pt idx="4130">
                  <c:v>68.833333333330714</c:v>
                </c:pt>
                <c:pt idx="4131">
                  <c:v>68.84999999999738</c:v>
                </c:pt>
                <c:pt idx="4132">
                  <c:v>68.866666666664045</c:v>
                </c:pt>
                <c:pt idx="4133">
                  <c:v>68.883333333330711</c:v>
                </c:pt>
                <c:pt idx="4134">
                  <c:v>68.899999999997377</c:v>
                </c:pt>
                <c:pt idx="4135">
                  <c:v>68.916666666664042</c:v>
                </c:pt>
                <c:pt idx="4136">
                  <c:v>68.933333333330708</c:v>
                </c:pt>
                <c:pt idx="4137">
                  <c:v>68.949999999997374</c:v>
                </c:pt>
                <c:pt idx="4138">
                  <c:v>68.96666666666404</c:v>
                </c:pt>
                <c:pt idx="4139">
                  <c:v>68.983333333330705</c:v>
                </c:pt>
                <c:pt idx="4140">
                  <c:v>68.999999999997371</c:v>
                </c:pt>
                <c:pt idx="4141">
                  <c:v>69.016666666664037</c:v>
                </c:pt>
                <c:pt idx="4142">
                  <c:v>69.033333333330702</c:v>
                </c:pt>
                <c:pt idx="4143">
                  <c:v>69.049999999997368</c:v>
                </c:pt>
                <c:pt idx="4144">
                  <c:v>69.066666666664034</c:v>
                </c:pt>
                <c:pt idx="4145">
                  <c:v>69.0833333333307</c:v>
                </c:pt>
                <c:pt idx="4146">
                  <c:v>69.099999999997365</c:v>
                </c:pt>
                <c:pt idx="4147">
                  <c:v>69.116666666664031</c:v>
                </c:pt>
                <c:pt idx="4148">
                  <c:v>69.133333333330697</c:v>
                </c:pt>
                <c:pt idx="4149">
                  <c:v>69.149999999997362</c:v>
                </c:pt>
                <c:pt idx="4150">
                  <c:v>69.166666666664028</c:v>
                </c:pt>
                <c:pt idx="4151">
                  <c:v>69.183333333330694</c:v>
                </c:pt>
                <c:pt idx="4152">
                  <c:v>69.19999999999736</c:v>
                </c:pt>
                <c:pt idx="4153">
                  <c:v>69.216666666664025</c:v>
                </c:pt>
                <c:pt idx="4154">
                  <c:v>69.233333333330691</c:v>
                </c:pt>
                <c:pt idx="4155">
                  <c:v>69.249999999997357</c:v>
                </c:pt>
                <c:pt idx="4156">
                  <c:v>69.266666666664023</c:v>
                </c:pt>
                <c:pt idx="4157">
                  <c:v>69.283333333330688</c:v>
                </c:pt>
                <c:pt idx="4158">
                  <c:v>69.299999999997354</c:v>
                </c:pt>
                <c:pt idx="4159">
                  <c:v>69.31666666666402</c:v>
                </c:pt>
                <c:pt idx="4160">
                  <c:v>69.333333333330685</c:v>
                </c:pt>
                <c:pt idx="4161">
                  <c:v>69.349999999997351</c:v>
                </c:pt>
                <c:pt idx="4162">
                  <c:v>69.366666666664017</c:v>
                </c:pt>
                <c:pt idx="4163">
                  <c:v>69.383333333330683</c:v>
                </c:pt>
                <c:pt idx="4164">
                  <c:v>69.399999999997348</c:v>
                </c:pt>
                <c:pt idx="4165">
                  <c:v>69.416666666664014</c:v>
                </c:pt>
                <c:pt idx="4166">
                  <c:v>69.43333333333068</c:v>
                </c:pt>
                <c:pt idx="4167">
                  <c:v>69.449999999997345</c:v>
                </c:pt>
                <c:pt idx="4168">
                  <c:v>69.466666666664011</c:v>
                </c:pt>
                <c:pt idx="4169">
                  <c:v>69.483333333330677</c:v>
                </c:pt>
                <c:pt idx="4170">
                  <c:v>69.499999999997343</c:v>
                </c:pt>
                <c:pt idx="4171">
                  <c:v>69.516666666664008</c:v>
                </c:pt>
                <c:pt idx="4172">
                  <c:v>69.533333333330674</c:v>
                </c:pt>
                <c:pt idx="4173">
                  <c:v>69.54999999999734</c:v>
                </c:pt>
                <c:pt idx="4174">
                  <c:v>69.566666666664005</c:v>
                </c:pt>
                <c:pt idx="4175">
                  <c:v>69.583333333330671</c:v>
                </c:pt>
                <c:pt idx="4176">
                  <c:v>69.599999999997337</c:v>
                </c:pt>
                <c:pt idx="4177">
                  <c:v>69.616666666664003</c:v>
                </c:pt>
                <c:pt idx="4178">
                  <c:v>69.633333333330668</c:v>
                </c:pt>
                <c:pt idx="4179">
                  <c:v>69.649999999997334</c:v>
                </c:pt>
                <c:pt idx="4180">
                  <c:v>69.666666666664</c:v>
                </c:pt>
                <c:pt idx="4181">
                  <c:v>69.683333333330665</c:v>
                </c:pt>
                <c:pt idx="4182">
                  <c:v>69.699999999997331</c:v>
                </c:pt>
                <c:pt idx="4183">
                  <c:v>69.716666666663997</c:v>
                </c:pt>
                <c:pt idx="4184">
                  <c:v>69.733333333330663</c:v>
                </c:pt>
                <c:pt idx="4185">
                  <c:v>69.749999999997328</c:v>
                </c:pt>
                <c:pt idx="4186">
                  <c:v>69.766666666663994</c:v>
                </c:pt>
                <c:pt idx="4187">
                  <c:v>69.78333333333066</c:v>
                </c:pt>
                <c:pt idx="4188">
                  <c:v>69.799999999997326</c:v>
                </c:pt>
                <c:pt idx="4189">
                  <c:v>69.816666666663991</c:v>
                </c:pt>
                <c:pt idx="4190">
                  <c:v>69.833333333330657</c:v>
                </c:pt>
                <c:pt idx="4191">
                  <c:v>69.849999999997323</c:v>
                </c:pt>
                <c:pt idx="4192">
                  <c:v>69.866666666663988</c:v>
                </c:pt>
                <c:pt idx="4193">
                  <c:v>69.883333333330654</c:v>
                </c:pt>
                <c:pt idx="4194">
                  <c:v>69.89999999999732</c:v>
                </c:pt>
                <c:pt idx="4195">
                  <c:v>69.916666666663986</c:v>
                </c:pt>
                <c:pt idx="4196">
                  <c:v>69.933333333330651</c:v>
                </c:pt>
                <c:pt idx="4197">
                  <c:v>69.949999999997317</c:v>
                </c:pt>
                <c:pt idx="4198">
                  <c:v>69.966666666663983</c:v>
                </c:pt>
                <c:pt idx="4199">
                  <c:v>69.983333333330648</c:v>
                </c:pt>
                <c:pt idx="4200">
                  <c:v>69.999999999997314</c:v>
                </c:pt>
                <c:pt idx="4201">
                  <c:v>70.01666666666398</c:v>
                </c:pt>
                <c:pt idx="4202">
                  <c:v>70.033333333330646</c:v>
                </c:pt>
                <c:pt idx="4203">
                  <c:v>70.049999999997311</c:v>
                </c:pt>
                <c:pt idx="4204">
                  <c:v>70.066666666663977</c:v>
                </c:pt>
                <c:pt idx="4205">
                  <c:v>70.083333333330643</c:v>
                </c:pt>
                <c:pt idx="4206">
                  <c:v>70.099999999997308</c:v>
                </c:pt>
                <c:pt idx="4207">
                  <c:v>70.116666666663974</c:v>
                </c:pt>
                <c:pt idx="4208">
                  <c:v>70.13333333333064</c:v>
                </c:pt>
                <c:pt idx="4209">
                  <c:v>70.149999999997306</c:v>
                </c:pt>
                <c:pt idx="4210">
                  <c:v>70.166666666663971</c:v>
                </c:pt>
                <c:pt idx="4211">
                  <c:v>70.183333333330637</c:v>
                </c:pt>
                <c:pt idx="4212">
                  <c:v>70.199999999997303</c:v>
                </c:pt>
                <c:pt idx="4213">
                  <c:v>70.216666666663968</c:v>
                </c:pt>
                <c:pt idx="4214">
                  <c:v>70.233333333330634</c:v>
                </c:pt>
                <c:pt idx="4215">
                  <c:v>70.2499999999973</c:v>
                </c:pt>
                <c:pt idx="4216">
                  <c:v>70.266666666663966</c:v>
                </c:pt>
                <c:pt idx="4217">
                  <c:v>70.283333333330631</c:v>
                </c:pt>
                <c:pt idx="4218">
                  <c:v>70.299999999997297</c:v>
                </c:pt>
                <c:pt idx="4219">
                  <c:v>70.316666666663963</c:v>
                </c:pt>
                <c:pt idx="4220">
                  <c:v>70.333333333330629</c:v>
                </c:pt>
                <c:pt idx="4221">
                  <c:v>70.349999999997294</c:v>
                </c:pt>
                <c:pt idx="4222">
                  <c:v>70.36666666666396</c:v>
                </c:pt>
                <c:pt idx="4223">
                  <c:v>70.383333333330626</c:v>
                </c:pt>
                <c:pt idx="4224">
                  <c:v>70.399999999997291</c:v>
                </c:pt>
                <c:pt idx="4225">
                  <c:v>70.416666666663957</c:v>
                </c:pt>
                <c:pt idx="4226">
                  <c:v>70.433333333330623</c:v>
                </c:pt>
                <c:pt idx="4227">
                  <c:v>70.449999999997289</c:v>
                </c:pt>
                <c:pt idx="4228">
                  <c:v>70.466666666663954</c:v>
                </c:pt>
                <c:pt idx="4229">
                  <c:v>70.48333333333062</c:v>
                </c:pt>
                <c:pt idx="4230">
                  <c:v>70.499999999997286</c:v>
                </c:pt>
                <c:pt idx="4231">
                  <c:v>70.516666666663951</c:v>
                </c:pt>
                <c:pt idx="4232">
                  <c:v>70.533333333330617</c:v>
                </c:pt>
                <c:pt idx="4233">
                  <c:v>70.549999999997283</c:v>
                </c:pt>
                <c:pt idx="4234">
                  <c:v>70.566666666663949</c:v>
                </c:pt>
                <c:pt idx="4235">
                  <c:v>70.583333333330614</c:v>
                </c:pt>
                <c:pt idx="4236">
                  <c:v>70.59999999999728</c:v>
                </c:pt>
                <c:pt idx="4237">
                  <c:v>70.616666666663946</c:v>
                </c:pt>
                <c:pt idx="4238">
                  <c:v>70.633333333330611</c:v>
                </c:pt>
                <c:pt idx="4239">
                  <c:v>70.649999999997277</c:v>
                </c:pt>
                <c:pt idx="4240">
                  <c:v>70.666666666663943</c:v>
                </c:pt>
                <c:pt idx="4241">
                  <c:v>70.683333333330609</c:v>
                </c:pt>
                <c:pt idx="4242">
                  <c:v>70.699999999997274</c:v>
                </c:pt>
                <c:pt idx="4243">
                  <c:v>70.71666666666394</c:v>
                </c:pt>
                <c:pt idx="4244">
                  <c:v>70.733333333330606</c:v>
                </c:pt>
                <c:pt idx="4245">
                  <c:v>70.749999999997272</c:v>
                </c:pt>
                <c:pt idx="4246">
                  <c:v>70.766666666663937</c:v>
                </c:pt>
                <c:pt idx="4247">
                  <c:v>70.783333333330603</c:v>
                </c:pt>
                <c:pt idx="4248">
                  <c:v>70.799999999997269</c:v>
                </c:pt>
                <c:pt idx="4249">
                  <c:v>70.816666666663934</c:v>
                </c:pt>
                <c:pt idx="4250">
                  <c:v>70.8333333333306</c:v>
                </c:pt>
                <c:pt idx="4251">
                  <c:v>70.849999999997266</c:v>
                </c:pt>
                <c:pt idx="4252">
                  <c:v>70.866666666663932</c:v>
                </c:pt>
                <c:pt idx="4253">
                  <c:v>70.883333333330597</c:v>
                </c:pt>
                <c:pt idx="4254">
                  <c:v>70.899999999997263</c:v>
                </c:pt>
                <c:pt idx="4255">
                  <c:v>70.916666666663929</c:v>
                </c:pt>
                <c:pt idx="4256">
                  <c:v>70.933333333330594</c:v>
                </c:pt>
                <c:pt idx="4257">
                  <c:v>70.94999999999726</c:v>
                </c:pt>
                <c:pt idx="4258">
                  <c:v>70.966666666663926</c:v>
                </c:pt>
                <c:pt idx="4259">
                  <c:v>70.983333333330592</c:v>
                </c:pt>
                <c:pt idx="4260">
                  <c:v>70.999999999997257</c:v>
                </c:pt>
                <c:pt idx="4261">
                  <c:v>71.016666666663923</c:v>
                </c:pt>
                <c:pt idx="4262">
                  <c:v>71.033333333330589</c:v>
                </c:pt>
                <c:pt idx="4263">
                  <c:v>71.049999999997254</c:v>
                </c:pt>
                <c:pt idx="4264">
                  <c:v>71.06666666666392</c:v>
                </c:pt>
                <c:pt idx="4265">
                  <c:v>71.083333333330586</c:v>
                </c:pt>
                <c:pt idx="4266">
                  <c:v>71.099999999997252</c:v>
                </c:pt>
                <c:pt idx="4267">
                  <c:v>71.116666666663917</c:v>
                </c:pt>
                <c:pt idx="4268">
                  <c:v>71.133333333330583</c:v>
                </c:pt>
                <c:pt idx="4269">
                  <c:v>71.149999999997249</c:v>
                </c:pt>
                <c:pt idx="4270">
                  <c:v>71.166666666663914</c:v>
                </c:pt>
                <c:pt idx="4271">
                  <c:v>71.18333333333058</c:v>
                </c:pt>
                <c:pt idx="4272">
                  <c:v>71.199999999997246</c:v>
                </c:pt>
                <c:pt idx="4273">
                  <c:v>71.216666666663912</c:v>
                </c:pt>
                <c:pt idx="4274">
                  <c:v>71.233333333330577</c:v>
                </c:pt>
                <c:pt idx="4275">
                  <c:v>71.249999999997243</c:v>
                </c:pt>
                <c:pt idx="4276">
                  <c:v>71.266666666663909</c:v>
                </c:pt>
                <c:pt idx="4277">
                  <c:v>71.283333333330575</c:v>
                </c:pt>
                <c:pt idx="4278">
                  <c:v>71.29999999999724</c:v>
                </c:pt>
                <c:pt idx="4279">
                  <c:v>71.316666666663906</c:v>
                </c:pt>
                <c:pt idx="4280">
                  <c:v>71.333333333330572</c:v>
                </c:pt>
                <c:pt idx="4281">
                  <c:v>71.349999999997237</c:v>
                </c:pt>
                <c:pt idx="4282">
                  <c:v>71.366666666663903</c:v>
                </c:pt>
                <c:pt idx="4283">
                  <c:v>71.383333333330569</c:v>
                </c:pt>
                <c:pt idx="4284">
                  <c:v>71.399999999997235</c:v>
                </c:pt>
                <c:pt idx="4285">
                  <c:v>71.4166666666639</c:v>
                </c:pt>
                <c:pt idx="4286">
                  <c:v>71.433333333330566</c:v>
                </c:pt>
                <c:pt idx="4287">
                  <c:v>71.449999999997232</c:v>
                </c:pt>
                <c:pt idx="4288">
                  <c:v>71.466666666663897</c:v>
                </c:pt>
                <c:pt idx="4289">
                  <c:v>71.483333333330563</c:v>
                </c:pt>
                <c:pt idx="4290">
                  <c:v>71.499999999997229</c:v>
                </c:pt>
                <c:pt idx="4291">
                  <c:v>71.516666666663895</c:v>
                </c:pt>
                <c:pt idx="4292">
                  <c:v>71.53333333333056</c:v>
                </c:pt>
                <c:pt idx="4293">
                  <c:v>71.549999999997226</c:v>
                </c:pt>
                <c:pt idx="4294">
                  <c:v>71.566666666663892</c:v>
                </c:pt>
                <c:pt idx="4295">
                  <c:v>71.583333333330557</c:v>
                </c:pt>
                <c:pt idx="4296">
                  <c:v>71.599999999997223</c:v>
                </c:pt>
                <c:pt idx="4297">
                  <c:v>71.616666666663889</c:v>
                </c:pt>
                <c:pt idx="4298">
                  <c:v>71.633333333330555</c:v>
                </c:pt>
                <c:pt idx="4299">
                  <c:v>71.64999999999722</c:v>
                </c:pt>
                <c:pt idx="4300">
                  <c:v>71.666666666663886</c:v>
                </c:pt>
                <c:pt idx="4301">
                  <c:v>71.683333333330552</c:v>
                </c:pt>
                <c:pt idx="4302">
                  <c:v>71.699999999997218</c:v>
                </c:pt>
                <c:pt idx="4303">
                  <c:v>71.716666666663883</c:v>
                </c:pt>
                <c:pt idx="4304">
                  <c:v>71.733333333330549</c:v>
                </c:pt>
                <c:pt idx="4305">
                  <c:v>71.749999999997215</c:v>
                </c:pt>
                <c:pt idx="4306">
                  <c:v>71.76666666666388</c:v>
                </c:pt>
                <c:pt idx="4307">
                  <c:v>71.783333333330546</c:v>
                </c:pt>
                <c:pt idx="4308">
                  <c:v>71.799999999997212</c:v>
                </c:pt>
                <c:pt idx="4309">
                  <c:v>71.816666666663878</c:v>
                </c:pt>
                <c:pt idx="4310">
                  <c:v>71.833333333330543</c:v>
                </c:pt>
                <c:pt idx="4311">
                  <c:v>71.849999999997209</c:v>
                </c:pt>
                <c:pt idx="4312">
                  <c:v>71.866666666663875</c:v>
                </c:pt>
                <c:pt idx="4313">
                  <c:v>71.88333333333054</c:v>
                </c:pt>
                <c:pt idx="4314">
                  <c:v>71.899999999997206</c:v>
                </c:pt>
                <c:pt idx="4315">
                  <c:v>71.916666666663872</c:v>
                </c:pt>
                <c:pt idx="4316">
                  <c:v>71.933333333330538</c:v>
                </c:pt>
                <c:pt idx="4317">
                  <c:v>71.949999999997203</c:v>
                </c:pt>
                <c:pt idx="4318">
                  <c:v>71.966666666663869</c:v>
                </c:pt>
                <c:pt idx="4319">
                  <c:v>71.983333333330535</c:v>
                </c:pt>
                <c:pt idx="4320">
                  <c:v>71.9999999999972</c:v>
                </c:pt>
                <c:pt idx="4321">
                  <c:v>72.016666666663866</c:v>
                </c:pt>
                <c:pt idx="4322">
                  <c:v>72.033333333330532</c:v>
                </c:pt>
                <c:pt idx="4323">
                  <c:v>72.049999999997198</c:v>
                </c:pt>
                <c:pt idx="4324">
                  <c:v>72.066666666663863</c:v>
                </c:pt>
                <c:pt idx="4325">
                  <c:v>72.083333333330529</c:v>
                </c:pt>
                <c:pt idx="4326">
                  <c:v>72.099999999997195</c:v>
                </c:pt>
                <c:pt idx="4327">
                  <c:v>72.11666666666386</c:v>
                </c:pt>
                <c:pt idx="4328">
                  <c:v>72.133333333330526</c:v>
                </c:pt>
                <c:pt idx="4329">
                  <c:v>72.149999999997192</c:v>
                </c:pt>
                <c:pt idx="4330">
                  <c:v>72.166666666663858</c:v>
                </c:pt>
                <c:pt idx="4331">
                  <c:v>72.183333333330523</c:v>
                </c:pt>
                <c:pt idx="4332">
                  <c:v>72.199999999997189</c:v>
                </c:pt>
                <c:pt idx="4333">
                  <c:v>72.216666666663855</c:v>
                </c:pt>
                <c:pt idx="4334">
                  <c:v>72.233333333330521</c:v>
                </c:pt>
                <c:pt idx="4335">
                  <c:v>72.249999999997186</c:v>
                </c:pt>
                <c:pt idx="4336">
                  <c:v>72.266666666663852</c:v>
                </c:pt>
                <c:pt idx="4337">
                  <c:v>72.283333333330518</c:v>
                </c:pt>
                <c:pt idx="4338">
                  <c:v>72.299999999997183</c:v>
                </c:pt>
                <c:pt idx="4339">
                  <c:v>72.316666666663849</c:v>
                </c:pt>
                <c:pt idx="4340">
                  <c:v>72.333333333330515</c:v>
                </c:pt>
                <c:pt idx="4341">
                  <c:v>72.349999999997181</c:v>
                </c:pt>
                <c:pt idx="4342">
                  <c:v>72.366666666663846</c:v>
                </c:pt>
                <c:pt idx="4343">
                  <c:v>72.383333333330512</c:v>
                </c:pt>
                <c:pt idx="4344">
                  <c:v>72.399999999997178</c:v>
                </c:pt>
                <c:pt idx="4345">
                  <c:v>72.416666666663843</c:v>
                </c:pt>
                <c:pt idx="4346">
                  <c:v>72.433333333330509</c:v>
                </c:pt>
                <c:pt idx="4347">
                  <c:v>72.449999999997175</c:v>
                </c:pt>
                <c:pt idx="4348">
                  <c:v>72.466666666663841</c:v>
                </c:pt>
                <c:pt idx="4349">
                  <c:v>72.483333333330506</c:v>
                </c:pt>
                <c:pt idx="4350">
                  <c:v>72.499999999997172</c:v>
                </c:pt>
                <c:pt idx="4351">
                  <c:v>72.516666666663838</c:v>
                </c:pt>
                <c:pt idx="4352">
                  <c:v>72.533333333330503</c:v>
                </c:pt>
                <c:pt idx="4353">
                  <c:v>72.549999999997169</c:v>
                </c:pt>
                <c:pt idx="4354">
                  <c:v>72.566666666663835</c:v>
                </c:pt>
                <c:pt idx="4355">
                  <c:v>72.583333333330501</c:v>
                </c:pt>
                <c:pt idx="4356">
                  <c:v>72.599999999997166</c:v>
                </c:pt>
                <c:pt idx="4357">
                  <c:v>72.616666666663832</c:v>
                </c:pt>
                <c:pt idx="4358">
                  <c:v>72.633333333330498</c:v>
                </c:pt>
                <c:pt idx="4359">
                  <c:v>72.649999999997164</c:v>
                </c:pt>
                <c:pt idx="4360">
                  <c:v>72.666666666663829</c:v>
                </c:pt>
                <c:pt idx="4361">
                  <c:v>72.683333333330495</c:v>
                </c:pt>
                <c:pt idx="4362">
                  <c:v>72.699999999997161</c:v>
                </c:pt>
                <c:pt idx="4363">
                  <c:v>72.716666666663826</c:v>
                </c:pt>
                <c:pt idx="4364">
                  <c:v>72.733333333330492</c:v>
                </c:pt>
                <c:pt idx="4365">
                  <c:v>72.749999999997158</c:v>
                </c:pt>
                <c:pt idx="4366">
                  <c:v>72.766666666663824</c:v>
                </c:pt>
                <c:pt idx="4367">
                  <c:v>72.783333333330489</c:v>
                </c:pt>
                <c:pt idx="4368">
                  <c:v>72.799999999997155</c:v>
                </c:pt>
                <c:pt idx="4369">
                  <c:v>72.816666666663821</c:v>
                </c:pt>
                <c:pt idx="4370">
                  <c:v>72.833333333330486</c:v>
                </c:pt>
                <c:pt idx="4371">
                  <c:v>72.849999999997152</c:v>
                </c:pt>
                <c:pt idx="4372">
                  <c:v>72.866666666663818</c:v>
                </c:pt>
                <c:pt idx="4373">
                  <c:v>72.883333333330484</c:v>
                </c:pt>
                <c:pt idx="4374">
                  <c:v>72.899999999997149</c:v>
                </c:pt>
                <c:pt idx="4375">
                  <c:v>72.916666666663815</c:v>
                </c:pt>
                <c:pt idx="4376">
                  <c:v>72.933333333330481</c:v>
                </c:pt>
                <c:pt idx="4377">
                  <c:v>72.949999999997146</c:v>
                </c:pt>
                <c:pt idx="4378">
                  <c:v>72.966666666663812</c:v>
                </c:pt>
                <c:pt idx="4379">
                  <c:v>72.983333333330478</c:v>
                </c:pt>
                <c:pt idx="4380">
                  <c:v>72.999999999997144</c:v>
                </c:pt>
                <c:pt idx="4381">
                  <c:v>73.016666666663809</c:v>
                </c:pt>
                <c:pt idx="4382">
                  <c:v>73.033333333330475</c:v>
                </c:pt>
                <c:pt idx="4383">
                  <c:v>73.049999999997141</c:v>
                </c:pt>
                <c:pt idx="4384">
                  <c:v>73.066666666663806</c:v>
                </c:pt>
                <c:pt idx="4385">
                  <c:v>73.083333333330472</c:v>
                </c:pt>
                <c:pt idx="4386">
                  <c:v>73.099999999997138</c:v>
                </c:pt>
                <c:pt idx="4387">
                  <c:v>73.116666666663804</c:v>
                </c:pt>
                <c:pt idx="4388">
                  <c:v>73.133333333330469</c:v>
                </c:pt>
                <c:pt idx="4389">
                  <c:v>73.149999999997135</c:v>
                </c:pt>
                <c:pt idx="4390">
                  <c:v>73.166666666663801</c:v>
                </c:pt>
                <c:pt idx="4391">
                  <c:v>73.183333333330467</c:v>
                </c:pt>
                <c:pt idx="4392">
                  <c:v>73.199999999997132</c:v>
                </c:pt>
                <c:pt idx="4393">
                  <c:v>73.216666666663798</c:v>
                </c:pt>
                <c:pt idx="4394">
                  <c:v>73.233333333330464</c:v>
                </c:pt>
                <c:pt idx="4395">
                  <c:v>73.249999999997129</c:v>
                </c:pt>
                <c:pt idx="4396">
                  <c:v>73.266666666663795</c:v>
                </c:pt>
                <c:pt idx="4397">
                  <c:v>73.283333333330461</c:v>
                </c:pt>
                <c:pt idx="4398">
                  <c:v>73.299999999997127</c:v>
                </c:pt>
                <c:pt idx="4399">
                  <c:v>73.316666666663792</c:v>
                </c:pt>
                <c:pt idx="4400">
                  <c:v>73.333333333330458</c:v>
                </c:pt>
                <c:pt idx="4401">
                  <c:v>73.349999999997124</c:v>
                </c:pt>
                <c:pt idx="4402">
                  <c:v>73.366666666663789</c:v>
                </c:pt>
                <c:pt idx="4403">
                  <c:v>73.383333333330455</c:v>
                </c:pt>
                <c:pt idx="4404">
                  <c:v>73.399999999997121</c:v>
                </c:pt>
                <c:pt idx="4405">
                  <c:v>73.416666666663787</c:v>
                </c:pt>
                <c:pt idx="4406">
                  <c:v>73.433333333330452</c:v>
                </c:pt>
                <c:pt idx="4407">
                  <c:v>73.449999999997118</c:v>
                </c:pt>
                <c:pt idx="4408">
                  <c:v>73.466666666663784</c:v>
                </c:pt>
                <c:pt idx="4409">
                  <c:v>73.483333333330449</c:v>
                </c:pt>
                <c:pt idx="4410">
                  <c:v>73.499999999997115</c:v>
                </c:pt>
                <c:pt idx="4411">
                  <c:v>73.516666666663781</c:v>
                </c:pt>
                <c:pt idx="4412">
                  <c:v>73.533333333330447</c:v>
                </c:pt>
                <c:pt idx="4413">
                  <c:v>73.549999999997112</c:v>
                </c:pt>
                <c:pt idx="4414">
                  <c:v>73.566666666663778</c:v>
                </c:pt>
                <c:pt idx="4415">
                  <c:v>73.583333333330444</c:v>
                </c:pt>
                <c:pt idx="4416">
                  <c:v>73.59999999999711</c:v>
                </c:pt>
                <c:pt idx="4417">
                  <c:v>73.616666666663775</c:v>
                </c:pt>
                <c:pt idx="4418">
                  <c:v>73.633333333330441</c:v>
                </c:pt>
                <c:pt idx="4419">
                  <c:v>73.649999999997107</c:v>
                </c:pt>
                <c:pt idx="4420">
                  <c:v>73.666666666663772</c:v>
                </c:pt>
                <c:pt idx="4421">
                  <c:v>73.683333333330438</c:v>
                </c:pt>
                <c:pt idx="4422">
                  <c:v>73.699999999997104</c:v>
                </c:pt>
                <c:pt idx="4423">
                  <c:v>73.71666666666377</c:v>
                </c:pt>
                <c:pt idx="4424">
                  <c:v>73.733333333330435</c:v>
                </c:pt>
                <c:pt idx="4425">
                  <c:v>73.749999999997101</c:v>
                </c:pt>
                <c:pt idx="4426">
                  <c:v>73.766666666663767</c:v>
                </c:pt>
                <c:pt idx="4427">
                  <c:v>73.783333333330432</c:v>
                </c:pt>
                <c:pt idx="4428">
                  <c:v>73.799999999997098</c:v>
                </c:pt>
                <c:pt idx="4429">
                  <c:v>73.816666666663764</c:v>
                </c:pt>
                <c:pt idx="4430">
                  <c:v>73.83333333333043</c:v>
                </c:pt>
                <c:pt idx="4431">
                  <c:v>73.849999999997095</c:v>
                </c:pt>
                <c:pt idx="4432">
                  <c:v>73.866666666663761</c:v>
                </c:pt>
                <c:pt idx="4433">
                  <c:v>73.883333333330427</c:v>
                </c:pt>
                <c:pt idx="4434">
                  <c:v>73.899999999997092</c:v>
                </c:pt>
                <c:pt idx="4435">
                  <c:v>73.916666666663758</c:v>
                </c:pt>
                <c:pt idx="4436">
                  <c:v>73.933333333330424</c:v>
                </c:pt>
                <c:pt idx="4437">
                  <c:v>73.94999999999709</c:v>
                </c:pt>
                <c:pt idx="4438">
                  <c:v>73.966666666663755</c:v>
                </c:pt>
                <c:pt idx="4439">
                  <c:v>73.983333333330421</c:v>
                </c:pt>
                <c:pt idx="4440">
                  <c:v>73.999999999997087</c:v>
                </c:pt>
                <c:pt idx="4441">
                  <c:v>74.016666666663752</c:v>
                </c:pt>
                <c:pt idx="4442">
                  <c:v>74.033333333330418</c:v>
                </c:pt>
                <c:pt idx="4443">
                  <c:v>74.049999999997084</c:v>
                </c:pt>
                <c:pt idx="4444">
                  <c:v>74.06666666666375</c:v>
                </c:pt>
                <c:pt idx="4445">
                  <c:v>74.083333333330415</c:v>
                </c:pt>
                <c:pt idx="4446">
                  <c:v>74.099999999997081</c:v>
                </c:pt>
                <c:pt idx="4447">
                  <c:v>74.116666666663747</c:v>
                </c:pt>
                <c:pt idx="4448">
                  <c:v>74.133333333330413</c:v>
                </c:pt>
                <c:pt idx="4449">
                  <c:v>74.149999999997078</c:v>
                </c:pt>
                <c:pt idx="4450">
                  <c:v>74.166666666663744</c:v>
                </c:pt>
                <c:pt idx="4451">
                  <c:v>74.18333333333041</c:v>
                </c:pt>
                <c:pt idx="4452">
                  <c:v>74.199999999997075</c:v>
                </c:pt>
                <c:pt idx="4453">
                  <c:v>74.216666666663741</c:v>
                </c:pt>
                <c:pt idx="4454">
                  <c:v>74.233333333330407</c:v>
                </c:pt>
                <c:pt idx="4455">
                  <c:v>74.249999999997073</c:v>
                </c:pt>
                <c:pt idx="4456">
                  <c:v>74.266666666663738</c:v>
                </c:pt>
                <c:pt idx="4457">
                  <c:v>74.283333333330404</c:v>
                </c:pt>
                <c:pt idx="4458">
                  <c:v>74.29999999999707</c:v>
                </c:pt>
                <c:pt idx="4459">
                  <c:v>74.316666666663735</c:v>
                </c:pt>
                <c:pt idx="4460">
                  <c:v>74.333333333330401</c:v>
                </c:pt>
                <c:pt idx="4461">
                  <c:v>74.349999999997067</c:v>
                </c:pt>
                <c:pt idx="4462">
                  <c:v>74.366666666663733</c:v>
                </c:pt>
                <c:pt idx="4463">
                  <c:v>74.383333333330398</c:v>
                </c:pt>
                <c:pt idx="4464">
                  <c:v>74.399999999997064</c:v>
                </c:pt>
                <c:pt idx="4465">
                  <c:v>74.41666666666373</c:v>
                </c:pt>
                <c:pt idx="4466">
                  <c:v>74.433333333330395</c:v>
                </c:pt>
                <c:pt idx="4467">
                  <c:v>74.449999999997061</c:v>
                </c:pt>
                <c:pt idx="4468">
                  <c:v>74.466666666663727</c:v>
                </c:pt>
                <c:pt idx="4469">
                  <c:v>74.483333333330393</c:v>
                </c:pt>
                <c:pt idx="4470">
                  <c:v>74.499999999997058</c:v>
                </c:pt>
                <c:pt idx="4471">
                  <c:v>74.516666666663724</c:v>
                </c:pt>
                <c:pt idx="4472">
                  <c:v>74.53333333333039</c:v>
                </c:pt>
                <c:pt idx="4473">
                  <c:v>74.549999999997056</c:v>
                </c:pt>
                <c:pt idx="4474">
                  <c:v>74.566666666663721</c:v>
                </c:pt>
                <c:pt idx="4475">
                  <c:v>74.583333333330387</c:v>
                </c:pt>
                <c:pt idx="4476">
                  <c:v>74.599999999997053</c:v>
                </c:pt>
                <c:pt idx="4477">
                  <c:v>74.616666666663718</c:v>
                </c:pt>
                <c:pt idx="4478">
                  <c:v>74.633333333330384</c:v>
                </c:pt>
                <c:pt idx="4479">
                  <c:v>74.64999999999705</c:v>
                </c:pt>
                <c:pt idx="4480">
                  <c:v>74.666666666663716</c:v>
                </c:pt>
                <c:pt idx="4481">
                  <c:v>74.683333333330381</c:v>
                </c:pt>
                <c:pt idx="4482">
                  <c:v>74.699999999997047</c:v>
                </c:pt>
                <c:pt idx="4483">
                  <c:v>74.716666666663713</c:v>
                </c:pt>
                <c:pt idx="4484">
                  <c:v>74.733333333330378</c:v>
                </c:pt>
                <c:pt idx="4485">
                  <c:v>74.749999999997044</c:v>
                </c:pt>
                <c:pt idx="4486">
                  <c:v>74.76666666666371</c:v>
                </c:pt>
                <c:pt idx="4487">
                  <c:v>74.783333333330376</c:v>
                </c:pt>
                <c:pt idx="4488">
                  <c:v>74.799999999997041</c:v>
                </c:pt>
                <c:pt idx="4489">
                  <c:v>74.816666666663707</c:v>
                </c:pt>
                <c:pt idx="4490">
                  <c:v>74.833333333330373</c:v>
                </c:pt>
                <c:pt idx="4491">
                  <c:v>74.849999999997038</c:v>
                </c:pt>
                <c:pt idx="4492">
                  <c:v>74.866666666663704</c:v>
                </c:pt>
                <c:pt idx="4493">
                  <c:v>74.88333333333037</c:v>
                </c:pt>
                <c:pt idx="4494">
                  <c:v>74.899999999997036</c:v>
                </c:pt>
                <c:pt idx="4495">
                  <c:v>74.916666666663701</c:v>
                </c:pt>
                <c:pt idx="4496">
                  <c:v>74.933333333330367</c:v>
                </c:pt>
                <c:pt idx="4497">
                  <c:v>74.949999999997033</c:v>
                </c:pt>
                <c:pt idx="4498">
                  <c:v>74.966666666663698</c:v>
                </c:pt>
                <c:pt idx="4499">
                  <c:v>74.983333333330364</c:v>
                </c:pt>
                <c:pt idx="4500">
                  <c:v>74.99999999999703</c:v>
                </c:pt>
                <c:pt idx="4501">
                  <c:v>75.016666666663696</c:v>
                </c:pt>
                <c:pt idx="4502">
                  <c:v>75.033333333330361</c:v>
                </c:pt>
                <c:pt idx="4503">
                  <c:v>75.049999999997027</c:v>
                </c:pt>
                <c:pt idx="4504">
                  <c:v>75.066666666663693</c:v>
                </c:pt>
                <c:pt idx="4505">
                  <c:v>75.083333333330359</c:v>
                </c:pt>
                <c:pt idx="4506">
                  <c:v>75.099999999997024</c:v>
                </c:pt>
                <c:pt idx="4507">
                  <c:v>75.11666666666369</c:v>
                </c:pt>
                <c:pt idx="4508">
                  <c:v>75.133333333330356</c:v>
                </c:pt>
                <c:pt idx="4509">
                  <c:v>75.149999999997021</c:v>
                </c:pt>
                <c:pt idx="4510">
                  <c:v>75.166666666663687</c:v>
                </c:pt>
                <c:pt idx="4511">
                  <c:v>75.183333333330353</c:v>
                </c:pt>
                <c:pt idx="4512">
                  <c:v>75.199999999997019</c:v>
                </c:pt>
                <c:pt idx="4513">
                  <c:v>75.216666666663684</c:v>
                </c:pt>
                <c:pt idx="4514">
                  <c:v>75.23333333333035</c:v>
                </c:pt>
                <c:pt idx="4515">
                  <c:v>75.249999999997016</c:v>
                </c:pt>
                <c:pt idx="4516">
                  <c:v>75.266666666663681</c:v>
                </c:pt>
                <c:pt idx="4517">
                  <c:v>75.283333333330347</c:v>
                </c:pt>
                <c:pt idx="4518">
                  <c:v>75.299999999997013</c:v>
                </c:pt>
                <c:pt idx="4519">
                  <c:v>75.316666666663679</c:v>
                </c:pt>
                <c:pt idx="4520">
                  <c:v>75.333333333330344</c:v>
                </c:pt>
                <c:pt idx="4521">
                  <c:v>75.34999999999701</c:v>
                </c:pt>
                <c:pt idx="4522">
                  <c:v>75.366666666663676</c:v>
                </c:pt>
                <c:pt idx="4523">
                  <c:v>75.383333333330341</c:v>
                </c:pt>
                <c:pt idx="4524">
                  <c:v>75.399999999997007</c:v>
                </c:pt>
                <c:pt idx="4525">
                  <c:v>75.416666666663673</c:v>
                </c:pt>
                <c:pt idx="4526">
                  <c:v>75.433333333330339</c:v>
                </c:pt>
                <c:pt idx="4527">
                  <c:v>75.449999999997004</c:v>
                </c:pt>
                <c:pt idx="4528">
                  <c:v>75.46666666666367</c:v>
                </c:pt>
                <c:pt idx="4529">
                  <c:v>75.483333333330336</c:v>
                </c:pt>
                <c:pt idx="4530">
                  <c:v>75.499999999997002</c:v>
                </c:pt>
                <c:pt idx="4531">
                  <c:v>75.516666666663667</c:v>
                </c:pt>
                <c:pt idx="4532">
                  <c:v>75.533333333330333</c:v>
                </c:pt>
                <c:pt idx="4533">
                  <c:v>75.549999999996999</c:v>
                </c:pt>
                <c:pt idx="4534">
                  <c:v>75.566666666663664</c:v>
                </c:pt>
                <c:pt idx="4535">
                  <c:v>75.58333333333033</c:v>
                </c:pt>
                <c:pt idx="4536">
                  <c:v>75.599999999996996</c:v>
                </c:pt>
                <c:pt idx="4537">
                  <c:v>75.616666666663662</c:v>
                </c:pt>
                <c:pt idx="4538">
                  <c:v>75.633333333330327</c:v>
                </c:pt>
                <c:pt idx="4539">
                  <c:v>75.649999999996993</c:v>
                </c:pt>
                <c:pt idx="4540">
                  <c:v>75.666666666663659</c:v>
                </c:pt>
                <c:pt idx="4541">
                  <c:v>75.683333333330324</c:v>
                </c:pt>
                <c:pt idx="4542">
                  <c:v>75.69999999999699</c:v>
                </c:pt>
                <c:pt idx="4543">
                  <c:v>75.716666666663656</c:v>
                </c:pt>
                <c:pt idx="4544">
                  <c:v>75.733333333330322</c:v>
                </c:pt>
                <c:pt idx="4545">
                  <c:v>75.749999999996987</c:v>
                </c:pt>
                <c:pt idx="4546">
                  <c:v>75.766666666663653</c:v>
                </c:pt>
                <c:pt idx="4547">
                  <c:v>75.783333333330319</c:v>
                </c:pt>
                <c:pt idx="4548">
                  <c:v>75.799999999996984</c:v>
                </c:pt>
                <c:pt idx="4549">
                  <c:v>75.81666666666365</c:v>
                </c:pt>
                <c:pt idx="4550">
                  <c:v>75.833333333330316</c:v>
                </c:pt>
                <c:pt idx="4551">
                  <c:v>75.849999999996982</c:v>
                </c:pt>
                <c:pt idx="4552">
                  <c:v>75.866666666663647</c:v>
                </c:pt>
                <c:pt idx="4553">
                  <c:v>75.883333333330313</c:v>
                </c:pt>
                <c:pt idx="4554">
                  <c:v>75.899999999996979</c:v>
                </c:pt>
                <c:pt idx="4555">
                  <c:v>75.916666666663644</c:v>
                </c:pt>
                <c:pt idx="4556">
                  <c:v>75.93333333333031</c:v>
                </c:pt>
                <c:pt idx="4557">
                  <c:v>75.949999999996976</c:v>
                </c:pt>
                <c:pt idx="4558">
                  <c:v>75.966666666663642</c:v>
                </c:pt>
                <c:pt idx="4559">
                  <c:v>75.983333333330307</c:v>
                </c:pt>
                <c:pt idx="4560">
                  <c:v>75.999999999996973</c:v>
                </c:pt>
                <c:pt idx="4561">
                  <c:v>76.016666666663639</c:v>
                </c:pt>
                <c:pt idx="4562">
                  <c:v>76.033333333330305</c:v>
                </c:pt>
                <c:pt idx="4563">
                  <c:v>76.04999999999697</c:v>
                </c:pt>
                <c:pt idx="4564">
                  <c:v>76.066666666663636</c:v>
                </c:pt>
                <c:pt idx="4565">
                  <c:v>76.083333333330302</c:v>
                </c:pt>
                <c:pt idx="4566">
                  <c:v>76.099999999996967</c:v>
                </c:pt>
                <c:pt idx="4567">
                  <c:v>76.116666666663633</c:v>
                </c:pt>
                <c:pt idx="4568">
                  <c:v>76.133333333330299</c:v>
                </c:pt>
                <c:pt idx="4569">
                  <c:v>76.149999999996965</c:v>
                </c:pt>
                <c:pt idx="4570">
                  <c:v>76.16666666666363</c:v>
                </c:pt>
                <c:pt idx="4571">
                  <c:v>76.183333333330296</c:v>
                </c:pt>
                <c:pt idx="4572">
                  <c:v>76.199999999996962</c:v>
                </c:pt>
                <c:pt idx="4573">
                  <c:v>76.216666666663627</c:v>
                </c:pt>
                <c:pt idx="4574">
                  <c:v>76.233333333330293</c:v>
                </c:pt>
                <c:pt idx="4575">
                  <c:v>76.249999999996959</c:v>
                </c:pt>
                <c:pt idx="4576">
                  <c:v>76.266666666663625</c:v>
                </c:pt>
                <c:pt idx="4577">
                  <c:v>76.28333333333029</c:v>
                </c:pt>
                <c:pt idx="4578">
                  <c:v>76.299999999996956</c:v>
                </c:pt>
                <c:pt idx="4579">
                  <c:v>76.316666666663622</c:v>
                </c:pt>
                <c:pt idx="4580">
                  <c:v>76.333333333330287</c:v>
                </c:pt>
                <c:pt idx="4581">
                  <c:v>76.349999999996953</c:v>
                </c:pt>
                <c:pt idx="4582">
                  <c:v>76.366666666663619</c:v>
                </c:pt>
                <c:pt idx="4583">
                  <c:v>76.383333333330285</c:v>
                </c:pt>
                <c:pt idx="4584">
                  <c:v>76.39999999999695</c:v>
                </c:pt>
                <c:pt idx="4585">
                  <c:v>76.416666666663616</c:v>
                </c:pt>
                <c:pt idx="4586">
                  <c:v>76.433333333330282</c:v>
                </c:pt>
                <c:pt idx="4587">
                  <c:v>76.449999999996948</c:v>
                </c:pt>
                <c:pt idx="4588">
                  <c:v>76.466666666663613</c:v>
                </c:pt>
                <c:pt idx="4589">
                  <c:v>76.483333333330279</c:v>
                </c:pt>
                <c:pt idx="4590">
                  <c:v>76.499999999996945</c:v>
                </c:pt>
                <c:pt idx="4591">
                  <c:v>76.51666666666361</c:v>
                </c:pt>
                <c:pt idx="4592">
                  <c:v>76.533333333330276</c:v>
                </c:pt>
                <c:pt idx="4593">
                  <c:v>76.549999999996942</c:v>
                </c:pt>
                <c:pt idx="4594">
                  <c:v>76.566666666663608</c:v>
                </c:pt>
                <c:pt idx="4595">
                  <c:v>76.583333333330273</c:v>
                </c:pt>
                <c:pt idx="4596">
                  <c:v>76.599999999996939</c:v>
                </c:pt>
                <c:pt idx="4597">
                  <c:v>76.616666666663605</c:v>
                </c:pt>
                <c:pt idx="4598">
                  <c:v>76.63333333333027</c:v>
                </c:pt>
                <c:pt idx="4599">
                  <c:v>76.649999999996936</c:v>
                </c:pt>
                <c:pt idx="4600">
                  <c:v>76.666666666663602</c:v>
                </c:pt>
                <c:pt idx="4601">
                  <c:v>76.683333333330268</c:v>
                </c:pt>
                <c:pt idx="4602">
                  <c:v>76.699999999996933</c:v>
                </c:pt>
                <c:pt idx="4603">
                  <c:v>76.716666666663599</c:v>
                </c:pt>
                <c:pt idx="4604">
                  <c:v>76.733333333330265</c:v>
                </c:pt>
                <c:pt idx="4605">
                  <c:v>76.74999999999693</c:v>
                </c:pt>
                <c:pt idx="4606">
                  <c:v>76.766666666663596</c:v>
                </c:pt>
                <c:pt idx="4607">
                  <c:v>76.783333333330262</c:v>
                </c:pt>
                <c:pt idx="4608">
                  <c:v>76.799999999996928</c:v>
                </c:pt>
                <c:pt idx="4609">
                  <c:v>76.816666666663593</c:v>
                </c:pt>
                <c:pt idx="4610">
                  <c:v>76.833333333330259</c:v>
                </c:pt>
                <c:pt idx="4611">
                  <c:v>76.849999999996925</c:v>
                </c:pt>
                <c:pt idx="4612">
                  <c:v>76.86666666666359</c:v>
                </c:pt>
                <c:pt idx="4613">
                  <c:v>76.883333333330256</c:v>
                </c:pt>
                <c:pt idx="4614">
                  <c:v>76.899999999996922</c:v>
                </c:pt>
                <c:pt idx="4615">
                  <c:v>76.916666666663588</c:v>
                </c:pt>
                <c:pt idx="4616">
                  <c:v>76.933333333330253</c:v>
                </c:pt>
                <c:pt idx="4617">
                  <c:v>76.949999999996919</c:v>
                </c:pt>
                <c:pt idx="4618">
                  <c:v>76.966666666663585</c:v>
                </c:pt>
                <c:pt idx="4619">
                  <c:v>76.983333333330251</c:v>
                </c:pt>
                <c:pt idx="4620">
                  <c:v>76.999999999996916</c:v>
                </c:pt>
                <c:pt idx="4621">
                  <c:v>77.016666666663582</c:v>
                </c:pt>
                <c:pt idx="4622">
                  <c:v>77.033333333330248</c:v>
                </c:pt>
                <c:pt idx="4623">
                  <c:v>77.049999999996913</c:v>
                </c:pt>
                <c:pt idx="4624">
                  <c:v>77.066666666663579</c:v>
                </c:pt>
                <c:pt idx="4625">
                  <c:v>77.083333333330245</c:v>
                </c:pt>
                <c:pt idx="4626">
                  <c:v>77.099999999996911</c:v>
                </c:pt>
                <c:pt idx="4627">
                  <c:v>77.116666666663576</c:v>
                </c:pt>
                <c:pt idx="4628">
                  <c:v>77.133333333330242</c:v>
                </c:pt>
                <c:pt idx="4629">
                  <c:v>77.149999999996908</c:v>
                </c:pt>
                <c:pt idx="4630">
                  <c:v>77.166666666663573</c:v>
                </c:pt>
                <c:pt idx="4631">
                  <c:v>77.183333333330239</c:v>
                </c:pt>
                <c:pt idx="4632">
                  <c:v>77.199999999996905</c:v>
                </c:pt>
                <c:pt idx="4633">
                  <c:v>77.216666666663571</c:v>
                </c:pt>
                <c:pt idx="4634">
                  <c:v>77.233333333330236</c:v>
                </c:pt>
                <c:pt idx="4635">
                  <c:v>77.249999999996902</c:v>
                </c:pt>
                <c:pt idx="4636">
                  <c:v>77.266666666663568</c:v>
                </c:pt>
                <c:pt idx="4637">
                  <c:v>77.283333333330233</c:v>
                </c:pt>
                <c:pt idx="4638">
                  <c:v>77.299999999996899</c:v>
                </c:pt>
                <c:pt idx="4639">
                  <c:v>77.316666666663565</c:v>
                </c:pt>
                <c:pt idx="4640">
                  <c:v>77.333333333330231</c:v>
                </c:pt>
                <c:pt idx="4641">
                  <c:v>77.349999999996896</c:v>
                </c:pt>
                <c:pt idx="4642">
                  <c:v>77.366666666663562</c:v>
                </c:pt>
                <c:pt idx="4643">
                  <c:v>77.383333333330228</c:v>
                </c:pt>
                <c:pt idx="4644">
                  <c:v>77.399999999996894</c:v>
                </c:pt>
                <c:pt idx="4645">
                  <c:v>77.416666666663559</c:v>
                </c:pt>
                <c:pt idx="4646">
                  <c:v>77.433333333330225</c:v>
                </c:pt>
                <c:pt idx="4647">
                  <c:v>77.449999999996891</c:v>
                </c:pt>
                <c:pt idx="4648">
                  <c:v>77.466666666663556</c:v>
                </c:pt>
                <c:pt idx="4649">
                  <c:v>77.483333333330222</c:v>
                </c:pt>
                <c:pt idx="4650">
                  <c:v>77.499999999996888</c:v>
                </c:pt>
                <c:pt idx="4651">
                  <c:v>77.516666666663554</c:v>
                </c:pt>
                <c:pt idx="4652">
                  <c:v>77.533333333330219</c:v>
                </c:pt>
                <c:pt idx="4653">
                  <c:v>77.549999999996885</c:v>
                </c:pt>
                <c:pt idx="4654">
                  <c:v>77.566666666663551</c:v>
                </c:pt>
                <c:pt idx="4655">
                  <c:v>77.583333333330216</c:v>
                </c:pt>
                <c:pt idx="4656">
                  <c:v>77.599999999996882</c:v>
                </c:pt>
                <c:pt idx="4657">
                  <c:v>77.616666666663548</c:v>
                </c:pt>
                <c:pt idx="4658">
                  <c:v>77.633333333330214</c:v>
                </c:pt>
                <c:pt idx="4659">
                  <c:v>77.649999999996879</c:v>
                </c:pt>
                <c:pt idx="4660">
                  <c:v>77.666666666663545</c:v>
                </c:pt>
                <c:pt idx="4661">
                  <c:v>77.683333333330211</c:v>
                </c:pt>
                <c:pt idx="4662">
                  <c:v>77.699999999996876</c:v>
                </c:pt>
                <c:pt idx="4663">
                  <c:v>77.716666666663542</c:v>
                </c:pt>
                <c:pt idx="4664">
                  <c:v>77.733333333330208</c:v>
                </c:pt>
                <c:pt idx="4665">
                  <c:v>77.749999999996874</c:v>
                </c:pt>
                <c:pt idx="4666">
                  <c:v>77.766666666663539</c:v>
                </c:pt>
                <c:pt idx="4667">
                  <c:v>77.783333333330205</c:v>
                </c:pt>
                <c:pt idx="4668">
                  <c:v>77.799999999996871</c:v>
                </c:pt>
                <c:pt idx="4669">
                  <c:v>77.816666666663536</c:v>
                </c:pt>
                <c:pt idx="4670">
                  <c:v>77.833333333330202</c:v>
                </c:pt>
                <c:pt idx="4671">
                  <c:v>77.849999999996868</c:v>
                </c:pt>
                <c:pt idx="4672">
                  <c:v>77.866666666663534</c:v>
                </c:pt>
                <c:pt idx="4673">
                  <c:v>77.883333333330199</c:v>
                </c:pt>
                <c:pt idx="4674">
                  <c:v>77.899999999996865</c:v>
                </c:pt>
                <c:pt idx="4675">
                  <c:v>77.916666666663531</c:v>
                </c:pt>
                <c:pt idx="4676">
                  <c:v>77.933333333330197</c:v>
                </c:pt>
                <c:pt idx="4677">
                  <c:v>77.949999999996862</c:v>
                </c:pt>
                <c:pt idx="4678">
                  <c:v>77.966666666663528</c:v>
                </c:pt>
                <c:pt idx="4679">
                  <c:v>77.983333333330194</c:v>
                </c:pt>
                <c:pt idx="4680">
                  <c:v>77.999999999996859</c:v>
                </c:pt>
                <c:pt idx="4681">
                  <c:v>78.016666666663525</c:v>
                </c:pt>
                <c:pt idx="4682">
                  <c:v>78.033333333330191</c:v>
                </c:pt>
                <c:pt idx="4683">
                  <c:v>78.049999999996857</c:v>
                </c:pt>
                <c:pt idx="4684">
                  <c:v>78.066666666663522</c:v>
                </c:pt>
                <c:pt idx="4685">
                  <c:v>78.083333333330188</c:v>
                </c:pt>
                <c:pt idx="4686">
                  <c:v>78.099999999996854</c:v>
                </c:pt>
                <c:pt idx="4687">
                  <c:v>78.116666666663519</c:v>
                </c:pt>
                <c:pt idx="4688">
                  <c:v>78.133333333330185</c:v>
                </c:pt>
                <c:pt idx="4689">
                  <c:v>78.149999999996851</c:v>
                </c:pt>
                <c:pt idx="4690">
                  <c:v>78.166666666663517</c:v>
                </c:pt>
                <c:pt idx="4691">
                  <c:v>78.183333333330182</c:v>
                </c:pt>
                <c:pt idx="4692">
                  <c:v>78.199999999996848</c:v>
                </c:pt>
                <c:pt idx="4693">
                  <c:v>78.216666666663514</c:v>
                </c:pt>
                <c:pt idx="4694">
                  <c:v>78.233333333330179</c:v>
                </c:pt>
                <c:pt idx="4695">
                  <c:v>78.249999999996845</c:v>
                </c:pt>
                <c:pt idx="4696">
                  <c:v>78.266666666663511</c:v>
                </c:pt>
                <c:pt idx="4697">
                  <c:v>78.283333333330177</c:v>
                </c:pt>
                <c:pt idx="4698">
                  <c:v>78.299999999996842</c:v>
                </c:pt>
                <c:pt idx="4699">
                  <c:v>78.316666666663508</c:v>
                </c:pt>
                <c:pt idx="4700">
                  <c:v>78.333333333330174</c:v>
                </c:pt>
                <c:pt idx="4701">
                  <c:v>78.34999999999684</c:v>
                </c:pt>
                <c:pt idx="4702">
                  <c:v>78.366666666663505</c:v>
                </c:pt>
                <c:pt idx="4703">
                  <c:v>78.383333333330171</c:v>
                </c:pt>
                <c:pt idx="4704">
                  <c:v>78.399999999996837</c:v>
                </c:pt>
                <c:pt idx="4705">
                  <c:v>78.416666666663502</c:v>
                </c:pt>
                <c:pt idx="4706">
                  <c:v>78.433333333330168</c:v>
                </c:pt>
                <c:pt idx="4707">
                  <c:v>78.449999999996834</c:v>
                </c:pt>
                <c:pt idx="4708">
                  <c:v>78.4666666666635</c:v>
                </c:pt>
                <c:pt idx="4709">
                  <c:v>78.483333333330165</c:v>
                </c:pt>
                <c:pt idx="4710">
                  <c:v>78.499999999996831</c:v>
                </c:pt>
                <c:pt idx="4711">
                  <c:v>78.516666666663497</c:v>
                </c:pt>
                <c:pt idx="4712">
                  <c:v>78.533333333330162</c:v>
                </c:pt>
                <c:pt idx="4713">
                  <c:v>78.549999999996828</c:v>
                </c:pt>
                <c:pt idx="4714">
                  <c:v>78.566666666663494</c:v>
                </c:pt>
                <c:pt idx="4715">
                  <c:v>78.58333333333016</c:v>
                </c:pt>
                <c:pt idx="4716">
                  <c:v>78.599999999996825</c:v>
                </c:pt>
                <c:pt idx="4717">
                  <c:v>78.616666666663491</c:v>
                </c:pt>
                <c:pt idx="4718">
                  <c:v>78.633333333330157</c:v>
                </c:pt>
                <c:pt idx="4719">
                  <c:v>78.649999999996822</c:v>
                </c:pt>
                <c:pt idx="4720">
                  <c:v>78.666666666663488</c:v>
                </c:pt>
                <c:pt idx="4721">
                  <c:v>78.683333333330154</c:v>
                </c:pt>
                <c:pt idx="4722">
                  <c:v>78.69999999999682</c:v>
                </c:pt>
                <c:pt idx="4723">
                  <c:v>78.716666666663485</c:v>
                </c:pt>
                <c:pt idx="4724">
                  <c:v>78.733333333330151</c:v>
                </c:pt>
                <c:pt idx="4725">
                  <c:v>78.749999999996817</c:v>
                </c:pt>
                <c:pt idx="4726">
                  <c:v>78.766666666663482</c:v>
                </c:pt>
                <c:pt idx="4727">
                  <c:v>78.783333333330148</c:v>
                </c:pt>
                <c:pt idx="4728">
                  <c:v>78.799999999996814</c:v>
                </c:pt>
                <c:pt idx="4729">
                  <c:v>78.81666666666348</c:v>
                </c:pt>
                <c:pt idx="4730">
                  <c:v>78.833333333330145</c:v>
                </c:pt>
                <c:pt idx="4731">
                  <c:v>78.849999999996811</c:v>
                </c:pt>
                <c:pt idx="4732">
                  <c:v>78.866666666663477</c:v>
                </c:pt>
                <c:pt idx="4733">
                  <c:v>78.883333333330143</c:v>
                </c:pt>
                <c:pt idx="4734">
                  <c:v>78.899999999996808</c:v>
                </c:pt>
                <c:pt idx="4735">
                  <c:v>78.916666666663474</c:v>
                </c:pt>
                <c:pt idx="4736">
                  <c:v>78.93333333333014</c:v>
                </c:pt>
                <c:pt idx="4737">
                  <c:v>78.949999999996805</c:v>
                </c:pt>
                <c:pt idx="4738">
                  <c:v>78.966666666663471</c:v>
                </c:pt>
                <c:pt idx="4739">
                  <c:v>78.983333333330137</c:v>
                </c:pt>
                <c:pt idx="4740">
                  <c:v>78.999999999996803</c:v>
                </c:pt>
                <c:pt idx="4741">
                  <c:v>79.016666666663468</c:v>
                </c:pt>
                <c:pt idx="4742">
                  <c:v>79.033333333330134</c:v>
                </c:pt>
                <c:pt idx="4743">
                  <c:v>79.0499999999968</c:v>
                </c:pt>
                <c:pt idx="4744">
                  <c:v>79.066666666663465</c:v>
                </c:pt>
                <c:pt idx="4745">
                  <c:v>79.083333333330131</c:v>
                </c:pt>
                <c:pt idx="4746">
                  <c:v>79.099999999996797</c:v>
                </c:pt>
                <c:pt idx="4747">
                  <c:v>79.116666666663463</c:v>
                </c:pt>
                <c:pt idx="4748">
                  <c:v>79.133333333330128</c:v>
                </c:pt>
                <c:pt idx="4749">
                  <c:v>79.149999999996794</c:v>
                </c:pt>
                <c:pt idx="4750">
                  <c:v>79.16666666666346</c:v>
                </c:pt>
                <c:pt idx="4751">
                  <c:v>79.183333333330125</c:v>
                </c:pt>
                <c:pt idx="4752">
                  <c:v>79.199999999996791</c:v>
                </c:pt>
                <c:pt idx="4753">
                  <c:v>79.216666666663457</c:v>
                </c:pt>
                <c:pt idx="4754">
                  <c:v>79.233333333330123</c:v>
                </c:pt>
                <c:pt idx="4755">
                  <c:v>79.249999999996788</c:v>
                </c:pt>
                <c:pt idx="4756">
                  <c:v>79.266666666663454</c:v>
                </c:pt>
                <c:pt idx="4757">
                  <c:v>79.28333333333012</c:v>
                </c:pt>
                <c:pt idx="4758">
                  <c:v>79.299999999996786</c:v>
                </c:pt>
                <c:pt idx="4759">
                  <c:v>79.316666666663451</c:v>
                </c:pt>
                <c:pt idx="4760">
                  <c:v>79.333333333330117</c:v>
                </c:pt>
                <c:pt idx="4761">
                  <c:v>79.349999999996783</c:v>
                </c:pt>
                <c:pt idx="4762">
                  <c:v>79.366666666663448</c:v>
                </c:pt>
                <c:pt idx="4763">
                  <c:v>79.383333333330114</c:v>
                </c:pt>
                <c:pt idx="4764">
                  <c:v>79.39999999999678</c:v>
                </c:pt>
                <c:pt idx="4765">
                  <c:v>79.416666666663446</c:v>
                </c:pt>
                <c:pt idx="4766">
                  <c:v>79.433333333330111</c:v>
                </c:pt>
                <c:pt idx="4767">
                  <c:v>79.449999999996777</c:v>
                </c:pt>
                <c:pt idx="4768">
                  <c:v>79.466666666663443</c:v>
                </c:pt>
                <c:pt idx="4769">
                  <c:v>79.483333333330108</c:v>
                </c:pt>
                <c:pt idx="4770">
                  <c:v>79.499999999996774</c:v>
                </c:pt>
                <c:pt idx="4771">
                  <c:v>79.51666666666344</c:v>
                </c:pt>
                <c:pt idx="4772">
                  <c:v>79.533333333330106</c:v>
                </c:pt>
                <c:pt idx="4773">
                  <c:v>79.549999999996771</c:v>
                </c:pt>
                <c:pt idx="4774">
                  <c:v>79.566666666663437</c:v>
                </c:pt>
                <c:pt idx="4775">
                  <c:v>79.583333333330103</c:v>
                </c:pt>
                <c:pt idx="4776">
                  <c:v>79.599999999996768</c:v>
                </c:pt>
                <c:pt idx="4777">
                  <c:v>79.616666666663434</c:v>
                </c:pt>
                <c:pt idx="4778">
                  <c:v>79.6333333333301</c:v>
                </c:pt>
                <c:pt idx="4779">
                  <c:v>79.649999999996766</c:v>
                </c:pt>
                <c:pt idx="4780">
                  <c:v>79.666666666663431</c:v>
                </c:pt>
                <c:pt idx="4781">
                  <c:v>79.683333333330097</c:v>
                </c:pt>
                <c:pt idx="4782">
                  <c:v>79.699999999996763</c:v>
                </c:pt>
                <c:pt idx="4783">
                  <c:v>79.716666666663428</c:v>
                </c:pt>
                <c:pt idx="4784">
                  <c:v>79.733333333330094</c:v>
                </c:pt>
                <c:pt idx="4785">
                  <c:v>79.74999999999676</c:v>
                </c:pt>
                <c:pt idx="4786">
                  <c:v>79.766666666663426</c:v>
                </c:pt>
                <c:pt idx="4787">
                  <c:v>79.783333333330091</c:v>
                </c:pt>
                <c:pt idx="4788">
                  <c:v>79.799999999996757</c:v>
                </c:pt>
                <c:pt idx="4789">
                  <c:v>79.816666666663423</c:v>
                </c:pt>
                <c:pt idx="4790">
                  <c:v>79.833333333330089</c:v>
                </c:pt>
                <c:pt idx="4791">
                  <c:v>79.849999999996754</c:v>
                </c:pt>
                <c:pt idx="4792">
                  <c:v>79.86666666666342</c:v>
                </c:pt>
                <c:pt idx="4793">
                  <c:v>79.883333333330086</c:v>
                </c:pt>
                <c:pt idx="4794">
                  <c:v>79.899999999996751</c:v>
                </c:pt>
                <c:pt idx="4795">
                  <c:v>79.916666666663417</c:v>
                </c:pt>
                <c:pt idx="4796">
                  <c:v>79.933333333330083</c:v>
                </c:pt>
                <c:pt idx="4797">
                  <c:v>79.949999999996749</c:v>
                </c:pt>
                <c:pt idx="4798">
                  <c:v>79.966666666663414</c:v>
                </c:pt>
                <c:pt idx="4799">
                  <c:v>79.98333333333008</c:v>
                </c:pt>
                <c:pt idx="4800">
                  <c:v>79.999999999996746</c:v>
                </c:pt>
                <c:pt idx="4801">
                  <c:v>80.016666666663411</c:v>
                </c:pt>
                <c:pt idx="4802">
                  <c:v>80.033333333330077</c:v>
                </c:pt>
                <c:pt idx="4803">
                  <c:v>80.049999999996743</c:v>
                </c:pt>
                <c:pt idx="4804">
                  <c:v>80.066666666663409</c:v>
                </c:pt>
                <c:pt idx="4805">
                  <c:v>80.083333333330074</c:v>
                </c:pt>
                <c:pt idx="4806">
                  <c:v>80.09999999999674</c:v>
                </c:pt>
                <c:pt idx="4807">
                  <c:v>80.116666666663406</c:v>
                </c:pt>
                <c:pt idx="4808">
                  <c:v>80.133333333330071</c:v>
                </c:pt>
                <c:pt idx="4809">
                  <c:v>80.149999999996737</c:v>
                </c:pt>
                <c:pt idx="4810">
                  <c:v>80.166666666663403</c:v>
                </c:pt>
                <c:pt idx="4811">
                  <c:v>80.183333333330069</c:v>
                </c:pt>
                <c:pt idx="4812">
                  <c:v>80.199999999996734</c:v>
                </c:pt>
                <c:pt idx="4813">
                  <c:v>80.2166666666634</c:v>
                </c:pt>
                <c:pt idx="4814">
                  <c:v>80.233333333330066</c:v>
                </c:pt>
                <c:pt idx="4815">
                  <c:v>80.249999999996732</c:v>
                </c:pt>
                <c:pt idx="4816">
                  <c:v>80.266666666663397</c:v>
                </c:pt>
                <c:pt idx="4817">
                  <c:v>80.283333333330063</c:v>
                </c:pt>
                <c:pt idx="4818">
                  <c:v>80.299999999996729</c:v>
                </c:pt>
                <c:pt idx="4819">
                  <c:v>80.316666666663394</c:v>
                </c:pt>
                <c:pt idx="4820">
                  <c:v>80.33333333333006</c:v>
                </c:pt>
                <c:pt idx="4821">
                  <c:v>80.349999999996726</c:v>
                </c:pt>
                <c:pt idx="4822">
                  <c:v>80.366666666663392</c:v>
                </c:pt>
                <c:pt idx="4823">
                  <c:v>80.383333333330057</c:v>
                </c:pt>
                <c:pt idx="4824">
                  <c:v>80.399999999996723</c:v>
                </c:pt>
                <c:pt idx="4825">
                  <c:v>80.416666666663389</c:v>
                </c:pt>
                <c:pt idx="4826">
                  <c:v>80.433333333330054</c:v>
                </c:pt>
                <c:pt idx="4827">
                  <c:v>80.44999999999672</c:v>
                </c:pt>
                <c:pt idx="4828">
                  <c:v>80.466666666663386</c:v>
                </c:pt>
                <c:pt idx="4829">
                  <c:v>80.483333333330052</c:v>
                </c:pt>
                <c:pt idx="4830">
                  <c:v>80.499999999996717</c:v>
                </c:pt>
                <c:pt idx="4831">
                  <c:v>80.516666666663383</c:v>
                </c:pt>
                <c:pt idx="4832">
                  <c:v>80.533333333330049</c:v>
                </c:pt>
                <c:pt idx="4833">
                  <c:v>80.549999999996714</c:v>
                </c:pt>
                <c:pt idx="4834">
                  <c:v>80.56666666666338</c:v>
                </c:pt>
                <c:pt idx="4835">
                  <c:v>80.583333333330046</c:v>
                </c:pt>
                <c:pt idx="4836">
                  <c:v>80.599999999996712</c:v>
                </c:pt>
                <c:pt idx="4837">
                  <c:v>80.616666666663377</c:v>
                </c:pt>
                <c:pt idx="4838">
                  <c:v>80.633333333330043</c:v>
                </c:pt>
                <c:pt idx="4839">
                  <c:v>80.649999999996709</c:v>
                </c:pt>
                <c:pt idx="4840">
                  <c:v>80.666666666663374</c:v>
                </c:pt>
                <c:pt idx="4841">
                  <c:v>80.68333333333004</c:v>
                </c:pt>
                <c:pt idx="4842">
                  <c:v>80.699999999996706</c:v>
                </c:pt>
                <c:pt idx="4843">
                  <c:v>80.716666666663372</c:v>
                </c:pt>
                <c:pt idx="4844">
                  <c:v>80.733333333330037</c:v>
                </c:pt>
                <c:pt idx="4845">
                  <c:v>80.749999999996703</c:v>
                </c:pt>
                <c:pt idx="4846">
                  <c:v>80.766666666663369</c:v>
                </c:pt>
                <c:pt idx="4847">
                  <c:v>80.783333333330035</c:v>
                </c:pt>
                <c:pt idx="4848">
                  <c:v>80.7999999999967</c:v>
                </c:pt>
                <c:pt idx="4849">
                  <c:v>80.816666666663366</c:v>
                </c:pt>
                <c:pt idx="4850">
                  <c:v>80.833333333330032</c:v>
                </c:pt>
                <c:pt idx="4851">
                  <c:v>80.849999999996697</c:v>
                </c:pt>
                <c:pt idx="4852">
                  <c:v>80.866666666663363</c:v>
                </c:pt>
                <c:pt idx="4853">
                  <c:v>80.883333333330029</c:v>
                </c:pt>
                <c:pt idx="4854">
                  <c:v>80.899999999996695</c:v>
                </c:pt>
                <c:pt idx="4855">
                  <c:v>80.91666666666336</c:v>
                </c:pt>
                <c:pt idx="4856">
                  <c:v>80.933333333330026</c:v>
                </c:pt>
                <c:pt idx="4857">
                  <c:v>80.949999999996692</c:v>
                </c:pt>
                <c:pt idx="4858">
                  <c:v>80.966666666663357</c:v>
                </c:pt>
                <c:pt idx="4859">
                  <c:v>80.983333333330023</c:v>
                </c:pt>
                <c:pt idx="4860">
                  <c:v>80.999999999996689</c:v>
                </c:pt>
                <c:pt idx="4861">
                  <c:v>81.016666666663355</c:v>
                </c:pt>
                <c:pt idx="4862">
                  <c:v>81.03333333333002</c:v>
                </c:pt>
                <c:pt idx="4863">
                  <c:v>81.049999999996686</c:v>
                </c:pt>
                <c:pt idx="4864">
                  <c:v>81.066666666663352</c:v>
                </c:pt>
                <c:pt idx="4865">
                  <c:v>81.083333333330017</c:v>
                </c:pt>
                <c:pt idx="4866">
                  <c:v>81.099999999996683</c:v>
                </c:pt>
                <c:pt idx="4867">
                  <c:v>81.116666666663349</c:v>
                </c:pt>
                <c:pt idx="4868">
                  <c:v>81.133333333330015</c:v>
                </c:pt>
                <c:pt idx="4869">
                  <c:v>81.14999999999668</c:v>
                </c:pt>
                <c:pt idx="4870">
                  <c:v>81.166666666663346</c:v>
                </c:pt>
                <c:pt idx="4871">
                  <c:v>81.183333333330012</c:v>
                </c:pt>
                <c:pt idx="4872">
                  <c:v>81.199999999996678</c:v>
                </c:pt>
                <c:pt idx="4873">
                  <c:v>81.216666666663343</c:v>
                </c:pt>
                <c:pt idx="4874">
                  <c:v>81.233333333330009</c:v>
                </c:pt>
                <c:pt idx="4875">
                  <c:v>81.249999999996675</c:v>
                </c:pt>
                <c:pt idx="4876">
                  <c:v>81.26666666666334</c:v>
                </c:pt>
                <c:pt idx="4877">
                  <c:v>81.283333333330006</c:v>
                </c:pt>
                <c:pt idx="4878">
                  <c:v>81.299999999996672</c:v>
                </c:pt>
                <c:pt idx="4879">
                  <c:v>81.316666666663338</c:v>
                </c:pt>
                <c:pt idx="4880">
                  <c:v>81.333333333330003</c:v>
                </c:pt>
                <c:pt idx="4881">
                  <c:v>81.349999999996669</c:v>
                </c:pt>
                <c:pt idx="4882">
                  <c:v>81.366666666663335</c:v>
                </c:pt>
                <c:pt idx="4883">
                  <c:v>81.38333333333</c:v>
                </c:pt>
                <c:pt idx="4884">
                  <c:v>81.399999999996666</c:v>
                </c:pt>
                <c:pt idx="4885">
                  <c:v>81.416666666663332</c:v>
                </c:pt>
                <c:pt idx="4886">
                  <c:v>81.433333333329998</c:v>
                </c:pt>
                <c:pt idx="4887">
                  <c:v>81.449999999996663</c:v>
                </c:pt>
                <c:pt idx="4888">
                  <c:v>81.466666666663329</c:v>
                </c:pt>
                <c:pt idx="4889">
                  <c:v>81.483333333329995</c:v>
                </c:pt>
                <c:pt idx="4890">
                  <c:v>81.49999999999666</c:v>
                </c:pt>
                <c:pt idx="4891">
                  <c:v>81.516666666663326</c:v>
                </c:pt>
                <c:pt idx="4892">
                  <c:v>81.533333333329992</c:v>
                </c:pt>
                <c:pt idx="4893">
                  <c:v>81.549999999996658</c:v>
                </c:pt>
                <c:pt idx="4894">
                  <c:v>81.566666666663323</c:v>
                </c:pt>
                <c:pt idx="4895">
                  <c:v>81.583333333329989</c:v>
                </c:pt>
                <c:pt idx="4896">
                  <c:v>81.599999999996655</c:v>
                </c:pt>
                <c:pt idx="4897">
                  <c:v>81.61666666666332</c:v>
                </c:pt>
                <c:pt idx="4898">
                  <c:v>81.633333333329986</c:v>
                </c:pt>
                <c:pt idx="4899">
                  <c:v>81.649999999996652</c:v>
                </c:pt>
                <c:pt idx="4900">
                  <c:v>81.666666666663318</c:v>
                </c:pt>
                <c:pt idx="4901">
                  <c:v>81.683333333329983</c:v>
                </c:pt>
                <c:pt idx="4902">
                  <c:v>81.699999999996649</c:v>
                </c:pt>
                <c:pt idx="4903">
                  <c:v>81.716666666663315</c:v>
                </c:pt>
                <c:pt idx="4904">
                  <c:v>81.733333333329981</c:v>
                </c:pt>
                <c:pt idx="4905">
                  <c:v>81.749999999996646</c:v>
                </c:pt>
                <c:pt idx="4906">
                  <c:v>81.766666666663312</c:v>
                </c:pt>
                <c:pt idx="4907">
                  <c:v>81.783333333329978</c:v>
                </c:pt>
                <c:pt idx="4908">
                  <c:v>81.799999999996643</c:v>
                </c:pt>
                <c:pt idx="4909">
                  <c:v>81.816666666663309</c:v>
                </c:pt>
                <c:pt idx="4910">
                  <c:v>81.833333333329975</c:v>
                </c:pt>
                <c:pt idx="4911">
                  <c:v>81.849999999996641</c:v>
                </c:pt>
                <c:pt idx="4912">
                  <c:v>81.866666666663306</c:v>
                </c:pt>
                <c:pt idx="4913">
                  <c:v>81.883333333329972</c:v>
                </c:pt>
                <c:pt idx="4914">
                  <c:v>81.899999999996638</c:v>
                </c:pt>
                <c:pt idx="4915">
                  <c:v>81.916666666663303</c:v>
                </c:pt>
                <c:pt idx="4916">
                  <c:v>81.933333333329969</c:v>
                </c:pt>
                <c:pt idx="4917">
                  <c:v>81.949999999996635</c:v>
                </c:pt>
                <c:pt idx="4918">
                  <c:v>81.966666666663301</c:v>
                </c:pt>
                <c:pt idx="4919">
                  <c:v>81.983333333329966</c:v>
                </c:pt>
                <c:pt idx="4920">
                  <c:v>81.999999999996632</c:v>
                </c:pt>
                <c:pt idx="4921">
                  <c:v>82.016666666663298</c:v>
                </c:pt>
                <c:pt idx="4922">
                  <c:v>82.033333333329963</c:v>
                </c:pt>
                <c:pt idx="4923">
                  <c:v>82.049999999996629</c:v>
                </c:pt>
                <c:pt idx="4924">
                  <c:v>82.066666666663295</c:v>
                </c:pt>
                <c:pt idx="4925">
                  <c:v>82.083333333329961</c:v>
                </c:pt>
                <c:pt idx="4926">
                  <c:v>82.099999999996626</c:v>
                </c:pt>
                <c:pt idx="4927">
                  <c:v>82.116666666663292</c:v>
                </c:pt>
                <c:pt idx="4928">
                  <c:v>82.133333333329958</c:v>
                </c:pt>
                <c:pt idx="4929">
                  <c:v>82.149999999996624</c:v>
                </c:pt>
                <c:pt idx="4930">
                  <c:v>82.166666666663289</c:v>
                </c:pt>
                <c:pt idx="4931">
                  <c:v>82.183333333329955</c:v>
                </c:pt>
                <c:pt idx="4932">
                  <c:v>82.199999999996621</c:v>
                </c:pt>
                <c:pt idx="4933">
                  <c:v>82.216666666663286</c:v>
                </c:pt>
                <c:pt idx="4934">
                  <c:v>82.233333333329952</c:v>
                </c:pt>
                <c:pt idx="4935">
                  <c:v>82.249999999996618</c:v>
                </c:pt>
                <c:pt idx="4936">
                  <c:v>82.266666666663284</c:v>
                </c:pt>
                <c:pt idx="4937">
                  <c:v>82.283333333329949</c:v>
                </c:pt>
                <c:pt idx="4938">
                  <c:v>82.299999999996615</c:v>
                </c:pt>
                <c:pt idx="4939">
                  <c:v>82.316666666663281</c:v>
                </c:pt>
                <c:pt idx="4940">
                  <c:v>82.333333333329946</c:v>
                </c:pt>
                <c:pt idx="4941">
                  <c:v>82.349999999996612</c:v>
                </c:pt>
                <c:pt idx="4942">
                  <c:v>82.366666666663278</c:v>
                </c:pt>
                <c:pt idx="4943">
                  <c:v>82.383333333329944</c:v>
                </c:pt>
                <c:pt idx="4944">
                  <c:v>82.399999999996609</c:v>
                </c:pt>
                <c:pt idx="4945">
                  <c:v>82.416666666663275</c:v>
                </c:pt>
                <c:pt idx="4946">
                  <c:v>82.433333333329941</c:v>
                </c:pt>
                <c:pt idx="4947">
                  <c:v>82.449999999996606</c:v>
                </c:pt>
                <c:pt idx="4948">
                  <c:v>82.466666666663272</c:v>
                </c:pt>
                <c:pt idx="4949">
                  <c:v>82.483333333329938</c:v>
                </c:pt>
                <c:pt idx="4950">
                  <c:v>82.499999999996604</c:v>
                </c:pt>
                <c:pt idx="4951">
                  <c:v>82.516666666663269</c:v>
                </c:pt>
                <c:pt idx="4952">
                  <c:v>82.533333333329935</c:v>
                </c:pt>
                <c:pt idx="4953">
                  <c:v>82.549999999996601</c:v>
                </c:pt>
                <c:pt idx="4954">
                  <c:v>82.566666666663266</c:v>
                </c:pt>
                <c:pt idx="4955">
                  <c:v>82.583333333329932</c:v>
                </c:pt>
                <c:pt idx="4956">
                  <c:v>82.599999999996598</c:v>
                </c:pt>
                <c:pt idx="4957">
                  <c:v>82.616666666663264</c:v>
                </c:pt>
                <c:pt idx="4958">
                  <c:v>82.633333333329929</c:v>
                </c:pt>
                <c:pt idx="4959">
                  <c:v>82.649999999996595</c:v>
                </c:pt>
                <c:pt idx="4960">
                  <c:v>82.666666666663261</c:v>
                </c:pt>
                <c:pt idx="4961">
                  <c:v>82.683333333329927</c:v>
                </c:pt>
                <c:pt idx="4962">
                  <c:v>82.699999999996592</c:v>
                </c:pt>
                <c:pt idx="4963">
                  <c:v>82.716666666663258</c:v>
                </c:pt>
                <c:pt idx="4964">
                  <c:v>82.733333333329924</c:v>
                </c:pt>
                <c:pt idx="4965">
                  <c:v>82.749999999996589</c:v>
                </c:pt>
                <c:pt idx="4966">
                  <c:v>82.766666666663255</c:v>
                </c:pt>
                <c:pt idx="4967">
                  <c:v>82.783333333329921</c:v>
                </c:pt>
                <c:pt idx="4968">
                  <c:v>82.799999999996587</c:v>
                </c:pt>
                <c:pt idx="4969">
                  <c:v>82.816666666663252</c:v>
                </c:pt>
                <c:pt idx="4970">
                  <c:v>82.833333333329918</c:v>
                </c:pt>
                <c:pt idx="4971">
                  <c:v>82.849999999996584</c:v>
                </c:pt>
                <c:pt idx="4972">
                  <c:v>82.866666666663249</c:v>
                </c:pt>
                <c:pt idx="4973">
                  <c:v>82.883333333329915</c:v>
                </c:pt>
                <c:pt idx="4974">
                  <c:v>82.899999999996581</c:v>
                </c:pt>
                <c:pt idx="4975">
                  <c:v>82.916666666663247</c:v>
                </c:pt>
                <c:pt idx="4976">
                  <c:v>82.933333333329912</c:v>
                </c:pt>
                <c:pt idx="4977">
                  <c:v>82.949999999996578</c:v>
                </c:pt>
                <c:pt idx="4978">
                  <c:v>82.966666666663244</c:v>
                </c:pt>
                <c:pt idx="4979">
                  <c:v>82.983333333329909</c:v>
                </c:pt>
                <c:pt idx="4980">
                  <c:v>82.999999999996575</c:v>
                </c:pt>
                <c:pt idx="4981">
                  <c:v>83.016666666663241</c:v>
                </c:pt>
                <c:pt idx="4982">
                  <c:v>83.033333333329907</c:v>
                </c:pt>
                <c:pt idx="4983">
                  <c:v>83.049999999996572</c:v>
                </c:pt>
                <c:pt idx="4984">
                  <c:v>83.066666666663238</c:v>
                </c:pt>
                <c:pt idx="4985">
                  <c:v>83.083333333329904</c:v>
                </c:pt>
                <c:pt idx="4986">
                  <c:v>83.099999999996569</c:v>
                </c:pt>
                <c:pt idx="4987">
                  <c:v>83.116666666663235</c:v>
                </c:pt>
                <c:pt idx="4988">
                  <c:v>83.133333333329901</c:v>
                </c:pt>
                <c:pt idx="4989">
                  <c:v>83.149999999996567</c:v>
                </c:pt>
                <c:pt idx="4990">
                  <c:v>83.166666666663232</c:v>
                </c:pt>
                <c:pt idx="4991">
                  <c:v>83.183333333329898</c:v>
                </c:pt>
                <c:pt idx="4992">
                  <c:v>83.199999999996564</c:v>
                </c:pt>
                <c:pt idx="4993">
                  <c:v>83.21666666666323</c:v>
                </c:pt>
                <c:pt idx="4994">
                  <c:v>83.233333333329895</c:v>
                </c:pt>
                <c:pt idx="4995">
                  <c:v>83.249999999996561</c:v>
                </c:pt>
                <c:pt idx="4996">
                  <c:v>83.266666666663227</c:v>
                </c:pt>
                <c:pt idx="4997">
                  <c:v>83.283333333329892</c:v>
                </c:pt>
                <c:pt idx="4998">
                  <c:v>83.299999999996558</c:v>
                </c:pt>
                <c:pt idx="4999">
                  <c:v>83.316666666663224</c:v>
                </c:pt>
                <c:pt idx="5000">
                  <c:v>83.33333333332989</c:v>
                </c:pt>
                <c:pt idx="5001">
                  <c:v>83.349999999996555</c:v>
                </c:pt>
                <c:pt idx="5002">
                  <c:v>83.366666666663221</c:v>
                </c:pt>
                <c:pt idx="5003">
                  <c:v>83.383333333329887</c:v>
                </c:pt>
                <c:pt idx="5004">
                  <c:v>83.399999999996552</c:v>
                </c:pt>
                <c:pt idx="5005">
                  <c:v>83.416666666663218</c:v>
                </c:pt>
                <c:pt idx="5006">
                  <c:v>83.433333333329884</c:v>
                </c:pt>
                <c:pt idx="5007">
                  <c:v>83.44999999999655</c:v>
                </c:pt>
                <c:pt idx="5008">
                  <c:v>83.466666666663215</c:v>
                </c:pt>
                <c:pt idx="5009">
                  <c:v>83.483333333329881</c:v>
                </c:pt>
                <c:pt idx="5010">
                  <c:v>83.499999999996547</c:v>
                </c:pt>
                <c:pt idx="5011">
                  <c:v>83.516666666663212</c:v>
                </c:pt>
                <c:pt idx="5012">
                  <c:v>83.533333333329878</c:v>
                </c:pt>
                <c:pt idx="5013">
                  <c:v>83.549999999996544</c:v>
                </c:pt>
                <c:pt idx="5014">
                  <c:v>83.56666666666321</c:v>
                </c:pt>
                <c:pt idx="5015">
                  <c:v>83.583333333329875</c:v>
                </c:pt>
                <c:pt idx="5016">
                  <c:v>83.599999999996541</c:v>
                </c:pt>
                <c:pt idx="5017">
                  <c:v>83.616666666663207</c:v>
                </c:pt>
                <c:pt idx="5018">
                  <c:v>83.633333333329873</c:v>
                </c:pt>
                <c:pt idx="5019">
                  <c:v>83.649999999996538</c:v>
                </c:pt>
                <c:pt idx="5020">
                  <c:v>83.666666666663204</c:v>
                </c:pt>
                <c:pt idx="5021">
                  <c:v>83.68333333332987</c:v>
                </c:pt>
                <c:pt idx="5022">
                  <c:v>83.699999999996535</c:v>
                </c:pt>
                <c:pt idx="5023">
                  <c:v>83.716666666663201</c:v>
                </c:pt>
                <c:pt idx="5024">
                  <c:v>83.733333333329867</c:v>
                </c:pt>
                <c:pt idx="5025">
                  <c:v>83.749999999996533</c:v>
                </c:pt>
                <c:pt idx="5026">
                  <c:v>83.766666666663198</c:v>
                </c:pt>
                <c:pt idx="5027">
                  <c:v>83.783333333329864</c:v>
                </c:pt>
                <c:pt idx="5028">
                  <c:v>83.79999999999653</c:v>
                </c:pt>
                <c:pt idx="5029">
                  <c:v>83.816666666663195</c:v>
                </c:pt>
                <c:pt idx="5030">
                  <c:v>83.833333333329861</c:v>
                </c:pt>
                <c:pt idx="5031">
                  <c:v>83.849999999996527</c:v>
                </c:pt>
                <c:pt idx="5032">
                  <c:v>83.866666666663193</c:v>
                </c:pt>
                <c:pt idx="5033">
                  <c:v>83.883333333329858</c:v>
                </c:pt>
                <c:pt idx="5034">
                  <c:v>83.899999999996524</c:v>
                </c:pt>
                <c:pt idx="5035">
                  <c:v>83.91666666666319</c:v>
                </c:pt>
                <c:pt idx="5036">
                  <c:v>83.933333333329855</c:v>
                </c:pt>
                <c:pt idx="5037">
                  <c:v>83.949999999996521</c:v>
                </c:pt>
                <c:pt idx="5038">
                  <c:v>83.966666666663187</c:v>
                </c:pt>
                <c:pt idx="5039">
                  <c:v>83.983333333329853</c:v>
                </c:pt>
                <c:pt idx="5040">
                  <c:v>83.999999999996518</c:v>
                </c:pt>
                <c:pt idx="5041">
                  <c:v>84.016666666663184</c:v>
                </c:pt>
                <c:pt idx="5042">
                  <c:v>84.03333333332985</c:v>
                </c:pt>
                <c:pt idx="5043">
                  <c:v>84.049999999996515</c:v>
                </c:pt>
                <c:pt idx="5044">
                  <c:v>84.066666666663181</c:v>
                </c:pt>
                <c:pt idx="5045">
                  <c:v>84.083333333329847</c:v>
                </c:pt>
                <c:pt idx="5046">
                  <c:v>84.099999999996513</c:v>
                </c:pt>
                <c:pt idx="5047">
                  <c:v>84.116666666663178</c:v>
                </c:pt>
                <c:pt idx="5048">
                  <c:v>84.133333333329844</c:v>
                </c:pt>
                <c:pt idx="5049">
                  <c:v>84.14999999999651</c:v>
                </c:pt>
                <c:pt idx="5050">
                  <c:v>84.166666666663176</c:v>
                </c:pt>
                <c:pt idx="5051">
                  <c:v>84.183333333329841</c:v>
                </c:pt>
                <c:pt idx="5052">
                  <c:v>84.199999999996507</c:v>
                </c:pt>
                <c:pt idx="5053">
                  <c:v>84.216666666663173</c:v>
                </c:pt>
                <c:pt idx="5054">
                  <c:v>84.233333333329838</c:v>
                </c:pt>
                <c:pt idx="5055">
                  <c:v>84.249999999996504</c:v>
                </c:pt>
                <c:pt idx="5056">
                  <c:v>84.26666666666317</c:v>
                </c:pt>
                <c:pt idx="5057">
                  <c:v>84.283333333329836</c:v>
                </c:pt>
                <c:pt idx="5058">
                  <c:v>84.299999999996501</c:v>
                </c:pt>
                <c:pt idx="5059">
                  <c:v>84.316666666663167</c:v>
                </c:pt>
                <c:pt idx="5060">
                  <c:v>84.333333333329833</c:v>
                </c:pt>
                <c:pt idx="5061">
                  <c:v>84.349999999996498</c:v>
                </c:pt>
                <c:pt idx="5062">
                  <c:v>84.366666666663164</c:v>
                </c:pt>
                <c:pt idx="5063">
                  <c:v>84.38333333332983</c:v>
                </c:pt>
                <c:pt idx="5064">
                  <c:v>84.399999999996496</c:v>
                </c:pt>
                <c:pt idx="5065">
                  <c:v>84.416666666663161</c:v>
                </c:pt>
                <c:pt idx="5066">
                  <c:v>84.433333333329827</c:v>
                </c:pt>
                <c:pt idx="5067">
                  <c:v>84.449999999996493</c:v>
                </c:pt>
                <c:pt idx="5068">
                  <c:v>84.466666666663158</c:v>
                </c:pt>
                <c:pt idx="5069">
                  <c:v>84.483333333329824</c:v>
                </c:pt>
                <c:pt idx="5070">
                  <c:v>84.49999999999649</c:v>
                </c:pt>
                <c:pt idx="5071">
                  <c:v>84.516666666663156</c:v>
                </c:pt>
                <c:pt idx="5072">
                  <c:v>84.533333333329821</c:v>
                </c:pt>
                <c:pt idx="5073">
                  <c:v>84.549999999996487</c:v>
                </c:pt>
                <c:pt idx="5074">
                  <c:v>84.566666666663153</c:v>
                </c:pt>
                <c:pt idx="5075">
                  <c:v>84.583333333329819</c:v>
                </c:pt>
                <c:pt idx="5076">
                  <c:v>84.599999999996484</c:v>
                </c:pt>
                <c:pt idx="5077">
                  <c:v>84.61666666666315</c:v>
                </c:pt>
                <c:pt idx="5078">
                  <c:v>84.633333333329816</c:v>
                </c:pt>
                <c:pt idx="5079">
                  <c:v>84.649999999996481</c:v>
                </c:pt>
                <c:pt idx="5080">
                  <c:v>84.666666666663147</c:v>
                </c:pt>
                <c:pt idx="5081">
                  <c:v>84.683333333329813</c:v>
                </c:pt>
                <c:pt idx="5082">
                  <c:v>84.699999999996479</c:v>
                </c:pt>
                <c:pt idx="5083">
                  <c:v>84.716666666663144</c:v>
                </c:pt>
                <c:pt idx="5084">
                  <c:v>84.73333333332981</c:v>
                </c:pt>
                <c:pt idx="5085">
                  <c:v>84.749999999996476</c:v>
                </c:pt>
                <c:pt idx="5086">
                  <c:v>84.766666666663141</c:v>
                </c:pt>
                <c:pt idx="5087">
                  <c:v>84.783333333329807</c:v>
                </c:pt>
                <c:pt idx="5088">
                  <c:v>84.799999999996473</c:v>
                </c:pt>
                <c:pt idx="5089">
                  <c:v>84.816666666663139</c:v>
                </c:pt>
                <c:pt idx="5090">
                  <c:v>84.833333333329804</c:v>
                </c:pt>
                <c:pt idx="5091">
                  <c:v>84.84999999999647</c:v>
                </c:pt>
                <c:pt idx="5092">
                  <c:v>84.866666666663136</c:v>
                </c:pt>
                <c:pt idx="5093">
                  <c:v>84.883333333329801</c:v>
                </c:pt>
                <c:pt idx="5094">
                  <c:v>84.899999999996467</c:v>
                </c:pt>
                <c:pt idx="5095">
                  <c:v>84.916666666663133</c:v>
                </c:pt>
                <c:pt idx="5096">
                  <c:v>84.933333333329799</c:v>
                </c:pt>
                <c:pt idx="5097">
                  <c:v>84.949999999996464</c:v>
                </c:pt>
                <c:pt idx="5098">
                  <c:v>84.96666666666313</c:v>
                </c:pt>
                <c:pt idx="5099">
                  <c:v>84.983333333329796</c:v>
                </c:pt>
                <c:pt idx="5100">
                  <c:v>84.999999999996461</c:v>
                </c:pt>
                <c:pt idx="5101">
                  <c:v>85.016666666663127</c:v>
                </c:pt>
                <c:pt idx="5102">
                  <c:v>85.033333333329793</c:v>
                </c:pt>
                <c:pt idx="5103">
                  <c:v>85.049999999996459</c:v>
                </c:pt>
                <c:pt idx="5104">
                  <c:v>85.066666666663124</c:v>
                </c:pt>
                <c:pt idx="5105">
                  <c:v>85.08333333332979</c:v>
                </c:pt>
                <c:pt idx="5106">
                  <c:v>85.099999999996456</c:v>
                </c:pt>
                <c:pt idx="5107">
                  <c:v>85.116666666663122</c:v>
                </c:pt>
                <c:pt idx="5108">
                  <c:v>85.133333333329787</c:v>
                </c:pt>
                <c:pt idx="5109">
                  <c:v>85.149999999996453</c:v>
                </c:pt>
                <c:pt idx="5110">
                  <c:v>85.166666666663119</c:v>
                </c:pt>
                <c:pt idx="5111">
                  <c:v>85.183333333329784</c:v>
                </c:pt>
                <c:pt idx="5112">
                  <c:v>85.19999999999645</c:v>
                </c:pt>
                <c:pt idx="5113">
                  <c:v>85.216666666663116</c:v>
                </c:pt>
                <c:pt idx="5114">
                  <c:v>85.233333333329782</c:v>
                </c:pt>
                <c:pt idx="5115">
                  <c:v>85.249999999996447</c:v>
                </c:pt>
                <c:pt idx="5116">
                  <c:v>85.266666666663113</c:v>
                </c:pt>
                <c:pt idx="5117">
                  <c:v>85.283333333329779</c:v>
                </c:pt>
                <c:pt idx="5118">
                  <c:v>85.299999999996444</c:v>
                </c:pt>
                <c:pt idx="5119">
                  <c:v>85.31666666666311</c:v>
                </c:pt>
                <c:pt idx="5120">
                  <c:v>85.333333333329776</c:v>
                </c:pt>
                <c:pt idx="5121">
                  <c:v>85.349999999996442</c:v>
                </c:pt>
                <c:pt idx="5122">
                  <c:v>85.366666666663107</c:v>
                </c:pt>
                <c:pt idx="5123">
                  <c:v>85.383333333329773</c:v>
                </c:pt>
                <c:pt idx="5124">
                  <c:v>85.399999999996439</c:v>
                </c:pt>
                <c:pt idx="5125">
                  <c:v>85.416666666663104</c:v>
                </c:pt>
                <c:pt idx="5126">
                  <c:v>85.43333333332977</c:v>
                </c:pt>
                <c:pt idx="5127">
                  <c:v>85.449999999996436</c:v>
                </c:pt>
                <c:pt idx="5128">
                  <c:v>85.466666666663102</c:v>
                </c:pt>
                <c:pt idx="5129">
                  <c:v>85.483333333329767</c:v>
                </c:pt>
                <c:pt idx="5130">
                  <c:v>85.499999999996433</c:v>
                </c:pt>
                <c:pt idx="5131">
                  <c:v>85.516666666663099</c:v>
                </c:pt>
                <c:pt idx="5132">
                  <c:v>85.533333333329765</c:v>
                </c:pt>
                <c:pt idx="5133">
                  <c:v>85.54999999999643</c:v>
                </c:pt>
                <c:pt idx="5134">
                  <c:v>85.566666666663096</c:v>
                </c:pt>
                <c:pt idx="5135">
                  <c:v>85.583333333329762</c:v>
                </c:pt>
                <c:pt idx="5136">
                  <c:v>85.599999999996427</c:v>
                </c:pt>
                <c:pt idx="5137">
                  <c:v>85.616666666663093</c:v>
                </c:pt>
                <c:pt idx="5138">
                  <c:v>85.633333333329759</c:v>
                </c:pt>
                <c:pt idx="5139">
                  <c:v>85.649999999996425</c:v>
                </c:pt>
                <c:pt idx="5140">
                  <c:v>85.66666666666309</c:v>
                </c:pt>
                <c:pt idx="5141">
                  <c:v>85.683333333329756</c:v>
                </c:pt>
                <c:pt idx="5142">
                  <c:v>85.699999999996422</c:v>
                </c:pt>
                <c:pt idx="5143">
                  <c:v>85.716666666663087</c:v>
                </c:pt>
                <c:pt idx="5144">
                  <c:v>85.733333333329753</c:v>
                </c:pt>
                <c:pt idx="5145">
                  <c:v>85.749999999996419</c:v>
                </c:pt>
                <c:pt idx="5146">
                  <c:v>85.766666666663085</c:v>
                </c:pt>
                <c:pt idx="5147">
                  <c:v>85.78333333332975</c:v>
                </c:pt>
                <c:pt idx="5148">
                  <c:v>85.799999999996416</c:v>
                </c:pt>
                <c:pt idx="5149">
                  <c:v>85.816666666663082</c:v>
                </c:pt>
                <c:pt idx="5150">
                  <c:v>85.833333333329747</c:v>
                </c:pt>
                <c:pt idx="5151">
                  <c:v>85.849999999996413</c:v>
                </c:pt>
                <c:pt idx="5152">
                  <c:v>85.866666666663079</c:v>
                </c:pt>
                <c:pt idx="5153">
                  <c:v>85.883333333329745</c:v>
                </c:pt>
                <c:pt idx="5154">
                  <c:v>85.89999999999641</c:v>
                </c:pt>
                <c:pt idx="5155">
                  <c:v>85.916666666663076</c:v>
                </c:pt>
                <c:pt idx="5156">
                  <c:v>85.933333333329742</c:v>
                </c:pt>
                <c:pt idx="5157">
                  <c:v>85.949999999996407</c:v>
                </c:pt>
                <c:pt idx="5158">
                  <c:v>85.966666666663073</c:v>
                </c:pt>
                <c:pt idx="5159">
                  <c:v>85.983333333329739</c:v>
                </c:pt>
                <c:pt idx="5160">
                  <c:v>85.999999999996405</c:v>
                </c:pt>
                <c:pt idx="5161">
                  <c:v>86.01666666666307</c:v>
                </c:pt>
                <c:pt idx="5162">
                  <c:v>86.033333333329736</c:v>
                </c:pt>
                <c:pt idx="5163">
                  <c:v>86.049999999996402</c:v>
                </c:pt>
                <c:pt idx="5164">
                  <c:v>86.066666666663068</c:v>
                </c:pt>
                <c:pt idx="5165">
                  <c:v>86.083333333329733</c:v>
                </c:pt>
                <c:pt idx="5166">
                  <c:v>86.099999999996399</c:v>
                </c:pt>
                <c:pt idx="5167">
                  <c:v>86.116666666663065</c:v>
                </c:pt>
                <c:pt idx="5168">
                  <c:v>86.13333333332973</c:v>
                </c:pt>
                <c:pt idx="5169">
                  <c:v>86.149999999996396</c:v>
                </c:pt>
                <c:pt idx="5170">
                  <c:v>86.166666666663062</c:v>
                </c:pt>
                <c:pt idx="5171">
                  <c:v>86.183333333329728</c:v>
                </c:pt>
                <c:pt idx="5172">
                  <c:v>86.199999999996393</c:v>
                </c:pt>
                <c:pt idx="5173">
                  <c:v>86.216666666663059</c:v>
                </c:pt>
                <c:pt idx="5174">
                  <c:v>86.233333333329725</c:v>
                </c:pt>
                <c:pt idx="5175">
                  <c:v>86.24999999999639</c:v>
                </c:pt>
                <c:pt idx="5176">
                  <c:v>86.266666666663056</c:v>
                </c:pt>
                <c:pt idx="5177">
                  <c:v>86.283333333329722</c:v>
                </c:pt>
                <c:pt idx="5178">
                  <c:v>86.299999999996388</c:v>
                </c:pt>
                <c:pt idx="5179">
                  <c:v>86.316666666663053</c:v>
                </c:pt>
                <c:pt idx="5180">
                  <c:v>86.333333333329719</c:v>
                </c:pt>
                <c:pt idx="5181">
                  <c:v>86.349999999996385</c:v>
                </c:pt>
                <c:pt idx="5182">
                  <c:v>86.36666666666305</c:v>
                </c:pt>
                <c:pt idx="5183">
                  <c:v>86.383333333329716</c:v>
                </c:pt>
                <c:pt idx="5184">
                  <c:v>86.399999999996382</c:v>
                </c:pt>
                <c:pt idx="5185">
                  <c:v>86.416666666663048</c:v>
                </c:pt>
                <c:pt idx="5186">
                  <c:v>86.433333333329713</c:v>
                </c:pt>
                <c:pt idx="5187">
                  <c:v>86.449999999996379</c:v>
                </c:pt>
                <c:pt idx="5188">
                  <c:v>86.466666666663045</c:v>
                </c:pt>
                <c:pt idx="5189">
                  <c:v>86.483333333329711</c:v>
                </c:pt>
                <c:pt idx="5190">
                  <c:v>86.499999999996376</c:v>
                </c:pt>
                <c:pt idx="5191">
                  <c:v>86.516666666663042</c:v>
                </c:pt>
                <c:pt idx="5192">
                  <c:v>86.533333333329708</c:v>
                </c:pt>
                <c:pt idx="5193">
                  <c:v>86.549999999996373</c:v>
                </c:pt>
                <c:pt idx="5194">
                  <c:v>86.566666666663039</c:v>
                </c:pt>
                <c:pt idx="5195">
                  <c:v>86.583333333329705</c:v>
                </c:pt>
                <c:pt idx="5196">
                  <c:v>86.599999999996371</c:v>
                </c:pt>
                <c:pt idx="5197">
                  <c:v>86.616666666663036</c:v>
                </c:pt>
                <c:pt idx="5198">
                  <c:v>86.633333333329702</c:v>
                </c:pt>
                <c:pt idx="5199">
                  <c:v>86.649999999996368</c:v>
                </c:pt>
                <c:pt idx="5200">
                  <c:v>86.666666666663033</c:v>
                </c:pt>
                <c:pt idx="5201">
                  <c:v>86.683333333329699</c:v>
                </c:pt>
                <c:pt idx="5202">
                  <c:v>86.699999999996365</c:v>
                </c:pt>
                <c:pt idx="5203">
                  <c:v>86.716666666663031</c:v>
                </c:pt>
                <c:pt idx="5204">
                  <c:v>86.733333333329696</c:v>
                </c:pt>
                <c:pt idx="5205">
                  <c:v>86.749999999996362</c:v>
                </c:pt>
                <c:pt idx="5206">
                  <c:v>86.766666666663028</c:v>
                </c:pt>
                <c:pt idx="5207">
                  <c:v>86.783333333329693</c:v>
                </c:pt>
                <c:pt idx="5208">
                  <c:v>86.799999999996359</c:v>
                </c:pt>
                <c:pt idx="5209">
                  <c:v>86.816666666663025</c:v>
                </c:pt>
                <c:pt idx="5210">
                  <c:v>86.833333333329691</c:v>
                </c:pt>
                <c:pt idx="5211">
                  <c:v>86.849999999996356</c:v>
                </c:pt>
                <c:pt idx="5212">
                  <c:v>86.866666666663022</c:v>
                </c:pt>
                <c:pt idx="5213">
                  <c:v>86.883333333329688</c:v>
                </c:pt>
                <c:pt idx="5214">
                  <c:v>86.899999999996353</c:v>
                </c:pt>
                <c:pt idx="5215">
                  <c:v>86.916666666663019</c:v>
                </c:pt>
                <c:pt idx="5216">
                  <c:v>86.933333333329685</c:v>
                </c:pt>
                <c:pt idx="5217">
                  <c:v>86.949999999996351</c:v>
                </c:pt>
                <c:pt idx="5218">
                  <c:v>86.966666666663016</c:v>
                </c:pt>
                <c:pt idx="5219">
                  <c:v>86.983333333329682</c:v>
                </c:pt>
                <c:pt idx="5220">
                  <c:v>86.999999999996348</c:v>
                </c:pt>
                <c:pt idx="5221">
                  <c:v>87.016666666663014</c:v>
                </c:pt>
                <c:pt idx="5222">
                  <c:v>87.033333333329679</c:v>
                </c:pt>
                <c:pt idx="5223">
                  <c:v>87.049999999996345</c:v>
                </c:pt>
                <c:pt idx="5224">
                  <c:v>87.066666666663011</c:v>
                </c:pt>
                <c:pt idx="5225">
                  <c:v>87.083333333329676</c:v>
                </c:pt>
                <c:pt idx="5226">
                  <c:v>87.099999999996342</c:v>
                </c:pt>
                <c:pt idx="5227">
                  <c:v>87.116666666663008</c:v>
                </c:pt>
                <c:pt idx="5228">
                  <c:v>87.133333333329674</c:v>
                </c:pt>
                <c:pt idx="5229">
                  <c:v>87.149999999996339</c:v>
                </c:pt>
                <c:pt idx="5230">
                  <c:v>87.166666666663005</c:v>
                </c:pt>
                <c:pt idx="5231">
                  <c:v>87.183333333329671</c:v>
                </c:pt>
                <c:pt idx="5232">
                  <c:v>87.199999999996336</c:v>
                </c:pt>
                <c:pt idx="5233">
                  <c:v>87.216666666663002</c:v>
                </c:pt>
                <c:pt idx="5234">
                  <c:v>87.233333333329668</c:v>
                </c:pt>
                <c:pt idx="5235">
                  <c:v>87.249999999996334</c:v>
                </c:pt>
                <c:pt idx="5236">
                  <c:v>87.266666666662999</c:v>
                </c:pt>
                <c:pt idx="5237">
                  <c:v>87.283333333329665</c:v>
                </c:pt>
                <c:pt idx="5238">
                  <c:v>87.299999999996331</c:v>
                </c:pt>
                <c:pt idx="5239">
                  <c:v>87.316666666662996</c:v>
                </c:pt>
                <c:pt idx="5240">
                  <c:v>87.333333333329662</c:v>
                </c:pt>
                <c:pt idx="5241">
                  <c:v>87.349999999996328</c:v>
                </c:pt>
                <c:pt idx="5242">
                  <c:v>87.366666666662994</c:v>
                </c:pt>
                <c:pt idx="5243">
                  <c:v>87.383333333329659</c:v>
                </c:pt>
                <c:pt idx="5244">
                  <c:v>87.399999999996325</c:v>
                </c:pt>
                <c:pt idx="5245">
                  <c:v>87.416666666662991</c:v>
                </c:pt>
                <c:pt idx="5246">
                  <c:v>87.433333333329657</c:v>
                </c:pt>
                <c:pt idx="5247">
                  <c:v>87.449999999996322</c:v>
                </c:pt>
                <c:pt idx="5248">
                  <c:v>87.466666666662988</c:v>
                </c:pt>
                <c:pt idx="5249">
                  <c:v>87.483333333329654</c:v>
                </c:pt>
                <c:pt idx="5250">
                  <c:v>87.499999999996319</c:v>
                </c:pt>
                <c:pt idx="5251">
                  <c:v>87.516666666662985</c:v>
                </c:pt>
                <c:pt idx="5252">
                  <c:v>87.533333333329651</c:v>
                </c:pt>
                <c:pt idx="5253">
                  <c:v>87.549999999996317</c:v>
                </c:pt>
                <c:pt idx="5254">
                  <c:v>87.566666666662982</c:v>
                </c:pt>
                <c:pt idx="5255">
                  <c:v>87.583333333329648</c:v>
                </c:pt>
                <c:pt idx="5256">
                  <c:v>87.599999999996314</c:v>
                </c:pt>
                <c:pt idx="5257">
                  <c:v>87.616666666662979</c:v>
                </c:pt>
                <c:pt idx="5258">
                  <c:v>87.633333333329645</c:v>
                </c:pt>
                <c:pt idx="5259">
                  <c:v>87.649999999996311</c:v>
                </c:pt>
                <c:pt idx="5260">
                  <c:v>87.666666666662977</c:v>
                </c:pt>
                <c:pt idx="5261">
                  <c:v>87.683333333329642</c:v>
                </c:pt>
                <c:pt idx="5262">
                  <c:v>87.699999999996308</c:v>
                </c:pt>
                <c:pt idx="5263">
                  <c:v>87.716666666662974</c:v>
                </c:pt>
                <c:pt idx="5264">
                  <c:v>87.733333333329639</c:v>
                </c:pt>
                <c:pt idx="5265">
                  <c:v>87.749999999996305</c:v>
                </c:pt>
                <c:pt idx="5266">
                  <c:v>87.766666666662971</c:v>
                </c:pt>
                <c:pt idx="5267">
                  <c:v>87.783333333329637</c:v>
                </c:pt>
                <c:pt idx="5268">
                  <c:v>87.799999999996302</c:v>
                </c:pt>
                <c:pt idx="5269">
                  <c:v>87.816666666662968</c:v>
                </c:pt>
                <c:pt idx="5270">
                  <c:v>87.833333333329634</c:v>
                </c:pt>
                <c:pt idx="5271">
                  <c:v>87.849999999996299</c:v>
                </c:pt>
                <c:pt idx="5272">
                  <c:v>87.866666666662965</c:v>
                </c:pt>
                <c:pt idx="5273">
                  <c:v>87.883333333329631</c:v>
                </c:pt>
                <c:pt idx="5274">
                  <c:v>87.899999999996297</c:v>
                </c:pt>
                <c:pt idx="5275">
                  <c:v>87.916666666662962</c:v>
                </c:pt>
                <c:pt idx="5276">
                  <c:v>87.933333333329628</c:v>
                </c:pt>
                <c:pt idx="5277">
                  <c:v>87.949999999996294</c:v>
                </c:pt>
                <c:pt idx="5278">
                  <c:v>87.96666666666296</c:v>
                </c:pt>
                <c:pt idx="5279">
                  <c:v>87.983333333329625</c:v>
                </c:pt>
                <c:pt idx="5280">
                  <c:v>87.999999999996291</c:v>
                </c:pt>
                <c:pt idx="5281">
                  <c:v>88.016666666662957</c:v>
                </c:pt>
                <c:pt idx="5282">
                  <c:v>88.033333333329622</c:v>
                </c:pt>
                <c:pt idx="5283">
                  <c:v>88.049999999996288</c:v>
                </c:pt>
                <c:pt idx="5284">
                  <c:v>88.066666666662954</c:v>
                </c:pt>
                <c:pt idx="5285">
                  <c:v>88.08333333332962</c:v>
                </c:pt>
                <c:pt idx="5286">
                  <c:v>88.099999999996285</c:v>
                </c:pt>
                <c:pt idx="5287">
                  <c:v>88.116666666662951</c:v>
                </c:pt>
                <c:pt idx="5288">
                  <c:v>88.133333333329617</c:v>
                </c:pt>
                <c:pt idx="5289">
                  <c:v>88.149999999996282</c:v>
                </c:pt>
                <c:pt idx="5290">
                  <c:v>88.166666666662948</c:v>
                </c:pt>
                <c:pt idx="5291">
                  <c:v>88.183333333329614</c:v>
                </c:pt>
                <c:pt idx="5292">
                  <c:v>88.19999999999628</c:v>
                </c:pt>
                <c:pt idx="5293">
                  <c:v>88.216666666662945</c:v>
                </c:pt>
                <c:pt idx="5294">
                  <c:v>88.233333333329611</c:v>
                </c:pt>
                <c:pt idx="5295">
                  <c:v>88.249999999996277</c:v>
                </c:pt>
                <c:pt idx="5296">
                  <c:v>88.266666666662942</c:v>
                </c:pt>
                <c:pt idx="5297">
                  <c:v>88.283333333329608</c:v>
                </c:pt>
                <c:pt idx="5298">
                  <c:v>88.299999999996274</c:v>
                </c:pt>
                <c:pt idx="5299">
                  <c:v>88.31666666666294</c:v>
                </c:pt>
                <c:pt idx="5300">
                  <c:v>88.333333333329605</c:v>
                </c:pt>
                <c:pt idx="5301">
                  <c:v>88.349999999996271</c:v>
                </c:pt>
                <c:pt idx="5302">
                  <c:v>88.366666666662937</c:v>
                </c:pt>
                <c:pt idx="5303">
                  <c:v>88.383333333329603</c:v>
                </c:pt>
                <c:pt idx="5304">
                  <c:v>88.399999999996268</c:v>
                </c:pt>
                <c:pt idx="5305">
                  <c:v>88.416666666662934</c:v>
                </c:pt>
                <c:pt idx="5306">
                  <c:v>88.4333333333296</c:v>
                </c:pt>
                <c:pt idx="5307">
                  <c:v>88.449999999996265</c:v>
                </c:pt>
                <c:pt idx="5308">
                  <c:v>88.466666666662931</c:v>
                </c:pt>
                <c:pt idx="5309">
                  <c:v>88.483333333329597</c:v>
                </c:pt>
                <c:pt idx="5310">
                  <c:v>88.499999999996263</c:v>
                </c:pt>
                <c:pt idx="5311">
                  <c:v>88.516666666662928</c:v>
                </c:pt>
                <c:pt idx="5312">
                  <c:v>88.533333333329594</c:v>
                </c:pt>
                <c:pt idx="5313">
                  <c:v>88.54999999999626</c:v>
                </c:pt>
                <c:pt idx="5314">
                  <c:v>88.566666666662925</c:v>
                </c:pt>
                <c:pt idx="5315">
                  <c:v>88.583333333329591</c:v>
                </c:pt>
                <c:pt idx="5316">
                  <c:v>88.599999999996257</c:v>
                </c:pt>
                <c:pt idx="5317">
                  <c:v>88.616666666662923</c:v>
                </c:pt>
                <c:pt idx="5318">
                  <c:v>88.633333333329588</c:v>
                </c:pt>
                <c:pt idx="5319">
                  <c:v>88.649999999996254</c:v>
                </c:pt>
                <c:pt idx="5320">
                  <c:v>88.66666666666292</c:v>
                </c:pt>
                <c:pt idx="5321">
                  <c:v>88.683333333329585</c:v>
                </c:pt>
                <c:pt idx="5322">
                  <c:v>88.699999999996251</c:v>
                </c:pt>
                <c:pt idx="5323">
                  <c:v>88.716666666662917</c:v>
                </c:pt>
                <c:pt idx="5324">
                  <c:v>88.733333333329583</c:v>
                </c:pt>
                <c:pt idx="5325">
                  <c:v>88.749999999996248</c:v>
                </c:pt>
                <c:pt idx="5326">
                  <c:v>88.766666666662914</c:v>
                </c:pt>
                <c:pt idx="5327">
                  <c:v>88.78333333332958</c:v>
                </c:pt>
                <c:pt idx="5328">
                  <c:v>88.799999999996245</c:v>
                </c:pt>
                <c:pt idx="5329">
                  <c:v>88.816666666662911</c:v>
                </c:pt>
                <c:pt idx="5330">
                  <c:v>88.833333333329577</c:v>
                </c:pt>
                <c:pt idx="5331">
                  <c:v>88.849999999996243</c:v>
                </c:pt>
                <c:pt idx="5332">
                  <c:v>88.866666666662908</c:v>
                </c:pt>
                <c:pt idx="5333">
                  <c:v>88.883333333329574</c:v>
                </c:pt>
                <c:pt idx="5334">
                  <c:v>88.89999999999624</c:v>
                </c:pt>
                <c:pt idx="5335">
                  <c:v>88.916666666662906</c:v>
                </c:pt>
                <c:pt idx="5336">
                  <c:v>88.933333333329571</c:v>
                </c:pt>
                <c:pt idx="5337">
                  <c:v>88.949999999996237</c:v>
                </c:pt>
                <c:pt idx="5338">
                  <c:v>88.966666666662903</c:v>
                </c:pt>
                <c:pt idx="5339">
                  <c:v>88.983333333329568</c:v>
                </c:pt>
                <c:pt idx="5340">
                  <c:v>88.999999999996234</c:v>
                </c:pt>
                <c:pt idx="5341">
                  <c:v>89.0166666666629</c:v>
                </c:pt>
                <c:pt idx="5342">
                  <c:v>89.033333333329566</c:v>
                </c:pt>
                <c:pt idx="5343">
                  <c:v>89.049999999996231</c:v>
                </c:pt>
                <c:pt idx="5344">
                  <c:v>89.066666666662897</c:v>
                </c:pt>
                <c:pt idx="5345">
                  <c:v>89.083333333329563</c:v>
                </c:pt>
                <c:pt idx="5346">
                  <c:v>89.099999999996228</c:v>
                </c:pt>
                <c:pt idx="5347">
                  <c:v>89.116666666662894</c:v>
                </c:pt>
                <c:pt idx="5348">
                  <c:v>89.13333333332956</c:v>
                </c:pt>
                <c:pt idx="5349">
                  <c:v>89.149999999996226</c:v>
                </c:pt>
                <c:pt idx="5350">
                  <c:v>89.166666666662891</c:v>
                </c:pt>
                <c:pt idx="5351">
                  <c:v>89.183333333329557</c:v>
                </c:pt>
                <c:pt idx="5352">
                  <c:v>89.199999999996223</c:v>
                </c:pt>
                <c:pt idx="5353">
                  <c:v>89.216666666662888</c:v>
                </c:pt>
                <c:pt idx="5354">
                  <c:v>89.233333333329554</c:v>
                </c:pt>
                <c:pt idx="5355">
                  <c:v>89.24999999999622</c:v>
                </c:pt>
                <c:pt idx="5356">
                  <c:v>89.266666666662886</c:v>
                </c:pt>
                <c:pt idx="5357">
                  <c:v>89.283333333329551</c:v>
                </c:pt>
                <c:pt idx="5358">
                  <c:v>89.299999999996217</c:v>
                </c:pt>
                <c:pt idx="5359">
                  <c:v>89.316666666662883</c:v>
                </c:pt>
                <c:pt idx="5360">
                  <c:v>89.333333333329549</c:v>
                </c:pt>
                <c:pt idx="5361">
                  <c:v>89.349999999996214</c:v>
                </c:pt>
                <c:pt idx="5362">
                  <c:v>89.36666666666288</c:v>
                </c:pt>
                <c:pt idx="5363">
                  <c:v>89.383333333329546</c:v>
                </c:pt>
                <c:pt idx="5364">
                  <c:v>89.399999999996211</c:v>
                </c:pt>
                <c:pt idx="5365">
                  <c:v>89.416666666662877</c:v>
                </c:pt>
                <c:pt idx="5366">
                  <c:v>89.433333333329543</c:v>
                </c:pt>
                <c:pt idx="5367">
                  <c:v>89.449999999996209</c:v>
                </c:pt>
                <c:pt idx="5368">
                  <c:v>89.466666666662874</c:v>
                </c:pt>
                <c:pt idx="5369">
                  <c:v>89.48333333332954</c:v>
                </c:pt>
                <c:pt idx="5370">
                  <c:v>89.499999999996206</c:v>
                </c:pt>
                <c:pt idx="5371">
                  <c:v>89.516666666662871</c:v>
                </c:pt>
                <c:pt idx="5372">
                  <c:v>89.533333333329537</c:v>
                </c:pt>
                <c:pt idx="5373">
                  <c:v>89.549999999996203</c:v>
                </c:pt>
                <c:pt idx="5374">
                  <c:v>89.566666666662869</c:v>
                </c:pt>
                <c:pt idx="5375">
                  <c:v>89.583333333329534</c:v>
                </c:pt>
                <c:pt idx="5376">
                  <c:v>89.5999999999962</c:v>
                </c:pt>
                <c:pt idx="5377">
                  <c:v>89.616666666662866</c:v>
                </c:pt>
                <c:pt idx="5378">
                  <c:v>89.633333333329531</c:v>
                </c:pt>
                <c:pt idx="5379">
                  <c:v>89.649999999996197</c:v>
                </c:pt>
                <c:pt idx="5380">
                  <c:v>89.666666666662863</c:v>
                </c:pt>
                <c:pt idx="5381">
                  <c:v>89.683333333329529</c:v>
                </c:pt>
                <c:pt idx="5382">
                  <c:v>89.699999999996194</c:v>
                </c:pt>
                <c:pt idx="5383">
                  <c:v>89.71666666666286</c:v>
                </c:pt>
                <c:pt idx="5384">
                  <c:v>89.733333333329526</c:v>
                </c:pt>
                <c:pt idx="5385">
                  <c:v>89.749999999996191</c:v>
                </c:pt>
                <c:pt idx="5386">
                  <c:v>89.766666666662857</c:v>
                </c:pt>
                <c:pt idx="5387">
                  <c:v>89.783333333329523</c:v>
                </c:pt>
                <c:pt idx="5388">
                  <c:v>89.799999999996189</c:v>
                </c:pt>
                <c:pt idx="5389">
                  <c:v>89.816666666662854</c:v>
                </c:pt>
                <c:pt idx="5390">
                  <c:v>89.83333333332952</c:v>
                </c:pt>
                <c:pt idx="5391">
                  <c:v>89.849999999996186</c:v>
                </c:pt>
                <c:pt idx="5392">
                  <c:v>89.866666666662852</c:v>
                </c:pt>
                <c:pt idx="5393">
                  <c:v>89.883333333329517</c:v>
                </c:pt>
                <c:pt idx="5394">
                  <c:v>89.899999999996183</c:v>
                </c:pt>
                <c:pt idx="5395">
                  <c:v>89.916666666662849</c:v>
                </c:pt>
                <c:pt idx="5396">
                  <c:v>89.933333333329514</c:v>
                </c:pt>
                <c:pt idx="5397">
                  <c:v>89.94999999999618</c:v>
                </c:pt>
                <c:pt idx="5398">
                  <c:v>89.966666666662846</c:v>
                </c:pt>
                <c:pt idx="5399">
                  <c:v>89.983333333329512</c:v>
                </c:pt>
                <c:pt idx="5400">
                  <c:v>89.999999999996177</c:v>
                </c:pt>
                <c:pt idx="5401">
                  <c:v>90.016666666662843</c:v>
                </c:pt>
                <c:pt idx="5402">
                  <c:v>90.033333333329509</c:v>
                </c:pt>
                <c:pt idx="5403">
                  <c:v>90.049999999996174</c:v>
                </c:pt>
                <c:pt idx="5404">
                  <c:v>90.06666666666284</c:v>
                </c:pt>
                <c:pt idx="5405">
                  <c:v>90.083333333329506</c:v>
                </c:pt>
                <c:pt idx="5406">
                  <c:v>90.099999999996172</c:v>
                </c:pt>
                <c:pt idx="5407">
                  <c:v>90.116666666662837</c:v>
                </c:pt>
                <c:pt idx="5408">
                  <c:v>90.133333333329503</c:v>
                </c:pt>
                <c:pt idx="5409">
                  <c:v>90.149999999996169</c:v>
                </c:pt>
                <c:pt idx="5410">
                  <c:v>90.166666666662834</c:v>
                </c:pt>
                <c:pt idx="5411">
                  <c:v>90.1833333333295</c:v>
                </c:pt>
                <c:pt idx="5412">
                  <c:v>90.199999999996166</c:v>
                </c:pt>
                <c:pt idx="5413">
                  <c:v>90.216666666662832</c:v>
                </c:pt>
                <c:pt idx="5414">
                  <c:v>90.233333333329497</c:v>
                </c:pt>
                <c:pt idx="5415">
                  <c:v>90.249999999996163</c:v>
                </c:pt>
                <c:pt idx="5416">
                  <c:v>90.266666666662829</c:v>
                </c:pt>
                <c:pt idx="5417">
                  <c:v>90.283333333329495</c:v>
                </c:pt>
                <c:pt idx="5418">
                  <c:v>90.29999999999616</c:v>
                </c:pt>
                <c:pt idx="5419">
                  <c:v>90.316666666662826</c:v>
                </c:pt>
                <c:pt idx="5420">
                  <c:v>90.333333333329492</c:v>
                </c:pt>
                <c:pt idx="5421">
                  <c:v>90.349999999996157</c:v>
                </c:pt>
                <c:pt idx="5422">
                  <c:v>90.366666666662823</c:v>
                </c:pt>
                <c:pt idx="5423">
                  <c:v>90.383333333329489</c:v>
                </c:pt>
                <c:pt idx="5424">
                  <c:v>90.399999999996155</c:v>
                </c:pt>
                <c:pt idx="5425">
                  <c:v>90.41666666666282</c:v>
                </c:pt>
                <c:pt idx="5426">
                  <c:v>90.433333333329486</c:v>
                </c:pt>
                <c:pt idx="5427">
                  <c:v>90.449999999996152</c:v>
                </c:pt>
                <c:pt idx="5428">
                  <c:v>90.466666666662817</c:v>
                </c:pt>
                <c:pt idx="5429">
                  <c:v>90.483333333329483</c:v>
                </c:pt>
                <c:pt idx="5430">
                  <c:v>90.499999999996149</c:v>
                </c:pt>
                <c:pt idx="5431">
                  <c:v>90.516666666662815</c:v>
                </c:pt>
                <c:pt idx="5432">
                  <c:v>90.53333333332948</c:v>
                </c:pt>
                <c:pt idx="5433">
                  <c:v>90.549999999996146</c:v>
                </c:pt>
                <c:pt idx="5434">
                  <c:v>90.566666666662812</c:v>
                </c:pt>
                <c:pt idx="5435">
                  <c:v>90.583333333329477</c:v>
                </c:pt>
                <c:pt idx="5436">
                  <c:v>90.599999999996143</c:v>
                </c:pt>
                <c:pt idx="5437">
                  <c:v>90.616666666662809</c:v>
                </c:pt>
                <c:pt idx="5438">
                  <c:v>90.633333333329475</c:v>
                </c:pt>
                <c:pt idx="5439">
                  <c:v>90.64999999999614</c:v>
                </c:pt>
                <c:pt idx="5440">
                  <c:v>90.666666666662806</c:v>
                </c:pt>
                <c:pt idx="5441">
                  <c:v>90.683333333329472</c:v>
                </c:pt>
                <c:pt idx="5442">
                  <c:v>90.699999999996137</c:v>
                </c:pt>
                <c:pt idx="5443">
                  <c:v>90.716666666662803</c:v>
                </c:pt>
                <c:pt idx="5444">
                  <c:v>90.733333333329469</c:v>
                </c:pt>
                <c:pt idx="5445">
                  <c:v>90.749999999996135</c:v>
                </c:pt>
                <c:pt idx="5446">
                  <c:v>90.7666666666628</c:v>
                </c:pt>
                <c:pt idx="5447">
                  <c:v>90.783333333329466</c:v>
                </c:pt>
                <c:pt idx="5448">
                  <c:v>90.799999999996132</c:v>
                </c:pt>
                <c:pt idx="5449">
                  <c:v>90.816666666662798</c:v>
                </c:pt>
                <c:pt idx="5450">
                  <c:v>90.833333333329463</c:v>
                </c:pt>
                <c:pt idx="5451">
                  <c:v>90.849999999996129</c:v>
                </c:pt>
                <c:pt idx="5452">
                  <c:v>90.866666666662795</c:v>
                </c:pt>
                <c:pt idx="5453">
                  <c:v>90.88333333332946</c:v>
                </c:pt>
                <c:pt idx="5454">
                  <c:v>90.899999999996126</c:v>
                </c:pt>
                <c:pt idx="5455">
                  <c:v>90.916666666662792</c:v>
                </c:pt>
                <c:pt idx="5456">
                  <c:v>90.933333333329458</c:v>
                </c:pt>
                <c:pt idx="5457">
                  <c:v>90.949999999996123</c:v>
                </c:pt>
                <c:pt idx="5458">
                  <c:v>90.966666666662789</c:v>
                </c:pt>
                <c:pt idx="5459">
                  <c:v>90.983333333329455</c:v>
                </c:pt>
                <c:pt idx="5460">
                  <c:v>90.99999999999612</c:v>
                </c:pt>
                <c:pt idx="5461">
                  <c:v>91.016666666662786</c:v>
                </c:pt>
                <c:pt idx="5462">
                  <c:v>91.033333333329452</c:v>
                </c:pt>
                <c:pt idx="5463">
                  <c:v>91.049999999996118</c:v>
                </c:pt>
                <c:pt idx="5464">
                  <c:v>91.066666666662783</c:v>
                </c:pt>
                <c:pt idx="5465">
                  <c:v>91.083333333329449</c:v>
                </c:pt>
                <c:pt idx="5466">
                  <c:v>91.099999999996115</c:v>
                </c:pt>
                <c:pt idx="5467">
                  <c:v>91.11666666666278</c:v>
                </c:pt>
                <c:pt idx="5468">
                  <c:v>91.133333333329446</c:v>
                </c:pt>
                <c:pt idx="5469">
                  <c:v>91.149999999996112</c:v>
                </c:pt>
                <c:pt idx="5470">
                  <c:v>91.166666666662778</c:v>
                </c:pt>
                <c:pt idx="5471">
                  <c:v>91.183333333329443</c:v>
                </c:pt>
                <c:pt idx="5472">
                  <c:v>91.199999999996109</c:v>
                </c:pt>
                <c:pt idx="5473">
                  <c:v>91.216666666662775</c:v>
                </c:pt>
                <c:pt idx="5474">
                  <c:v>91.233333333329441</c:v>
                </c:pt>
                <c:pt idx="5475">
                  <c:v>91.249999999996106</c:v>
                </c:pt>
                <c:pt idx="5476">
                  <c:v>91.266666666662772</c:v>
                </c:pt>
                <c:pt idx="5477">
                  <c:v>91.283333333329438</c:v>
                </c:pt>
                <c:pt idx="5478">
                  <c:v>91.299999999996103</c:v>
                </c:pt>
                <c:pt idx="5479">
                  <c:v>91.316666666662769</c:v>
                </c:pt>
                <c:pt idx="5480">
                  <c:v>91.333333333329435</c:v>
                </c:pt>
                <c:pt idx="5481">
                  <c:v>91.349999999996101</c:v>
                </c:pt>
                <c:pt idx="5482">
                  <c:v>91.366666666662766</c:v>
                </c:pt>
                <c:pt idx="5483">
                  <c:v>91.383333333329432</c:v>
                </c:pt>
                <c:pt idx="5484">
                  <c:v>91.399999999996098</c:v>
                </c:pt>
                <c:pt idx="5485">
                  <c:v>91.416666666662763</c:v>
                </c:pt>
                <c:pt idx="5486">
                  <c:v>91.433333333329429</c:v>
                </c:pt>
                <c:pt idx="5487">
                  <c:v>91.449999999996095</c:v>
                </c:pt>
                <c:pt idx="5488">
                  <c:v>91.466666666662761</c:v>
                </c:pt>
                <c:pt idx="5489">
                  <c:v>91.483333333329426</c:v>
                </c:pt>
                <c:pt idx="5490">
                  <c:v>91.499999999996092</c:v>
                </c:pt>
                <c:pt idx="5491">
                  <c:v>91.516666666662758</c:v>
                </c:pt>
                <c:pt idx="5492">
                  <c:v>91.533333333329423</c:v>
                </c:pt>
                <c:pt idx="5493">
                  <c:v>91.549999999996089</c:v>
                </c:pt>
                <c:pt idx="5494">
                  <c:v>91.566666666662755</c:v>
                </c:pt>
                <c:pt idx="5495">
                  <c:v>91.583333333329421</c:v>
                </c:pt>
                <c:pt idx="5496">
                  <c:v>91.599999999996086</c:v>
                </c:pt>
                <c:pt idx="5497">
                  <c:v>91.616666666662752</c:v>
                </c:pt>
                <c:pt idx="5498">
                  <c:v>91.633333333329418</c:v>
                </c:pt>
                <c:pt idx="5499">
                  <c:v>91.649999999996083</c:v>
                </c:pt>
                <c:pt idx="5500">
                  <c:v>91.666666666662749</c:v>
                </c:pt>
                <c:pt idx="5501">
                  <c:v>91.683333333329415</c:v>
                </c:pt>
                <c:pt idx="5502">
                  <c:v>91.699999999996081</c:v>
                </c:pt>
                <c:pt idx="5503">
                  <c:v>91.716666666662746</c:v>
                </c:pt>
                <c:pt idx="5504">
                  <c:v>91.733333333329412</c:v>
                </c:pt>
                <c:pt idx="5505">
                  <c:v>91.749999999996078</c:v>
                </c:pt>
                <c:pt idx="5506">
                  <c:v>91.766666666662744</c:v>
                </c:pt>
                <c:pt idx="5507">
                  <c:v>91.783333333329409</c:v>
                </c:pt>
                <c:pt idx="5508">
                  <c:v>91.799999999996075</c:v>
                </c:pt>
                <c:pt idx="5509">
                  <c:v>91.816666666662741</c:v>
                </c:pt>
                <c:pt idx="5510">
                  <c:v>91.833333333329406</c:v>
                </c:pt>
                <c:pt idx="5511">
                  <c:v>91.849999999996072</c:v>
                </c:pt>
                <c:pt idx="5512">
                  <c:v>91.866666666662738</c:v>
                </c:pt>
                <c:pt idx="5513">
                  <c:v>91.883333333329404</c:v>
                </c:pt>
                <c:pt idx="5514">
                  <c:v>91.899999999996069</c:v>
                </c:pt>
                <c:pt idx="5515">
                  <c:v>91.916666666662735</c:v>
                </c:pt>
                <c:pt idx="5516">
                  <c:v>91.933333333329401</c:v>
                </c:pt>
                <c:pt idx="5517">
                  <c:v>91.949999999996066</c:v>
                </c:pt>
                <c:pt idx="5518">
                  <c:v>91.966666666662732</c:v>
                </c:pt>
                <c:pt idx="5519">
                  <c:v>91.983333333329398</c:v>
                </c:pt>
                <c:pt idx="5520">
                  <c:v>91.999999999996064</c:v>
                </c:pt>
                <c:pt idx="5521">
                  <c:v>92.016666666662729</c:v>
                </c:pt>
                <c:pt idx="5522">
                  <c:v>92.033333333329395</c:v>
                </c:pt>
                <c:pt idx="5523">
                  <c:v>92.049999999996061</c:v>
                </c:pt>
                <c:pt idx="5524">
                  <c:v>92.066666666662726</c:v>
                </c:pt>
                <c:pt idx="5525">
                  <c:v>92.083333333329392</c:v>
                </c:pt>
                <c:pt idx="5526">
                  <c:v>92.099999999996058</c:v>
                </c:pt>
                <c:pt idx="5527">
                  <c:v>92.116666666662724</c:v>
                </c:pt>
                <c:pt idx="5528">
                  <c:v>92.133333333329389</c:v>
                </c:pt>
                <c:pt idx="5529">
                  <c:v>92.149999999996055</c:v>
                </c:pt>
                <c:pt idx="5530">
                  <c:v>92.166666666662721</c:v>
                </c:pt>
                <c:pt idx="5531">
                  <c:v>92.183333333329387</c:v>
                </c:pt>
                <c:pt idx="5532">
                  <c:v>92.199999999996052</c:v>
                </c:pt>
                <c:pt idx="5533">
                  <c:v>92.216666666662718</c:v>
                </c:pt>
                <c:pt idx="5534">
                  <c:v>92.233333333329384</c:v>
                </c:pt>
                <c:pt idx="5535">
                  <c:v>92.249999999996049</c:v>
                </c:pt>
                <c:pt idx="5536">
                  <c:v>92.266666666662715</c:v>
                </c:pt>
                <c:pt idx="5537">
                  <c:v>92.283333333329381</c:v>
                </c:pt>
                <c:pt idx="5538">
                  <c:v>92.299999999996047</c:v>
                </c:pt>
                <c:pt idx="5539">
                  <c:v>92.316666666662712</c:v>
                </c:pt>
                <c:pt idx="5540">
                  <c:v>92.333333333329378</c:v>
                </c:pt>
                <c:pt idx="5541">
                  <c:v>92.349999999996044</c:v>
                </c:pt>
                <c:pt idx="5542">
                  <c:v>92.366666666662709</c:v>
                </c:pt>
                <c:pt idx="5543">
                  <c:v>92.383333333329375</c:v>
                </c:pt>
                <c:pt idx="5544">
                  <c:v>92.399999999996041</c:v>
                </c:pt>
                <c:pt idx="5545">
                  <c:v>92.416666666662707</c:v>
                </c:pt>
                <c:pt idx="5546">
                  <c:v>92.433333333329372</c:v>
                </c:pt>
                <c:pt idx="5547">
                  <c:v>92.449999999996038</c:v>
                </c:pt>
                <c:pt idx="5548">
                  <c:v>92.466666666662704</c:v>
                </c:pt>
                <c:pt idx="5549">
                  <c:v>92.483333333329369</c:v>
                </c:pt>
                <c:pt idx="5550">
                  <c:v>92.499999999996035</c:v>
                </c:pt>
                <c:pt idx="5551">
                  <c:v>92.516666666662701</c:v>
                </c:pt>
                <c:pt idx="5552">
                  <c:v>92.533333333329367</c:v>
                </c:pt>
                <c:pt idx="5553">
                  <c:v>92.549999999996032</c:v>
                </c:pt>
                <c:pt idx="5554">
                  <c:v>92.566666666662698</c:v>
                </c:pt>
                <c:pt idx="5555">
                  <c:v>92.583333333329364</c:v>
                </c:pt>
                <c:pt idx="5556">
                  <c:v>92.599999999996029</c:v>
                </c:pt>
                <c:pt idx="5557">
                  <c:v>92.616666666662695</c:v>
                </c:pt>
                <c:pt idx="5558">
                  <c:v>92.633333333329361</c:v>
                </c:pt>
                <c:pt idx="5559">
                  <c:v>92.649999999996027</c:v>
                </c:pt>
                <c:pt idx="5560">
                  <c:v>92.666666666662692</c:v>
                </c:pt>
                <c:pt idx="5561">
                  <c:v>92.683333333329358</c:v>
                </c:pt>
                <c:pt idx="5562">
                  <c:v>92.699999999996024</c:v>
                </c:pt>
                <c:pt idx="5563">
                  <c:v>92.71666666666269</c:v>
                </c:pt>
                <c:pt idx="5564">
                  <c:v>92.733333333329355</c:v>
                </c:pt>
                <c:pt idx="5565">
                  <c:v>92.749999999996021</c:v>
                </c:pt>
                <c:pt idx="5566">
                  <c:v>92.766666666662687</c:v>
                </c:pt>
                <c:pt idx="5567">
                  <c:v>92.783333333329352</c:v>
                </c:pt>
                <c:pt idx="5568">
                  <c:v>92.799999999996018</c:v>
                </c:pt>
                <c:pt idx="5569">
                  <c:v>92.816666666662684</c:v>
                </c:pt>
                <c:pt idx="5570">
                  <c:v>92.83333333332935</c:v>
                </c:pt>
                <c:pt idx="5571">
                  <c:v>92.849999999996015</c:v>
                </c:pt>
                <c:pt idx="5572">
                  <c:v>92.866666666662681</c:v>
                </c:pt>
                <c:pt idx="5573">
                  <c:v>92.883333333329347</c:v>
                </c:pt>
                <c:pt idx="5574">
                  <c:v>92.899999999996012</c:v>
                </c:pt>
                <c:pt idx="5575">
                  <c:v>92.916666666662678</c:v>
                </c:pt>
                <c:pt idx="5576">
                  <c:v>92.933333333329344</c:v>
                </c:pt>
                <c:pt idx="5577">
                  <c:v>92.94999999999601</c:v>
                </c:pt>
                <c:pt idx="5578">
                  <c:v>92.966666666662675</c:v>
                </c:pt>
                <c:pt idx="5579">
                  <c:v>92.983333333329341</c:v>
                </c:pt>
                <c:pt idx="5580">
                  <c:v>92.999999999996007</c:v>
                </c:pt>
                <c:pt idx="5581">
                  <c:v>93.016666666662672</c:v>
                </c:pt>
                <c:pt idx="5582">
                  <c:v>93.033333333329338</c:v>
                </c:pt>
                <c:pt idx="5583">
                  <c:v>93.049999999996004</c:v>
                </c:pt>
                <c:pt idx="5584">
                  <c:v>93.06666666666267</c:v>
                </c:pt>
                <c:pt idx="5585">
                  <c:v>93.083333333329335</c:v>
                </c:pt>
                <c:pt idx="5586">
                  <c:v>93.099999999996001</c:v>
                </c:pt>
                <c:pt idx="5587">
                  <c:v>93.116666666662667</c:v>
                </c:pt>
                <c:pt idx="5588">
                  <c:v>93.133333333329333</c:v>
                </c:pt>
                <c:pt idx="5589">
                  <c:v>93.149999999995998</c:v>
                </c:pt>
                <c:pt idx="5590">
                  <c:v>93.166666666662664</c:v>
                </c:pt>
                <c:pt idx="5591">
                  <c:v>93.18333333332933</c:v>
                </c:pt>
                <c:pt idx="5592">
                  <c:v>93.199999999995995</c:v>
                </c:pt>
                <c:pt idx="5593">
                  <c:v>93.216666666662661</c:v>
                </c:pt>
                <c:pt idx="5594">
                  <c:v>93.233333333329327</c:v>
                </c:pt>
                <c:pt idx="5595">
                  <c:v>93.249999999995993</c:v>
                </c:pt>
                <c:pt idx="5596">
                  <c:v>93.266666666662658</c:v>
                </c:pt>
                <c:pt idx="5597">
                  <c:v>93.283333333329324</c:v>
                </c:pt>
                <c:pt idx="5598">
                  <c:v>93.29999999999599</c:v>
                </c:pt>
                <c:pt idx="5599">
                  <c:v>93.316666666662655</c:v>
                </c:pt>
                <c:pt idx="5600">
                  <c:v>93.333333333329321</c:v>
                </c:pt>
                <c:pt idx="5601">
                  <c:v>93.349999999995987</c:v>
                </c:pt>
                <c:pt idx="5602">
                  <c:v>93.366666666662653</c:v>
                </c:pt>
                <c:pt idx="5603">
                  <c:v>93.383333333329318</c:v>
                </c:pt>
                <c:pt idx="5604">
                  <c:v>93.399999999995984</c:v>
                </c:pt>
                <c:pt idx="5605">
                  <c:v>93.41666666666265</c:v>
                </c:pt>
                <c:pt idx="5606">
                  <c:v>93.433333333329315</c:v>
                </c:pt>
                <c:pt idx="5607">
                  <c:v>93.449999999995981</c:v>
                </c:pt>
                <c:pt idx="5608">
                  <c:v>93.466666666662647</c:v>
                </c:pt>
                <c:pt idx="5609">
                  <c:v>93.483333333329313</c:v>
                </c:pt>
                <c:pt idx="5610">
                  <c:v>93.499999999995978</c:v>
                </c:pt>
                <c:pt idx="5611">
                  <c:v>93.516666666662644</c:v>
                </c:pt>
                <c:pt idx="5612">
                  <c:v>93.53333333332931</c:v>
                </c:pt>
                <c:pt idx="5613">
                  <c:v>93.549999999995975</c:v>
                </c:pt>
                <c:pt idx="5614">
                  <c:v>93.566666666662641</c:v>
                </c:pt>
                <c:pt idx="5615">
                  <c:v>93.583333333329307</c:v>
                </c:pt>
                <c:pt idx="5616">
                  <c:v>93.599999999995973</c:v>
                </c:pt>
                <c:pt idx="5617">
                  <c:v>93.616666666662638</c:v>
                </c:pt>
                <c:pt idx="5618">
                  <c:v>93.633333333329304</c:v>
                </c:pt>
                <c:pt idx="5619">
                  <c:v>93.64999999999597</c:v>
                </c:pt>
                <c:pt idx="5620">
                  <c:v>93.666666666662636</c:v>
                </c:pt>
                <c:pt idx="5621">
                  <c:v>93.683333333329301</c:v>
                </c:pt>
                <c:pt idx="5622">
                  <c:v>93.699999999995967</c:v>
                </c:pt>
                <c:pt idx="5623">
                  <c:v>93.716666666662633</c:v>
                </c:pt>
                <c:pt idx="5624">
                  <c:v>93.733333333329298</c:v>
                </c:pt>
                <c:pt idx="5625">
                  <c:v>93.749999999995964</c:v>
                </c:pt>
                <c:pt idx="5626">
                  <c:v>93.76666666666263</c:v>
                </c:pt>
                <c:pt idx="5627">
                  <c:v>93.783333333329296</c:v>
                </c:pt>
                <c:pt idx="5628">
                  <c:v>93.799999999995961</c:v>
                </c:pt>
                <c:pt idx="5629">
                  <c:v>93.816666666662627</c:v>
                </c:pt>
                <c:pt idx="5630">
                  <c:v>93.833333333329293</c:v>
                </c:pt>
                <c:pt idx="5631">
                  <c:v>93.849999999995958</c:v>
                </c:pt>
                <c:pt idx="5632">
                  <c:v>93.866666666662624</c:v>
                </c:pt>
                <c:pt idx="5633">
                  <c:v>93.88333333332929</c:v>
                </c:pt>
                <c:pt idx="5634">
                  <c:v>93.899999999995956</c:v>
                </c:pt>
                <c:pt idx="5635">
                  <c:v>93.916666666662621</c:v>
                </c:pt>
                <c:pt idx="5636">
                  <c:v>93.933333333329287</c:v>
                </c:pt>
                <c:pt idx="5637">
                  <c:v>93.949999999995953</c:v>
                </c:pt>
                <c:pt idx="5638">
                  <c:v>93.966666666662618</c:v>
                </c:pt>
                <c:pt idx="5639">
                  <c:v>93.983333333329284</c:v>
                </c:pt>
                <c:pt idx="5640">
                  <c:v>93.99999999999595</c:v>
                </c:pt>
                <c:pt idx="5641">
                  <c:v>94.016666666662616</c:v>
                </c:pt>
                <c:pt idx="5642">
                  <c:v>94.033333333329281</c:v>
                </c:pt>
                <c:pt idx="5643">
                  <c:v>94.049999999995947</c:v>
                </c:pt>
                <c:pt idx="5644">
                  <c:v>94.066666666662613</c:v>
                </c:pt>
                <c:pt idx="5645">
                  <c:v>94.083333333329279</c:v>
                </c:pt>
                <c:pt idx="5646">
                  <c:v>94.099999999995944</c:v>
                </c:pt>
                <c:pt idx="5647">
                  <c:v>94.11666666666261</c:v>
                </c:pt>
                <c:pt idx="5648">
                  <c:v>94.133333333329276</c:v>
                </c:pt>
                <c:pt idx="5649">
                  <c:v>94.149999999995941</c:v>
                </c:pt>
                <c:pt idx="5650">
                  <c:v>94.166666666662607</c:v>
                </c:pt>
                <c:pt idx="5651">
                  <c:v>94.183333333329273</c:v>
                </c:pt>
                <c:pt idx="5652">
                  <c:v>94.199999999995939</c:v>
                </c:pt>
                <c:pt idx="5653">
                  <c:v>94.216666666662604</c:v>
                </c:pt>
                <c:pt idx="5654">
                  <c:v>94.23333333332927</c:v>
                </c:pt>
                <c:pt idx="5655">
                  <c:v>94.249999999995936</c:v>
                </c:pt>
                <c:pt idx="5656">
                  <c:v>94.266666666662601</c:v>
                </c:pt>
                <c:pt idx="5657">
                  <c:v>94.283333333329267</c:v>
                </c:pt>
                <c:pt idx="5658">
                  <c:v>94.299999999995933</c:v>
                </c:pt>
                <c:pt idx="5659">
                  <c:v>94.316666666662599</c:v>
                </c:pt>
                <c:pt idx="5660">
                  <c:v>94.333333333329264</c:v>
                </c:pt>
                <c:pt idx="5661">
                  <c:v>94.34999999999593</c:v>
                </c:pt>
                <c:pt idx="5662">
                  <c:v>94.366666666662596</c:v>
                </c:pt>
                <c:pt idx="5663">
                  <c:v>94.383333333329261</c:v>
                </c:pt>
                <c:pt idx="5664">
                  <c:v>94.399999999995927</c:v>
                </c:pt>
                <c:pt idx="5665">
                  <c:v>94.416666666662593</c:v>
                </c:pt>
                <c:pt idx="5666">
                  <c:v>94.433333333329259</c:v>
                </c:pt>
                <c:pt idx="5667">
                  <c:v>94.449999999995924</c:v>
                </c:pt>
                <c:pt idx="5668">
                  <c:v>94.46666666666259</c:v>
                </c:pt>
                <c:pt idx="5669">
                  <c:v>94.483333333329256</c:v>
                </c:pt>
                <c:pt idx="5670">
                  <c:v>94.499999999995921</c:v>
                </c:pt>
                <c:pt idx="5671">
                  <c:v>94.516666666662587</c:v>
                </c:pt>
                <c:pt idx="5672">
                  <c:v>94.533333333329253</c:v>
                </c:pt>
                <c:pt idx="5673">
                  <c:v>94.549999999995919</c:v>
                </c:pt>
                <c:pt idx="5674">
                  <c:v>94.566666666662584</c:v>
                </c:pt>
                <c:pt idx="5675">
                  <c:v>94.58333333332925</c:v>
                </c:pt>
                <c:pt idx="5676">
                  <c:v>94.599999999995916</c:v>
                </c:pt>
                <c:pt idx="5677">
                  <c:v>94.616666666662582</c:v>
                </c:pt>
                <c:pt idx="5678">
                  <c:v>94.633333333329247</c:v>
                </c:pt>
                <c:pt idx="5679">
                  <c:v>94.649999999995913</c:v>
                </c:pt>
                <c:pt idx="5680">
                  <c:v>94.666666666662579</c:v>
                </c:pt>
                <c:pt idx="5681">
                  <c:v>94.683333333329244</c:v>
                </c:pt>
                <c:pt idx="5682">
                  <c:v>94.69999999999591</c:v>
                </c:pt>
                <c:pt idx="5683">
                  <c:v>94.716666666662576</c:v>
                </c:pt>
                <c:pt idx="5684">
                  <c:v>94.733333333329242</c:v>
                </c:pt>
                <c:pt idx="5685">
                  <c:v>94.749999999995907</c:v>
                </c:pt>
                <c:pt idx="5686">
                  <c:v>94.766666666662573</c:v>
                </c:pt>
                <c:pt idx="5687">
                  <c:v>94.783333333329239</c:v>
                </c:pt>
                <c:pt idx="5688">
                  <c:v>94.799999999995904</c:v>
                </c:pt>
                <c:pt idx="5689">
                  <c:v>94.81666666666257</c:v>
                </c:pt>
                <c:pt idx="5690">
                  <c:v>94.833333333329236</c:v>
                </c:pt>
                <c:pt idx="5691">
                  <c:v>94.849999999995902</c:v>
                </c:pt>
                <c:pt idx="5692">
                  <c:v>94.866666666662567</c:v>
                </c:pt>
                <c:pt idx="5693">
                  <c:v>94.883333333329233</c:v>
                </c:pt>
                <c:pt idx="5694">
                  <c:v>94.899999999995899</c:v>
                </c:pt>
                <c:pt idx="5695">
                  <c:v>94.916666666662564</c:v>
                </c:pt>
                <c:pt idx="5696">
                  <c:v>94.93333333332923</c:v>
                </c:pt>
                <c:pt idx="5697">
                  <c:v>94.949999999995896</c:v>
                </c:pt>
                <c:pt idx="5698">
                  <c:v>94.966666666662562</c:v>
                </c:pt>
                <c:pt idx="5699">
                  <c:v>94.983333333329227</c:v>
                </c:pt>
                <c:pt idx="5700">
                  <c:v>94.999999999995893</c:v>
                </c:pt>
                <c:pt idx="5701">
                  <c:v>95.016666666662559</c:v>
                </c:pt>
                <c:pt idx="5702">
                  <c:v>95.033333333329225</c:v>
                </c:pt>
                <c:pt idx="5703">
                  <c:v>95.04999999999589</c:v>
                </c:pt>
                <c:pt idx="5704">
                  <c:v>95.066666666662556</c:v>
                </c:pt>
                <c:pt idx="5705">
                  <c:v>95.083333333329222</c:v>
                </c:pt>
                <c:pt idx="5706">
                  <c:v>95.099999999995887</c:v>
                </c:pt>
                <c:pt idx="5707">
                  <c:v>95.116666666662553</c:v>
                </c:pt>
                <c:pt idx="5708">
                  <c:v>95.133333333329219</c:v>
                </c:pt>
                <c:pt idx="5709">
                  <c:v>95.149999999995885</c:v>
                </c:pt>
                <c:pt idx="5710">
                  <c:v>95.16666666666255</c:v>
                </c:pt>
                <c:pt idx="5711">
                  <c:v>95.183333333329216</c:v>
                </c:pt>
                <c:pt idx="5712">
                  <c:v>95.199999999995882</c:v>
                </c:pt>
                <c:pt idx="5713">
                  <c:v>95.216666666662547</c:v>
                </c:pt>
                <c:pt idx="5714">
                  <c:v>95.233333333329213</c:v>
                </c:pt>
                <c:pt idx="5715">
                  <c:v>95.249999999995879</c:v>
                </c:pt>
                <c:pt idx="5716">
                  <c:v>95.266666666662545</c:v>
                </c:pt>
                <c:pt idx="5717">
                  <c:v>95.28333333332921</c:v>
                </c:pt>
                <c:pt idx="5718">
                  <c:v>95.299999999995876</c:v>
                </c:pt>
                <c:pt idx="5719">
                  <c:v>95.316666666662542</c:v>
                </c:pt>
                <c:pt idx="5720">
                  <c:v>95.333333333329207</c:v>
                </c:pt>
                <c:pt idx="5721">
                  <c:v>95.349999999995873</c:v>
                </c:pt>
                <c:pt idx="5722">
                  <c:v>95.366666666662539</c:v>
                </c:pt>
                <c:pt idx="5723">
                  <c:v>95.383333333329205</c:v>
                </c:pt>
                <c:pt idx="5724">
                  <c:v>95.39999999999587</c:v>
                </c:pt>
                <c:pt idx="5725">
                  <c:v>95.416666666662536</c:v>
                </c:pt>
                <c:pt idx="5726">
                  <c:v>95.433333333329202</c:v>
                </c:pt>
                <c:pt idx="5727">
                  <c:v>95.449999999995867</c:v>
                </c:pt>
                <c:pt idx="5728">
                  <c:v>95.466666666662533</c:v>
                </c:pt>
                <c:pt idx="5729">
                  <c:v>95.483333333329199</c:v>
                </c:pt>
                <c:pt idx="5730">
                  <c:v>95.499999999995865</c:v>
                </c:pt>
                <c:pt idx="5731">
                  <c:v>95.51666666666253</c:v>
                </c:pt>
                <c:pt idx="5732">
                  <c:v>95.533333333329196</c:v>
                </c:pt>
                <c:pt idx="5733">
                  <c:v>95.549999999995862</c:v>
                </c:pt>
                <c:pt idx="5734">
                  <c:v>95.566666666662528</c:v>
                </c:pt>
                <c:pt idx="5735">
                  <c:v>95.583333333329193</c:v>
                </c:pt>
                <c:pt idx="5736">
                  <c:v>95.599999999995859</c:v>
                </c:pt>
                <c:pt idx="5737">
                  <c:v>95.616666666662525</c:v>
                </c:pt>
                <c:pt idx="5738">
                  <c:v>95.63333333332919</c:v>
                </c:pt>
                <c:pt idx="5739">
                  <c:v>95.649999999995856</c:v>
                </c:pt>
                <c:pt idx="5740">
                  <c:v>95.666666666662522</c:v>
                </c:pt>
                <c:pt idx="5741">
                  <c:v>95.683333333329188</c:v>
                </c:pt>
                <c:pt idx="5742">
                  <c:v>95.699999999995853</c:v>
                </c:pt>
                <c:pt idx="5743">
                  <c:v>95.716666666662519</c:v>
                </c:pt>
                <c:pt idx="5744">
                  <c:v>95.733333333329185</c:v>
                </c:pt>
                <c:pt idx="5745">
                  <c:v>95.74999999999585</c:v>
                </c:pt>
                <c:pt idx="5746">
                  <c:v>95.766666666662516</c:v>
                </c:pt>
                <c:pt idx="5747">
                  <c:v>95.783333333329182</c:v>
                </c:pt>
                <c:pt idx="5748">
                  <c:v>95.799999999995848</c:v>
                </c:pt>
                <c:pt idx="5749">
                  <c:v>95.816666666662513</c:v>
                </c:pt>
                <c:pt idx="5750">
                  <c:v>95.833333333329179</c:v>
                </c:pt>
                <c:pt idx="5751">
                  <c:v>95.849999999995845</c:v>
                </c:pt>
                <c:pt idx="5752">
                  <c:v>95.86666666666251</c:v>
                </c:pt>
                <c:pt idx="5753">
                  <c:v>95.883333333329176</c:v>
                </c:pt>
                <c:pt idx="5754">
                  <c:v>95.899999999995842</c:v>
                </c:pt>
                <c:pt idx="5755">
                  <c:v>95.916666666662508</c:v>
                </c:pt>
                <c:pt idx="5756">
                  <c:v>95.933333333329173</c:v>
                </c:pt>
                <c:pt idx="5757">
                  <c:v>95.949999999995839</c:v>
                </c:pt>
                <c:pt idx="5758">
                  <c:v>95.966666666662505</c:v>
                </c:pt>
                <c:pt idx="5759">
                  <c:v>95.983333333329171</c:v>
                </c:pt>
                <c:pt idx="5760">
                  <c:v>95.999999999995836</c:v>
                </c:pt>
                <c:pt idx="5761">
                  <c:v>96.016666666662502</c:v>
                </c:pt>
                <c:pt idx="5762">
                  <c:v>96.033333333329168</c:v>
                </c:pt>
                <c:pt idx="5763">
                  <c:v>96.049999999995833</c:v>
                </c:pt>
                <c:pt idx="5764">
                  <c:v>96.066666666662499</c:v>
                </c:pt>
                <c:pt idx="5765">
                  <c:v>96.083333333329165</c:v>
                </c:pt>
                <c:pt idx="5766">
                  <c:v>96.099999999995831</c:v>
                </c:pt>
                <c:pt idx="5767">
                  <c:v>96.116666666662496</c:v>
                </c:pt>
                <c:pt idx="5768">
                  <c:v>96.133333333329162</c:v>
                </c:pt>
                <c:pt idx="5769">
                  <c:v>96.149999999995828</c:v>
                </c:pt>
                <c:pt idx="5770">
                  <c:v>96.166666666662493</c:v>
                </c:pt>
                <c:pt idx="5771">
                  <c:v>96.183333333329159</c:v>
                </c:pt>
                <c:pt idx="5772">
                  <c:v>96.199999999995825</c:v>
                </c:pt>
                <c:pt idx="5773">
                  <c:v>96.216666666662491</c:v>
                </c:pt>
                <c:pt idx="5774">
                  <c:v>96.233333333329156</c:v>
                </c:pt>
                <c:pt idx="5775">
                  <c:v>96.249999999995822</c:v>
                </c:pt>
                <c:pt idx="5776">
                  <c:v>96.266666666662488</c:v>
                </c:pt>
                <c:pt idx="5777">
                  <c:v>96.283333333329153</c:v>
                </c:pt>
                <c:pt idx="5778">
                  <c:v>96.299999999995819</c:v>
                </c:pt>
                <c:pt idx="5779">
                  <c:v>96.316666666662485</c:v>
                </c:pt>
                <c:pt idx="5780">
                  <c:v>96.333333333329151</c:v>
                </c:pt>
                <c:pt idx="5781">
                  <c:v>96.349999999995816</c:v>
                </c:pt>
                <c:pt idx="5782">
                  <c:v>96.366666666662482</c:v>
                </c:pt>
                <c:pt idx="5783">
                  <c:v>96.383333333329148</c:v>
                </c:pt>
                <c:pt idx="5784">
                  <c:v>96.399999999995813</c:v>
                </c:pt>
                <c:pt idx="5785">
                  <c:v>96.416666666662479</c:v>
                </c:pt>
                <c:pt idx="5786">
                  <c:v>96.433333333329145</c:v>
                </c:pt>
                <c:pt idx="5787">
                  <c:v>96.449999999995811</c:v>
                </c:pt>
                <c:pt idx="5788">
                  <c:v>96.466666666662476</c:v>
                </c:pt>
                <c:pt idx="5789">
                  <c:v>96.483333333329142</c:v>
                </c:pt>
                <c:pt idx="5790">
                  <c:v>96.499999999995808</c:v>
                </c:pt>
                <c:pt idx="5791">
                  <c:v>96.516666666662474</c:v>
                </c:pt>
                <c:pt idx="5792">
                  <c:v>96.533333333329139</c:v>
                </c:pt>
                <c:pt idx="5793">
                  <c:v>96.549999999995805</c:v>
                </c:pt>
                <c:pt idx="5794">
                  <c:v>96.566666666662471</c:v>
                </c:pt>
                <c:pt idx="5795">
                  <c:v>96.583333333329136</c:v>
                </c:pt>
                <c:pt idx="5796">
                  <c:v>96.599999999995802</c:v>
                </c:pt>
                <c:pt idx="5797">
                  <c:v>96.616666666662468</c:v>
                </c:pt>
                <c:pt idx="5798">
                  <c:v>96.633333333329134</c:v>
                </c:pt>
                <c:pt idx="5799">
                  <c:v>96.649999999995799</c:v>
                </c:pt>
                <c:pt idx="5800">
                  <c:v>96.666666666662465</c:v>
                </c:pt>
                <c:pt idx="5801">
                  <c:v>96.683333333329131</c:v>
                </c:pt>
                <c:pt idx="5802">
                  <c:v>96.699999999995796</c:v>
                </c:pt>
                <c:pt idx="5803">
                  <c:v>96.716666666662462</c:v>
                </c:pt>
                <c:pt idx="5804">
                  <c:v>96.733333333329128</c:v>
                </c:pt>
                <c:pt idx="5805">
                  <c:v>96.749999999995794</c:v>
                </c:pt>
                <c:pt idx="5806">
                  <c:v>96.766666666662459</c:v>
                </c:pt>
                <c:pt idx="5807">
                  <c:v>96.783333333329125</c:v>
                </c:pt>
                <c:pt idx="5808">
                  <c:v>96.799999999995791</c:v>
                </c:pt>
                <c:pt idx="5809">
                  <c:v>96.816666666662456</c:v>
                </c:pt>
                <c:pt idx="5810">
                  <c:v>96.833333333329122</c:v>
                </c:pt>
                <c:pt idx="5811">
                  <c:v>96.849999999995788</c:v>
                </c:pt>
                <c:pt idx="5812">
                  <c:v>96.866666666662454</c:v>
                </c:pt>
                <c:pt idx="5813">
                  <c:v>96.883333333329119</c:v>
                </c:pt>
                <c:pt idx="5814">
                  <c:v>96.899999999995785</c:v>
                </c:pt>
                <c:pt idx="5815">
                  <c:v>96.916666666662451</c:v>
                </c:pt>
                <c:pt idx="5816">
                  <c:v>96.933333333329116</c:v>
                </c:pt>
                <c:pt idx="5817">
                  <c:v>96.949999999995782</c:v>
                </c:pt>
                <c:pt idx="5818">
                  <c:v>96.966666666662448</c:v>
                </c:pt>
                <c:pt idx="5819">
                  <c:v>96.983333333329114</c:v>
                </c:pt>
                <c:pt idx="5820">
                  <c:v>96.999999999995779</c:v>
                </c:pt>
                <c:pt idx="5821">
                  <c:v>97.016666666662445</c:v>
                </c:pt>
                <c:pt idx="5822">
                  <c:v>97.033333333329111</c:v>
                </c:pt>
                <c:pt idx="5823">
                  <c:v>97.049999999995777</c:v>
                </c:pt>
                <c:pt idx="5824">
                  <c:v>97.066666666662442</c:v>
                </c:pt>
                <c:pt idx="5825">
                  <c:v>97.083333333329108</c:v>
                </c:pt>
                <c:pt idx="5826">
                  <c:v>97.099999999995774</c:v>
                </c:pt>
                <c:pt idx="5827">
                  <c:v>97.116666666662439</c:v>
                </c:pt>
                <c:pt idx="5828">
                  <c:v>97.133333333329105</c:v>
                </c:pt>
                <c:pt idx="5829">
                  <c:v>97.149999999995771</c:v>
                </c:pt>
                <c:pt idx="5830">
                  <c:v>97.166666666662437</c:v>
                </c:pt>
                <c:pt idx="5831">
                  <c:v>97.183333333329102</c:v>
                </c:pt>
                <c:pt idx="5832">
                  <c:v>97.199999999995768</c:v>
                </c:pt>
                <c:pt idx="5833">
                  <c:v>97.216666666662434</c:v>
                </c:pt>
                <c:pt idx="5834">
                  <c:v>97.233333333329099</c:v>
                </c:pt>
                <c:pt idx="5835">
                  <c:v>97.249999999995765</c:v>
                </c:pt>
                <c:pt idx="5836">
                  <c:v>97.266666666662431</c:v>
                </c:pt>
                <c:pt idx="5837">
                  <c:v>97.283333333329097</c:v>
                </c:pt>
                <c:pt idx="5838">
                  <c:v>97.299999999995762</c:v>
                </c:pt>
                <c:pt idx="5839">
                  <c:v>97.316666666662428</c:v>
                </c:pt>
                <c:pt idx="5840">
                  <c:v>97.333333333329094</c:v>
                </c:pt>
                <c:pt idx="5841">
                  <c:v>97.349999999995759</c:v>
                </c:pt>
                <c:pt idx="5842">
                  <c:v>97.366666666662425</c:v>
                </c:pt>
                <c:pt idx="5843">
                  <c:v>97.383333333329091</c:v>
                </c:pt>
                <c:pt idx="5844">
                  <c:v>97.399999999995757</c:v>
                </c:pt>
                <c:pt idx="5845">
                  <c:v>97.416666666662422</c:v>
                </c:pt>
                <c:pt idx="5846">
                  <c:v>97.433333333329088</c:v>
                </c:pt>
                <c:pt idx="5847">
                  <c:v>97.449999999995754</c:v>
                </c:pt>
                <c:pt idx="5848">
                  <c:v>97.46666666666242</c:v>
                </c:pt>
                <c:pt idx="5849">
                  <c:v>97.483333333329085</c:v>
                </c:pt>
                <c:pt idx="5850">
                  <c:v>97.499999999995751</c:v>
                </c:pt>
                <c:pt idx="5851">
                  <c:v>97.516666666662417</c:v>
                </c:pt>
                <c:pt idx="5852">
                  <c:v>97.533333333329082</c:v>
                </c:pt>
                <c:pt idx="5853">
                  <c:v>97.549999999995748</c:v>
                </c:pt>
                <c:pt idx="5854">
                  <c:v>97.566666666662414</c:v>
                </c:pt>
                <c:pt idx="5855">
                  <c:v>97.58333333332908</c:v>
                </c:pt>
                <c:pt idx="5856">
                  <c:v>97.599999999995745</c:v>
                </c:pt>
                <c:pt idx="5857">
                  <c:v>97.616666666662411</c:v>
                </c:pt>
                <c:pt idx="5858">
                  <c:v>97.633333333329077</c:v>
                </c:pt>
                <c:pt idx="5859">
                  <c:v>97.649999999995742</c:v>
                </c:pt>
                <c:pt idx="5860">
                  <c:v>97.666666666662408</c:v>
                </c:pt>
                <c:pt idx="5861">
                  <c:v>97.683333333329074</c:v>
                </c:pt>
                <c:pt idx="5862">
                  <c:v>97.69999999999574</c:v>
                </c:pt>
                <c:pt idx="5863">
                  <c:v>97.716666666662405</c:v>
                </c:pt>
                <c:pt idx="5864">
                  <c:v>97.733333333329071</c:v>
                </c:pt>
                <c:pt idx="5865">
                  <c:v>97.749999999995737</c:v>
                </c:pt>
                <c:pt idx="5866">
                  <c:v>97.766666666662402</c:v>
                </c:pt>
                <c:pt idx="5867">
                  <c:v>97.783333333329068</c:v>
                </c:pt>
                <c:pt idx="5868">
                  <c:v>97.799999999995734</c:v>
                </c:pt>
                <c:pt idx="5869">
                  <c:v>97.8166666666624</c:v>
                </c:pt>
                <c:pt idx="5870">
                  <c:v>97.833333333329065</c:v>
                </c:pt>
                <c:pt idx="5871">
                  <c:v>97.849999999995731</c:v>
                </c:pt>
                <c:pt idx="5872">
                  <c:v>97.866666666662397</c:v>
                </c:pt>
                <c:pt idx="5873">
                  <c:v>97.883333333329062</c:v>
                </c:pt>
                <c:pt idx="5874">
                  <c:v>97.899999999995728</c:v>
                </c:pt>
                <c:pt idx="5875">
                  <c:v>97.916666666662394</c:v>
                </c:pt>
                <c:pt idx="5876">
                  <c:v>97.93333333332906</c:v>
                </c:pt>
                <c:pt idx="5877">
                  <c:v>97.949999999995725</c:v>
                </c:pt>
                <c:pt idx="5878">
                  <c:v>97.966666666662391</c:v>
                </c:pt>
                <c:pt idx="5879">
                  <c:v>97.983333333329057</c:v>
                </c:pt>
                <c:pt idx="5880">
                  <c:v>97.999999999995723</c:v>
                </c:pt>
                <c:pt idx="5881">
                  <c:v>98.016666666662388</c:v>
                </c:pt>
                <c:pt idx="5882">
                  <c:v>98.033333333329054</c:v>
                </c:pt>
                <c:pt idx="5883">
                  <c:v>98.04999999999572</c:v>
                </c:pt>
                <c:pt idx="5884">
                  <c:v>98.066666666662385</c:v>
                </c:pt>
                <c:pt idx="5885">
                  <c:v>98.083333333329051</c:v>
                </c:pt>
                <c:pt idx="5886">
                  <c:v>98.099999999995717</c:v>
                </c:pt>
                <c:pt idx="5887">
                  <c:v>98.116666666662383</c:v>
                </c:pt>
                <c:pt idx="5888">
                  <c:v>98.133333333329048</c:v>
                </c:pt>
                <c:pt idx="5889">
                  <c:v>98.149999999995714</c:v>
                </c:pt>
                <c:pt idx="5890">
                  <c:v>98.16666666666238</c:v>
                </c:pt>
                <c:pt idx="5891">
                  <c:v>98.183333333329045</c:v>
                </c:pt>
                <c:pt idx="5892">
                  <c:v>98.199999999995711</c:v>
                </c:pt>
                <c:pt idx="5893">
                  <c:v>98.216666666662377</c:v>
                </c:pt>
                <c:pt idx="5894">
                  <c:v>98.233333333329043</c:v>
                </c:pt>
                <c:pt idx="5895">
                  <c:v>98.249999999995708</c:v>
                </c:pt>
                <c:pt idx="5896">
                  <c:v>98.266666666662374</c:v>
                </c:pt>
                <c:pt idx="5897">
                  <c:v>98.28333333332904</c:v>
                </c:pt>
                <c:pt idx="5898">
                  <c:v>98.299999999995705</c:v>
                </c:pt>
                <c:pt idx="5899">
                  <c:v>98.316666666662371</c:v>
                </c:pt>
                <c:pt idx="5900">
                  <c:v>98.333333333329037</c:v>
                </c:pt>
                <c:pt idx="5901">
                  <c:v>98.349999999995703</c:v>
                </c:pt>
                <c:pt idx="5902">
                  <c:v>98.366666666662368</c:v>
                </c:pt>
                <c:pt idx="5903">
                  <c:v>98.383333333329034</c:v>
                </c:pt>
                <c:pt idx="5904">
                  <c:v>98.3999999999957</c:v>
                </c:pt>
                <c:pt idx="5905">
                  <c:v>98.416666666662366</c:v>
                </c:pt>
                <c:pt idx="5906">
                  <c:v>98.433333333329031</c:v>
                </c:pt>
                <c:pt idx="5907">
                  <c:v>98.449999999995697</c:v>
                </c:pt>
                <c:pt idx="5908">
                  <c:v>98.466666666662363</c:v>
                </c:pt>
                <c:pt idx="5909">
                  <c:v>98.483333333329028</c:v>
                </c:pt>
                <c:pt idx="5910">
                  <c:v>98.499999999995694</c:v>
                </c:pt>
                <c:pt idx="5911">
                  <c:v>98.51666666666236</c:v>
                </c:pt>
                <c:pt idx="5912">
                  <c:v>98.533333333329026</c:v>
                </c:pt>
                <c:pt idx="5913">
                  <c:v>98.549999999995691</c:v>
                </c:pt>
                <c:pt idx="5914">
                  <c:v>98.566666666662357</c:v>
                </c:pt>
                <c:pt idx="5915">
                  <c:v>98.583333333329023</c:v>
                </c:pt>
                <c:pt idx="5916">
                  <c:v>98.599999999995688</c:v>
                </c:pt>
                <c:pt idx="5917">
                  <c:v>98.616666666662354</c:v>
                </c:pt>
                <c:pt idx="5918">
                  <c:v>98.63333333332902</c:v>
                </c:pt>
                <c:pt idx="5919">
                  <c:v>98.649999999995686</c:v>
                </c:pt>
                <c:pt idx="5920">
                  <c:v>98.666666666662351</c:v>
                </c:pt>
                <c:pt idx="5921">
                  <c:v>98.683333333329017</c:v>
                </c:pt>
                <c:pt idx="5922">
                  <c:v>98.699999999995683</c:v>
                </c:pt>
                <c:pt idx="5923">
                  <c:v>98.716666666662348</c:v>
                </c:pt>
                <c:pt idx="5924">
                  <c:v>98.733333333329014</c:v>
                </c:pt>
                <c:pt idx="5925">
                  <c:v>98.74999999999568</c:v>
                </c:pt>
                <c:pt idx="5926">
                  <c:v>98.766666666662346</c:v>
                </c:pt>
                <c:pt idx="5927">
                  <c:v>98.783333333329011</c:v>
                </c:pt>
                <c:pt idx="5928">
                  <c:v>98.799999999995677</c:v>
                </c:pt>
                <c:pt idx="5929">
                  <c:v>98.816666666662343</c:v>
                </c:pt>
                <c:pt idx="5930">
                  <c:v>98.833333333329008</c:v>
                </c:pt>
                <c:pt idx="5931">
                  <c:v>98.849999999995674</c:v>
                </c:pt>
                <c:pt idx="5932">
                  <c:v>98.86666666666234</c:v>
                </c:pt>
                <c:pt idx="5933">
                  <c:v>98.883333333329006</c:v>
                </c:pt>
                <c:pt idx="5934">
                  <c:v>98.899999999995671</c:v>
                </c:pt>
                <c:pt idx="5935">
                  <c:v>98.916666666662337</c:v>
                </c:pt>
                <c:pt idx="5936">
                  <c:v>98.933333333329003</c:v>
                </c:pt>
                <c:pt idx="5937">
                  <c:v>98.949999999995669</c:v>
                </c:pt>
                <c:pt idx="5938">
                  <c:v>98.966666666662334</c:v>
                </c:pt>
                <c:pt idx="5939">
                  <c:v>98.983333333329</c:v>
                </c:pt>
                <c:pt idx="5940">
                  <c:v>98.999999999995666</c:v>
                </c:pt>
                <c:pt idx="5941">
                  <c:v>99.016666666662331</c:v>
                </c:pt>
                <c:pt idx="5942">
                  <c:v>99.033333333328997</c:v>
                </c:pt>
                <c:pt idx="5943">
                  <c:v>99.049999999995663</c:v>
                </c:pt>
                <c:pt idx="5944">
                  <c:v>99.066666666662329</c:v>
                </c:pt>
                <c:pt idx="5945">
                  <c:v>99.083333333328994</c:v>
                </c:pt>
                <c:pt idx="5946">
                  <c:v>99.09999999999566</c:v>
                </c:pt>
                <c:pt idx="5947">
                  <c:v>99.116666666662326</c:v>
                </c:pt>
                <c:pt idx="5948">
                  <c:v>99.133333333328991</c:v>
                </c:pt>
                <c:pt idx="5949">
                  <c:v>99.149999999995657</c:v>
                </c:pt>
                <c:pt idx="5950">
                  <c:v>99.166666666662323</c:v>
                </c:pt>
                <c:pt idx="5951">
                  <c:v>99.183333333328989</c:v>
                </c:pt>
                <c:pt idx="5952">
                  <c:v>99.199999999995654</c:v>
                </c:pt>
                <c:pt idx="5953">
                  <c:v>99.21666666666232</c:v>
                </c:pt>
                <c:pt idx="5954">
                  <c:v>99.233333333328986</c:v>
                </c:pt>
                <c:pt idx="5955">
                  <c:v>99.249999999995651</c:v>
                </c:pt>
                <c:pt idx="5956">
                  <c:v>99.266666666662317</c:v>
                </c:pt>
                <c:pt idx="5957">
                  <c:v>99.283333333328983</c:v>
                </c:pt>
                <c:pt idx="5958">
                  <c:v>99.299999999995649</c:v>
                </c:pt>
                <c:pt idx="5959">
                  <c:v>99.316666666662314</c:v>
                </c:pt>
                <c:pt idx="5960">
                  <c:v>99.33333333332898</c:v>
                </c:pt>
                <c:pt idx="5961">
                  <c:v>99.349999999995646</c:v>
                </c:pt>
                <c:pt idx="5962">
                  <c:v>99.366666666662312</c:v>
                </c:pt>
                <c:pt idx="5963">
                  <c:v>99.383333333328977</c:v>
                </c:pt>
                <c:pt idx="5964">
                  <c:v>99.399999999995643</c:v>
                </c:pt>
                <c:pt idx="5965">
                  <c:v>99.416666666662309</c:v>
                </c:pt>
                <c:pt idx="5966">
                  <c:v>99.433333333328974</c:v>
                </c:pt>
                <c:pt idx="5967">
                  <c:v>99.44999999999564</c:v>
                </c:pt>
                <c:pt idx="5968">
                  <c:v>99.466666666662306</c:v>
                </c:pt>
                <c:pt idx="5969">
                  <c:v>99.483333333328972</c:v>
                </c:pt>
                <c:pt idx="5970">
                  <c:v>99.499999999995637</c:v>
                </c:pt>
                <c:pt idx="5971">
                  <c:v>99.516666666662303</c:v>
                </c:pt>
                <c:pt idx="5972">
                  <c:v>99.533333333328969</c:v>
                </c:pt>
                <c:pt idx="5973">
                  <c:v>99.549999999995634</c:v>
                </c:pt>
                <c:pt idx="5974">
                  <c:v>99.5666666666623</c:v>
                </c:pt>
                <c:pt idx="5975">
                  <c:v>99.583333333328966</c:v>
                </c:pt>
                <c:pt idx="5976">
                  <c:v>99.599999999995632</c:v>
                </c:pt>
                <c:pt idx="5977">
                  <c:v>99.616666666662297</c:v>
                </c:pt>
                <c:pt idx="5978">
                  <c:v>99.633333333328963</c:v>
                </c:pt>
                <c:pt idx="5979">
                  <c:v>99.649999999995629</c:v>
                </c:pt>
                <c:pt idx="5980">
                  <c:v>99.666666666662294</c:v>
                </c:pt>
                <c:pt idx="5981">
                  <c:v>99.68333333332896</c:v>
                </c:pt>
                <c:pt idx="5982">
                  <c:v>99.699999999995626</c:v>
                </c:pt>
                <c:pt idx="5983">
                  <c:v>99.716666666662292</c:v>
                </c:pt>
                <c:pt idx="5984">
                  <c:v>99.733333333328957</c:v>
                </c:pt>
                <c:pt idx="5985">
                  <c:v>99.749999999995623</c:v>
                </c:pt>
                <c:pt idx="5986">
                  <c:v>99.766666666662289</c:v>
                </c:pt>
                <c:pt idx="5987">
                  <c:v>99.783333333328954</c:v>
                </c:pt>
                <c:pt idx="5988">
                  <c:v>99.79999999999562</c:v>
                </c:pt>
                <c:pt idx="5989">
                  <c:v>99.816666666662286</c:v>
                </c:pt>
                <c:pt idx="5990">
                  <c:v>99.833333333328952</c:v>
                </c:pt>
                <c:pt idx="5991">
                  <c:v>99.849999999995617</c:v>
                </c:pt>
                <c:pt idx="5992">
                  <c:v>99.866666666662283</c:v>
                </c:pt>
                <c:pt idx="5993">
                  <c:v>99.883333333328949</c:v>
                </c:pt>
                <c:pt idx="5994">
                  <c:v>99.899999999995615</c:v>
                </c:pt>
                <c:pt idx="5995">
                  <c:v>99.91666666666228</c:v>
                </c:pt>
                <c:pt idx="5996">
                  <c:v>99.933333333328946</c:v>
                </c:pt>
                <c:pt idx="5997">
                  <c:v>99.949999999995612</c:v>
                </c:pt>
                <c:pt idx="5998">
                  <c:v>99.966666666662277</c:v>
                </c:pt>
                <c:pt idx="5999">
                  <c:v>99.983333333328943</c:v>
                </c:pt>
                <c:pt idx="6000">
                  <c:v>99.999999999995609</c:v>
                </c:pt>
                <c:pt idx="6001">
                  <c:v>100.01666666666227</c:v>
                </c:pt>
                <c:pt idx="6002">
                  <c:v>100.03333333332894</c:v>
                </c:pt>
                <c:pt idx="6003">
                  <c:v>100.04999999999561</c:v>
                </c:pt>
                <c:pt idx="6004">
                  <c:v>100.06666666666227</c:v>
                </c:pt>
                <c:pt idx="6005">
                  <c:v>100.08333333332894</c:v>
                </c:pt>
                <c:pt idx="6006">
                  <c:v>100.0999999999956</c:v>
                </c:pt>
                <c:pt idx="6007">
                  <c:v>100.11666666666227</c:v>
                </c:pt>
                <c:pt idx="6008">
                  <c:v>100.13333333332893</c:v>
                </c:pt>
                <c:pt idx="6009">
                  <c:v>100.1499999999956</c:v>
                </c:pt>
                <c:pt idx="6010">
                  <c:v>100.16666666666227</c:v>
                </c:pt>
                <c:pt idx="6011">
                  <c:v>100.18333333332893</c:v>
                </c:pt>
                <c:pt idx="6012">
                  <c:v>100.1999999999956</c:v>
                </c:pt>
                <c:pt idx="6013">
                  <c:v>100.21666666666226</c:v>
                </c:pt>
                <c:pt idx="6014">
                  <c:v>100.23333333332893</c:v>
                </c:pt>
                <c:pt idx="6015">
                  <c:v>100.24999999999559</c:v>
                </c:pt>
                <c:pt idx="6016">
                  <c:v>100.26666666666226</c:v>
                </c:pt>
                <c:pt idx="6017">
                  <c:v>100.28333333332893</c:v>
                </c:pt>
                <c:pt idx="6018">
                  <c:v>100.29999999999559</c:v>
                </c:pt>
                <c:pt idx="6019">
                  <c:v>100.31666666666226</c:v>
                </c:pt>
                <c:pt idx="6020">
                  <c:v>100.33333333332892</c:v>
                </c:pt>
                <c:pt idx="6021">
                  <c:v>100.34999999999559</c:v>
                </c:pt>
                <c:pt idx="6022">
                  <c:v>100.36666666666225</c:v>
                </c:pt>
                <c:pt idx="6023">
                  <c:v>100.38333333332892</c:v>
                </c:pt>
                <c:pt idx="6024">
                  <c:v>100.39999999999559</c:v>
                </c:pt>
                <c:pt idx="6025">
                  <c:v>100.41666666666225</c:v>
                </c:pt>
                <c:pt idx="6026">
                  <c:v>100.43333333332892</c:v>
                </c:pt>
                <c:pt idx="6027">
                  <c:v>100.44999999999558</c:v>
                </c:pt>
                <c:pt idx="6028">
                  <c:v>100.46666666666225</c:v>
                </c:pt>
                <c:pt idx="6029">
                  <c:v>100.48333333332891</c:v>
                </c:pt>
                <c:pt idx="6030">
                  <c:v>100.49999999999558</c:v>
                </c:pt>
                <c:pt idx="6031">
                  <c:v>100.51666666666225</c:v>
                </c:pt>
                <c:pt idx="6032">
                  <c:v>100.53333333332891</c:v>
                </c:pt>
                <c:pt idx="6033">
                  <c:v>100.54999999999558</c:v>
                </c:pt>
                <c:pt idx="6034">
                  <c:v>100.56666666666224</c:v>
                </c:pt>
                <c:pt idx="6035">
                  <c:v>100.58333333332891</c:v>
                </c:pt>
                <c:pt idx="6036">
                  <c:v>100.59999999999557</c:v>
                </c:pt>
                <c:pt idx="6037">
                  <c:v>100.61666666666224</c:v>
                </c:pt>
                <c:pt idx="6038">
                  <c:v>100.63333333332891</c:v>
                </c:pt>
                <c:pt idx="6039">
                  <c:v>100.64999999999557</c:v>
                </c:pt>
                <c:pt idx="6040">
                  <c:v>100.66666666666224</c:v>
                </c:pt>
                <c:pt idx="6041">
                  <c:v>100.6833333333289</c:v>
                </c:pt>
                <c:pt idx="6042">
                  <c:v>100.69999999999557</c:v>
                </c:pt>
                <c:pt idx="6043">
                  <c:v>100.71666666666223</c:v>
                </c:pt>
                <c:pt idx="6044">
                  <c:v>100.7333333333289</c:v>
                </c:pt>
                <c:pt idx="6045">
                  <c:v>100.74999999999557</c:v>
                </c:pt>
                <c:pt idx="6046">
                  <c:v>100.76666666666223</c:v>
                </c:pt>
                <c:pt idx="6047">
                  <c:v>100.7833333333289</c:v>
                </c:pt>
                <c:pt idx="6048">
                  <c:v>100.79999999999556</c:v>
                </c:pt>
                <c:pt idx="6049">
                  <c:v>100.81666666666223</c:v>
                </c:pt>
                <c:pt idx="6050">
                  <c:v>100.83333333332889</c:v>
                </c:pt>
                <c:pt idx="6051">
                  <c:v>100.84999999999556</c:v>
                </c:pt>
                <c:pt idx="6052">
                  <c:v>100.86666666666223</c:v>
                </c:pt>
                <c:pt idx="6053">
                  <c:v>100.88333333332889</c:v>
                </c:pt>
                <c:pt idx="6054">
                  <c:v>100.89999999999556</c:v>
                </c:pt>
                <c:pt idx="6055">
                  <c:v>100.91666666666222</c:v>
                </c:pt>
                <c:pt idx="6056">
                  <c:v>100.93333333332889</c:v>
                </c:pt>
                <c:pt idx="6057">
                  <c:v>100.94999999999555</c:v>
                </c:pt>
                <c:pt idx="6058">
                  <c:v>100.96666666666222</c:v>
                </c:pt>
                <c:pt idx="6059">
                  <c:v>100.98333333332889</c:v>
                </c:pt>
                <c:pt idx="6060">
                  <c:v>100.99999999999555</c:v>
                </c:pt>
                <c:pt idx="6061">
                  <c:v>101.01666666666222</c:v>
                </c:pt>
                <c:pt idx="6062">
                  <c:v>101.03333333332888</c:v>
                </c:pt>
                <c:pt idx="6063">
                  <c:v>101.04999999999555</c:v>
                </c:pt>
                <c:pt idx="6064">
                  <c:v>101.06666666666221</c:v>
                </c:pt>
                <c:pt idx="6065">
                  <c:v>101.08333333332888</c:v>
                </c:pt>
                <c:pt idx="6066">
                  <c:v>101.09999999999555</c:v>
                </c:pt>
                <c:pt idx="6067">
                  <c:v>101.11666666666221</c:v>
                </c:pt>
                <c:pt idx="6068">
                  <c:v>101.13333333332888</c:v>
                </c:pt>
                <c:pt idx="6069">
                  <c:v>101.14999999999554</c:v>
                </c:pt>
                <c:pt idx="6070">
                  <c:v>101.16666666666221</c:v>
                </c:pt>
                <c:pt idx="6071">
                  <c:v>101.18333333332887</c:v>
                </c:pt>
                <c:pt idx="6072">
                  <c:v>101.19999999999554</c:v>
                </c:pt>
                <c:pt idx="6073">
                  <c:v>101.21666666666221</c:v>
                </c:pt>
                <c:pt idx="6074">
                  <c:v>101.23333333332887</c:v>
                </c:pt>
                <c:pt idx="6075">
                  <c:v>101.24999999999554</c:v>
                </c:pt>
                <c:pt idx="6076">
                  <c:v>101.2666666666622</c:v>
                </c:pt>
                <c:pt idx="6077">
                  <c:v>101.28333333332887</c:v>
                </c:pt>
                <c:pt idx="6078">
                  <c:v>101.29999999999553</c:v>
                </c:pt>
                <c:pt idx="6079">
                  <c:v>101.3166666666622</c:v>
                </c:pt>
                <c:pt idx="6080">
                  <c:v>101.33333333332887</c:v>
                </c:pt>
                <c:pt idx="6081">
                  <c:v>101.34999999999553</c:v>
                </c:pt>
                <c:pt idx="6082">
                  <c:v>101.3666666666622</c:v>
                </c:pt>
                <c:pt idx="6083">
                  <c:v>101.38333333332886</c:v>
                </c:pt>
                <c:pt idx="6084">
                  <c:v>101.39999999999553</c:v>
                </c:pt>
                <c:pt idx="6085">
                  <c:v>101.41666666666219</c:v>
                </c:pt>
                <c:pt idx="6086">
                  <c:v>101.43333333332886</c:v>
                </c:pt>
                <c:pt idx="6087">
                  <c:v>101.44999999999553</c:v>
                </c:pt>
                <c:pt idx="6088">
                  <c:v>101.46666666666219</c:v>
                </c:pt>
                <c:pt idx="6089">
                  <c:v>101.48333333332886</c:v>
                </c:pt>
                <c:pt idx="6090">
                  <c:v>101.49999999999552</c:v>
                </c:pt>
                <c:pt idx="6091">
                  <c:v>101.51666666666219</c:v>
                </c:pt>
                <c:pt idx="6092">
                  <c:v>101.53333333332886</c:v>
                </c:pt>
                <c:pt idx="6093">
                  <c:v>101.54999999999552</c:v>
                </c:pt>
                <c:pt idx="6094">
                  <c:v>101.56666666666219</c:v>
                </c:pt>
                <c:pt idx="6095">
                  <c:v>101.58333333332885</c:v>
                </c:pt>
                <c:pt idx="6096">
                  <c:v>101.59999999999552</c:v>
                </c:pt>
                <c:pt idx="6097">
                  <c:v>101.61666666666218</c:v>
                </c:pt>
                <c:pt idx="6098">
                  <c:v>101.63333333332885</c:v>
                </c:pt>
                <c:pt idx="6099">
                  <c:v>101.64999999999552</c:v>
                </c:pt>
                <c:pt idx="6100">
                  <c:v>101.66666666666218</c:v>
                </c:pt>
                <c:pt idx="6101">
                  <c:v>101.68333333332885</c:v>
                </c:pt>
                <c:pt idx="6102">
                  <c:v>101.69999999999551</c:v>
                </c:pt>
                <c:pt idx="6103">
                  <c:v>101.71666666666218</c:v>
                </c:pt>
                <c:pt idx="6104">
                  <c:v>101.73333333332884</c:v>
                </c:pt>
                <c:pt idx="6105">
                  <c:v>101.74999999999551</c:v>
                </c:pt>
                <c:pt idx="6106">
                  <c:v>101.76666666666218</c:v>
                </c:pt>
                <c:pt idx="6107">
                  <c:v>101.78333333332884</c:v>
                </c:pt>
                <c:pt idx="6108">
                  <c:v>101.79999999999551</c:v>
                </c:pt>
                <c:pt idx="6109">
                  <c:v>101.81666666666217</c:v>
                </c:pt>
                <c:pt idx="6110">
                  <c:v>101.83333333332884</c:v>
                </c:pt>
                <c:pt idx="6111">
                  <c:v>101.8499999999955</c:v>
                </c:pt>
                <c:pt idx="6112">
                  <c:v>101.86666666666217</c:v>
                </c:pt>
                <c:pt idx="6113">
                  <c:v>101.88333333332884</c:v>
                </c:pt>
                <c:pt idx="6114">
                  <c:v>101.8999999999955</c:v>
                </c:pt>
                <c:pt idx="6115">
                  <c:v>101.91666666666217</c:v>
                </c:pt>
                <c:pt idx="6116">
                  <c:v>101.93333333332883</c:v>
                </c:pt>
                <c:pt idx="6117">
                  <c:v>101.9499999999955</c:v>
                </c:pt>
                <c:pt idx="6118">
                  <c:v>101.96666666666216</c:v>
                </c:pt>
                <c:pt idx="6119">
                  <c:v>101.98333333332883</c:v>
                </c:pt>
                <c:pt idx="6120">
                  <c:v>101.9999999999955</c:v>
                </c:pt>
                <c:pt idx="6121">
                  <c:v>102.01666666666216</c:v>
                </c:pt>
                <c:pt idx="6122">
                  <c:v>102.03333333332883</c:v>
                </c:pt>
                <c:pt idx="6123">
                  <c:v>102.04999999999549</c:v>
                </c:pt>
                <c:pt idx="6124">
                  <c:v>102.06666666666216</c:v>
                </c:pt>
                <c:pt idx="6125">
                  <c:v>102.08333333332882</c:v>
                </c:pt>
                <c:pt idx="6126">
                  <c:v>102.09999999999549</c:v>
                </c:pt>
                <c:pt idx="6127">
                  <c:v>102.11666666666216</c:v>
                </c:pt>
                <c:pt idx="6128">
                  <c:v>102.13333333332882</c:v>
                </c:pt>
                <c:pt idx="6129">
                  <c:v>102.14999999999549</c:v>
                </c:pt>
                <c:pt idx="6130">
                  <c:v>102.16666666666215</c:v>
                </c:pt>
                <c:pt idx="6131">
                  <c:v>102.18333333332882</c:v>
                </c:pt>
                <c:pt idx="6132">
                  <c:v>102.19999999999548</c:v>
                </c:pt>
                <c:pt idx="6133">
                  <c:v>102.21666666666215</c:v>
                </c:pt>
                <c:pt idx="6134">
                  <c:v>102.23333333332882</c:v>
                </c:pt>
                <c:pt idx="6135">
                  <c:v>102.24999999999548</c:v>
                </c:pt>
                <c:pt idx="6136">
                  <c:v>102.26666666666215</c:v>
                </c:pt>
                <c:pt idx="6137">
                  <c:v>102.28333333332881</c:v>
                </c:pt>
                <c:pt idx="6138">
                  <c:v>102.29999999999548</c:v>
                </c:pt>
                <c:pt idx="6139">
                  <c:v>102.31666666666214</c:v>
                </c:pt>
                <c:pt idx="6140">
                  <c:v>102.33333333332881</c:v>
                </c:pt>
                <c:pt idx="6141">
                  <c:v>102.34999999999548</c:v>
                </c:pt>
                <c:pt idx="6142">
                  <c:v>102.36666666666214</c:v>
                </c:pt>
                <c:pt idx="6143">
                  <c:v>102.38333333332881</c:v>
                </c:pt>
                <c:pt idx="6144">
                  <c:v>102.39999999999547</c:v>
                </c:pt>
                <c:pt idx="6145">
                  <c:v>102.41666666666214</c:v>
                </c:pt>
                <c:pt idx="6146">
                  <c:v>102.4333333333288</c:v>
                </c:pt>
                <c:pt idx="6147">
                  <c:v>102.44999999999547</c:v>
                </c:pt>
                <c:pt idx="6148">
                  <c:v>102.46666666666214</c:v>
                </c:pt>
                <c:pt idx="6149">
                  <c:v>102.4833333333288</c:v>
                </c:pt>
                <c:pt idx="6150">
                  <c:v>102.49999999999547</c:v>
                </c:pt>
                <c:pt idx="6151">
                  <c:v>102.51666666666213</c:v>
                </c:pt>
                <c:pt idx="6152">
                  <c:v>102.5333333333288</c:v>
                </c:pt>
                <c:pt idx="6153">
                  <c:v>102.54999999999546</c:v>
                </c:pt>
                <c:pt idx="6154">
                  <c:v>102.56666666666213</c:v>
                </c:pt>
                <c:pt idx="6155">
                  <c:v>102.5833333333288</c:v>
                </c:pt>
                <c:pt idx="6156">
                  <c:v>102.59999999999546</c:v>
                </c:pt>
                <c:pt idx="6157">
                  <c:v>102.61666666666213</c:v>
                </c:pt>
                <c:pt idx="6158">
                  <c:v>102.63333333332879</c:v>
                </c:pt>
                <c:pt idx="6159">
                  <c:v>102.64999999999546</c:v>
                </c:pt>
                <c:pt idx="6160">
                  <c:v>102.66666666666212</c:v>
                </c:pt>
                <c:pt idx="6161">
                  <c:v>102.68333333332879</c:v>
                </c:pt>
                <c:pt idx="6162">
                  <c:v>102.69999999999546</c:v>
                </c:pt>
                <c:pt idx="6163">
                  <c:v>102.71666666666212</c:v>
                </c:pt>
                <c:pt idx="6164">
                  <c:v>102.73333333332879</c:v>
                </c:pt>
                <c:pt idx="6165">
                  <c:v>102.74999999999545</c:v>
                </c:pt>
                <c:pt idx="6166">
                  <c:v>102.76666666666212</c:v>
                </c:pt>
                <c:pt idx="6167">
                  <c:v>102.78333333332878</c:v>
                </c:pt>
                <c:pt idx="6168">
                  <c:v>102.79999999999545</c:v>
                </c:pt>
                <c:pt idx="6169">
                  <c:v>102.81666666666212</c:v>
                </c:pt>
                <c:pt idx="6170">
                  <c:v>102.83333333332878</c:v>
                </c:pt>
                <c:pt idx="6171">
                  <c:v>102.84999999999545</c:v>
                </c:pt>
                <c:pt idx="6172">
                  <c:v>102.86666666666211</c:v>
                </c:pt>
                <c:pt idx="6173">
                  <c:v>102.88333333332878</c:v>
                </c:pt>
                <c:pt idx="6174">
                  <c:v>102.89999999999544</c:v>
                </c:pt>
                <c:pt idx="6175">
                  <c:v>102.91666666666211</c:v>
                </c:pt>
                <c:pt idx="6176">
                  <c:v>102.93333333332878</c:v>
                </c:pt>
                <c:pt idx="6177">
                  <c:v>102.94999999999544</c:v>
                </c:pt>
                <c:pt idx="6178">
                  <c:v>102.96666666666211</c:v>
                </c:pt>
                <c:pt idx="6179">
                  <c:v>102.98333333332877</c:v>
                </c:pt>
                <c:pt idx="6180">
                  <c:v>102.99999999999544</c:v>
                </c:pt>
                <c:pt idx="6181">
                  <c:v>103.0166666666621</c:v>
                </c:pt>
                <c:pt idx="6182">
                  <c:v>103.03333333332877</c:v>
                </c:pt>
                <c:pt idx="6183">
                  <c:v>103.04999999999544</c:v>
                </c:pt>
                <c:pt idx="6184">
                  <c:v>103.0666666666621</c:v>
                </c:pt>
                <c:pt idx="6185">
                  <c:v>103.08333333332877</c:v>
                </c:pt>
                <c:pt idx="6186">
                  <c:v>103.09999999999543</c:v>
                </c:pt>
                <c:pt idx="6187">
                  <c:v>103.1166666666621</c:v>
                </c:pt>
                <c:pt idx="6188">
                  <c:v>103.13333333332876</c:v>
                </c:pt>
                <c:pt idx="6189">
                  <c:v>103.14999999999543</c:v>
                </c:pt>
                <c:pt idx="6190">
                  <c:v>103.1666666666621</c:v>
                </c:pt>
                <c:pt idx="6191">
                  <c:v>103.18333333332876</c:v>
                </c:pt>
                <c:pt idx="6192">
                  <c:v>103.19999999999543</c:v>
                </c:pt>
                <c:pt idx="6193">
                  <c:v>103.21666666666209</c:v>
                </c:pt>
                <c:pt idx="6194">
                  <c:v>103.23333333332876</c:v>
                </c:pt>
                <c:pt idx="6195">
                  <c:v>103.24999999999542</c:v>
                </c:pt>
                <c:pt idx="6196">
                  <c:v>103.26666666666209</c:v>
                </c:pt>
                <c:pt idx="6197">
                  <c:v>103.28333333332876</c:v>
                </c:pt>
                <c:pt idx="6198">
                  <c:v>103.29999999999542</c:v>
                </c:pt>
                <c:pt idx="6199">
                  <c:v>103.31666666666209</c:v>
                </c:pt>
                <c:pt idx="6200">
                  <c:v>103.33333333332875</c:v>
                </c:pt>
                <c:pt idx="6201">
                  <c:v>103.34999999999542</c:v>
                </c:pt>
                <c:pt idx="6202">
                  <c:v>103.36666666666208</c:v>
                </c:pt>
                <c:pt idx="6203">
                  <c:v>103.38333333332875</c:v>
                </c:pt>
                <c:pt idx="6204">
                  <c:v>103.39999999999542</c:v>
                </c:pt>
                <c:pt idx="6205">
                  <c:v>103.41666666666208</c:v>
                </c:pt>
                <c:pt idx="6206">
                  <c:v>103.43333333332875</c:v>
                </c:pt>
                <c:pt idx="6207">
                  <c:v>103.44999999999541</c:v>
                </c:pt>
                <c:pt idx="6208">
                  <c:v>103.46666666666208</c:v>
                </c:pt>
                <c:pt idx="6209">
                  <c:v>103.48333333332874</c:v>
                </c:pt>
                <c:pt idx="6210">
                  <c:v>103.49999999999541</c:v>
                </c:pt>
                <c:pt idx="6211">
                  <c:v>103.51666666666208</c:v>
                </c:pt>
                <c:pt idx="6212">
                  <c:v>103.53333333332874</c:v>
                </c:pt>
                <c:pt idx="6213">
                  <c:v>103.54999999999541</c:v>
                </c:pt>
                <c:pt idx="6214">
                  <c:v>103.56666666666207</c:v>
                </c:pt>
                <c:pt idx="6215">
                  <c:v>103.58333333332874</c:v>
                </c:pt>
                <c:pt idx="6216">
                  <c:v>103.5999999999954</c:v>
                </c:pt>
                <c:pt idx="6217">
                  <c:v>103.61666666666207</c:v>
                </c:pt>
                <c:pt idx="6218">
                  <c:v>103.63333333332874</c:v>
                </c:pt>
                <c:pt idx="6219">
                  <c:v>103.6499999999954</c:v>
                </c:pt>
                <c:pt idx="6220">
                  <c:v>103.66666666666207</c:v>
                </c:pt>
                <c:pt idx="6221">
                  <c:v>103.68333333332873</c:v>
                </c:pt>
                <c:pt idx="6222">
                  <c:v>103.6999999999954</c:v>
                </c:pt>
                <c:pt idx="6223">
                  <c:v>103.71666666666206</c:v>
                </c:pt>
                <c:pt idx="6224">
                  <c:v>103.73333333332873</c:v>
                </c:pt>
                <c:pt idx="6225">
                  <c:v>103.7499999999954</c:v>
                </c:pt>
                <c:pt idx="6226">
                  <c:v>103.76666666666206</c:v>
                </c:pt>
                <c:pt idx="6227">
                  <c:v>103.78333333332873</c:v>
                </c:pt>
                <c:pt idx="6228">
                  <c:v>103.79999999999539</c:v>
                </c:pt>
                <c:pt idx="6229">
                  <c:v>103.81666666666206</c:v>
                </c:pt>
                <c:pt idx="6230">
                  <c:v>103.83333333332872</c:v>
                </c:pt>
                <c:pt idx="6231">
                  <c:v>103.84999999999539</c:v>
                </c:pt>
                <c:pt idx="6232">
                  <c:v>103.86666666666206</c:v>
                </c:pt>
                <c:pt idx="6233">
                  <c:v>103.88333333332872</c:v>
                </c:pt>
                <c:pt idx="6234">
                  <c:v>103.89999999999539</c:v>
                </c:pt>
                <c:pt idx="6235">
                  <c:v>103.91666666666205</c:v>
                </c:pt>
                <c:pt idx="6236">
                  <c:v>103.93333333332872</c:v>
                </c:pt>
                <c:pt idx="6237">
                  <c:v>103.94999999999538</c:v>
                </c:pt>
                <c:pt idx="6238">
                  <c:v>103.96666666666205</c:v>
                </c:pt>
                <c:pt idx="6239">
                  <c:v>103.98333333332872</c:v>
                </c:pt>
                <c:pt idx="6240">
                  <c:v>103.99999999999538</c:v>
                </c:pt>
                <c:pt idx="6241">
                  <c:v>104.01666666666205</c:v>
                </c:pt>
                <c:pt idx="6242">
                  <c:v>104.03333333332871</c:v>
                </c:pt>
                <c:pt idx="6243">
                  <c:v>104.04999999999538</c:v>
                </c:pt>
                <c:pt idx="6244">
                  <c:v>104.06666666666204</c:v>
                </c:pt>
                <c:pt idx="6245">
                  <c:v>104.08333333332871</c:v>
                </c:pt>
                <c:pt idx="6246">
                  <c:v>104.09999999999538</c:v>
                </c:pt>
                <c:pt idx="6247">
                  <c:v>104.11666666666204</c:v>
                </c:pt>
                <c:pt idx="6248">
                  <c:v>104.13333333332871</c:v>
                </c:pt>
                <c:pt idx="6249">
                  <c:v>104.14999999999537</c:v>
                </c:pt>
                <c:pt idx="6250">
                  <c:v>104.16666666666204</c:v>
                </c:pt>
                <c:pt idx="6251">
                  <c:v>104.1833333333287</c:v>
                </c:pt>
                <c:pt idx="6252">
                  <c:v>104.19999999999537</c:v>
                </c:pt>
                <c:pt idx="6253">
                  <c:v>104.21666666666204</c:v>
                </c:pt>
                <c:pt idx="6254">
                  <c:v>104.2333333333287</c:v>
                </c:pt>
                <c:pt idx="6255">
                  <c:v>104.24999999999537</c:v>
                </c:pt>
                <c:pt idx="6256">
                  <c:v>104.26666666666203</c:v>
                </c:pt>
                <c:pt idx="6257">
                  <c:v>104.2833333333287</c:v>
                </c:pt>
                <c:pt idx="6258">
                  <c:v>104.29999999999536</c:v>
                </c:pt>
                <c:pt idx="6259">
                  <c:v>104.31666666666203</c:v>
                </c:pt>
                <c:pt idx="6260">
                  <c:v>104.3333333333287</c:v>
                </c:pt>
                <c:pt idx="6261">
                  <c:v>104.34999999999536</c:v>
                </c:pt>
                <c:pt idx="6262">
                  <c:v>104.36666666666203</c:v>
                </c:pt>
                <c:pt idx="6263">
                  <c:v>104.38333333332869</c:v>
                </c:pt>
                <c:pt idx="6264">
                  <c:v>104.39999999999536</c:v>
                </c:pt>
                <c:pt idx="6265">
                  <c:v>104.41666666666202</c:v>
                </c:pt>
                <c:pt idx="6266">
                  <c:v>104.43333333332869</c:v>
                </c:pt>
                <c:pt idx="6267">
                  <c:v>104.44999999999536</c:v>
                </c:pt>
                <c:pt idx="6268">
                  <c:v>104.46666666666202</c:v>
                </c:pt>
                <c:pt idx="6269">
                  <c:v>104.48333333332869</c:v>
                </c:pt>
                <c:pt idx="6270">
                  <c:v>104.49999999999535</c:v>
                </c:pt>
                <c:pt idx="6271">
                  <c:v>104.51666666666202</c:v>
                </c:pt>
                <c:pt idx="6272">
                  <c:v>104.53333333332868</c:v>
                </c:pt>
                <c:pt idx="6273">
                  <c:v>104.54999999999535</c:v>
                </c:pt>
                <c:pt idx="6274">
                  <c:v>104.56666666666202</c:v>
                </c:pt>
                <c:pt idx="6275">
                  <c:v>104.58333333332868</c:v>
                </c:pt>
                <c:pt idx="6276">
                  <c:v>104.59999999999535</c:v>
                </c:pt>
                <c:pt idx="6277">
                  <c:v>104.61666666666201</c:v>
                </c:pt>
                <c:pt idx="6278">
                  <c:v>104.63333333332868</c:v>
                </c:pt>
                <c:pt idx="6279">
                  <c:v>104.64999999999534</c:v>
                </c:pt>
                <c:pt idx="6280">
                  <c:v>104.66666666666201</c:v>
                </c:pt>
                <c:pt idx="6281">
                  <c:v>104.68333333332868</c:v>
                </c:pt>
                <c:pt idx="6282">
                  <c:v>104.69999999999534</c:v>
                </c:pt>
                <c:pt idx="6283">
                  <c:v>104.71666666666201</c:v>
                </c:pt>
                <c:pt idx="6284">
                  <c:v>104.73333333332867</c:v>
                </c:pt>
                <c:pt idx="6285">
                  <c:v>104.74999999999534</c:v>
                </c:pt>
                <c:pt idx="6286">
                  <c:v>104.766666666662</c:v>
                </c:pt>
                <c:pt idx="6287">
                  <c:v>104.78333333332867</c:v>
                </c:pt>
                <c:pt idx="6288">
                  <c:v>104.79999999999534</c:v>
                </c:pt>
                <c:pt idx="6289">
                  <c:v>104.816666666662</c:v>
                </c:pt>
                <c:pt idx="6290">
                  <c:v>104.83333333332867</c:v>
                </c:pt>
                <c:pt idx="6291">
                  <c:v>104.84999999999533</c:v>
                </c:pt>
                <c:pt idx="6292">
                  <c:v>104.866666666662</c:v>
                </c:pt>
                <c:pt idx="6293">
                  <c:v>104.88333333332866</c:v>
                </c:pt>
                <c:pt idx="6294">
                  <c:v>104.89999999999533</c:v>
                </c:pt>
                <c:pt idx="6295">
                  <c:v>104.916666666662</c:v>
                </c:pt>
                <c:pt idx="6296">
                  <c:v>104.93333333332866</c:v>
                </c:pt>
                <c:pt idx="6297">
                  <c:v>104.94999999999533</c:v>
                </c:pt>
                <c:pt idx="6298">
                  <c:v>104.96666666666199</c:v>
                </c:pt>
                <c:pt idx="6299">
                  <c:v>104.98333333332866</c:v>
                </c:pt>
                <c:pt idx="6300">
                  <c:v>104.99999999999532</c:v>
                </c:pt>
                <c:pt idx="6301">
                  <c:v>105.01666666666199</c:v>
                </c:pt>
                <c:pt idx="6302">
                  <c:v>105.03333333332866</c:v>
                </c:pt>
                <c:pt idx="6303">
                  <c:v>105.04999999999532</c:v>
                </c:pt>
                <c:pt idx="6304">
                  <c:v>105.06666666666199</c:v>
                </c:pt>
                <c:pt idx="6305">
                  <c:v>105.08333333332865</c:v>
                </c:pt>
                <c:pt idx="6306">
                  <c:v>105.09999999999532</c:v>
                </c:pt>
                <c:pt idx="6307">
                  <c:v>105.11666666666198</c:v>
                </c:pt>
                <c:pt idx="6308">
                  <c:v>105.13333333332865</c:v>
                </c:pt>
                <c:pt idx="6309">
                  <c:v>105.14999999999532</c:v>
                </c:pt>
                <c:pt idx="6310">
                  <c:v>105.16666666666198</c:v>
                </c:pt>
                <c:pt idx="6311">
                  <c:v>105.18333333332865</c:v>
                </c:pt>
                <c:pt idx="6312">
                  <c:v>105.19999999999531</c:v>
                </c:pt>
                <c:pt idx="6313">
                  <c:v>105.21666666666198</c:v>
                </c:pt>
                <c:pt idx="6314">
                  <c:v>105.23333333332864</c:v>
                </c:pt>
                <c:pt idx="6315">
                  <c:v>105.24999999999531</c:v>
                </c:pt>
                <c:pt idx="6316">
                  <c:v>105.26666666666198</c:v>
                </c:pt>
                <c:pt idx="6317">
                  <c:v>105.28333333332864</c:v>
                </c:pt>
                <c:pt idx="6318">
                  <c:v>105.29999999999531</c:v>
                </c:pt>
                <c:pt idx="6319">
                  <c:v>105.31666666666197</c:v>
                </c:pt>
                <c:pt idx="6320">
                  <c:v>105.33333333332864</c:v>
                </c:pt>
                <c:pt idx="6321">
                  <c:v>105.3499999999953</c:v>
                </c:pt>
                <c:pt idx="6322">
                  <c:v>105.36666666666197</c:v>
                </c:pt>
                <c:pt idx="6323">
                  <c:v>105.38333333332864</c:v>
                </c:pt>
                <c:pt idx="6324">
                  <c:v>105.3999999999953</c:v>
                </c:pt>
                <c:pt idx="6325">
                  <c:v>105.41666666666197</c:v>
                </c:pt>
                <c:pt idx="6326">
                  <c:v>105.43333333332863</c:v>
                </c:pt>
                <c:pt idx="6327">
                  <c:v>105.4499999999953</c:v>
                </c:pt>
                <c:pt idx="6328">
                  <c:v>105.46666666666196</c:v>
                </c:pt>
                <c:pt idx="6329">
                  <c:v>105.48333333332863</c:v>
                </c:pt>
                <c:pt idx="6330">
                  <c:v>105.4999999999953</c:v>
                </c:pt>
                <c:pt idx="6331">
                  <c:v>105.51666666666196</c:v>
                </c:pt>
                <c:pt idx="6332">
                  <c:v>105.53333333332863</c:v>
                </c:pt>
                <c:pt idx="6333">
                  <c:v>105.54999999999529</c:v>
                </c:pt>
                <c:pt idx="6334">
                  <c:v>105.56666666666196</c:v>
                </c:pt>
                <c:pt idx="6335">
                  <c:v>105.58333333332862</c:v>
                </c:pt>
                <c:pt idx="6336">
                  <c:v>105.59999999999529</c:v>
                </c:pt>
                <c:pt idx="6337">
                  <c:v>105.61666666666196</c:v>
                </c:pt>
                <c:pt idx="6338">
                  <c:v>105.63333333332862</c:v>
                </c:pt>
                <c:pt idx="6339">
                  <c:v>105.64999999999529</c:v>
                </c:pt>
                <c:pt idx="6340">
                  <c:v>105.66666666666195</c:v>
                </c:pt>
                <c:pt idx="6341">
                  <c:v>105.68333333332862</c:v>
                </c:pt>
                <c:pt idx="6342">
                  <c:v>105.69999999999528</c:v>
                </c:pt>
                <c:pt idx="6343">
                  <c:v>105.71666666666195</c:v>
                </c:pt>
                <c:pt idx="6344">
                  <c:v>105.73333333332862</c:v>
                </c:pt>
                <c:pt idx="6345">
                  <c:v>105.74999999999528</c:v>
                </c:pt>
                <c:pt idx="6346">
                  <c:v>105.76666666666195</c:v>
                </c:pt>
                <c:pt idx="6347">
                  <c:v>105.78333333332861</c:v>
                </c:pt>
                <c:pt idx="6348">
                  <c:v>105.79999999999528</c:v>
                </c:pt>
                <c:pt idx="6349">
                  <c:v>105.81666666666194</c:v>
                </c:pt>
                <c:pt idx="6350">
                  <c:v>105.83333333332861</c:v>
                </c:pt>
                <c:pt idx="6351">
                  <c:v>105.84999999999528</c:v>
                </c:pt>
                <c:pt idx="6352">
                  <c:v>105.86666666666194</c:v>
                </c:pt>
                <c:pt idx="6353">
                  <c:v>105.88333333332861</c:v>
                </c:pt>
                <c:pt idx="6354">
                  <c:v>105.89999999999527</c:v>
                </c:pt>
                <c:pt idx="6355">
                  <c:v>105.91666666666194</c:v>
                </c:pt>
                <c:pt idx="6356">
                  <c:v>105.9333333333286</c:v>
                </c:pt>
                <c:pt idx="6357">
                  <c:v>105.94999999999527</c:v>
                </c:pt>
                <c:pt idx="6358">
                  <c:v>105.96666666666194</c:v>
                </c:pt>
                <c:pt idx="6359">
                  <c:v>105.9833333333286</c:v>
                </c:pt>
                <c:pt idx="6360">
                  <c:v>105.99999999999527</c:v>
                </c:pt>
                <c:pt idx="6361">
                  <c:v>106.01666666666193</c:v>
                </c:pt>
                <c:pt idx="6362">
                  <c:v>106.0333333333286</c:v>
                </c:pt>
                <c:pt idx="6363">
                  <c:v>106.04999999999526</c:v>
                </c:pt>
                <c:pt idx="6364">
                  <c:v>106.06666666666193</c:v>
                </c:pt>
                <c:pt idx="6365">
                  <c:v>106.0833333333286</c:v>
                </c:pt>
                <c:pt idx="6366">
                  <c:v>106.09999999999526</c:v>
                </c:pt>
                <c:pt idx="6367">
                  <c:v>106.11666666666193</c:v>
                </c:pt>
                <c:pt idx="6368">
                  <c:v>106.13333333332859</c:v>
                </c:pt>
                <c:pt idx="6369">
                  <c:v>106.14999999999526</c:v>
                </c:pt>
                <c:pt idx="6370">
                  <c:v>106.16666666666192</c:v>
                </c:pt>
                <c:pt idx="6371">
                  <c:v>106.18333333332859</c:v>
                </c:pt>
                <c:pt idx="6372">
                  <c:v>106.19999999999526</c:v>
                </c:pt>
                <c:pt idx="6373">
                  <c:v>106.21666666666192</c:v>
                </c:pt>
                <c:pt idx="6374">
                  <c:v>106.23333333332859</c:v>
                </c:pt>
                <c:pt idx="6375">
                  <c:v>106.24999999999525</c:v>
                </c:pt>
                <c:pt idx="6376">
                  <c:v>106.26666666666192</c:v>
                </c:pt>
                <c:pt idx="6377">
                  <c:v>106.28333333332859</c:v>
                </c:pt>
                <c:pt idx="6378">
                  <c:v>106.29999999999525</c:v>
                </c:pt>
                <c:pt idx="6379">
                  <c:v>106.31666666666192</c:v>
                </c:pt>
                <c:pt idx="6380">
                  <c:v>106.33333333332858</c:v>
                </c:pt>
                <c:pt idx="6381">
                  <c:v>106.34999999999525</c:v>
                </c:pt>
                <c:pt idx="6382">
                  <c:v>106.36666666666191</c:v>
                </c:pt>
                <c:pt idx="6383">
                  <c:v>106.38333333332858</c:v>
                </c:pt>
                <c:pt idx="6384">
                  <c:v>106.39999999999525</c:v>
                </c:pt>
                <c:pt idx="6385">
                  <c:v>106.41666666666191</c:v>
                </c:pt>
                <c:pt idx="6386">
                  <c:v>106.43333333332858</c:v>
                </c:pt>
                <c:pt idx="6387">
                  <c:v>106.44999999999524</c:v>
                </c:pt>
                <c:pt idx="6388">
                  <c:v>106.46666666666191</c:v>
                </c:pt>
                <c:pt idx="6389">
                  <c:v>106.48333333332857</c:v>
                </c:pt>
                <c:pt idx="6390">
                  <c:v>106.49999999999524</c:v>
                </c:pt>
                <c:pt idx="6391">
                  <c:v>106.51666666666191</c:v>
                </c:pt>
                <c:pt idx="6392">
                  <c:v>106.53333333332857</c:v>
                </c:pt>
                <c:pt idx="6393">
                  <c:v>106.54999999999524</c:v>
                </c:pt>
                <c:pt idx="6394">
                  <c:v>106.5666666666619</c:v>
                </c:pt>
                <c:pt idx="6395">
                  <c:v>106.58333333332857</c:v>
                </c:pt>
                <c:pt idx="6396">
                  <c:v>106.59999999999523</c:v>
                </c:pt>
                <c:pt idx="6397">
                  <c:v>106.6166666666619</c:v>
                </c:pt>
                <c:pt idx="6398">
                  <c:v>106.63333333332857</c:v>
                </c:pt>
                <c:pt idx="6399">
                  <c:v>106.64999999999523</c:v>
                </c:pt>
                <c:pt idx="6400">
                  <c:v>106.6666666666619</c:v>
                </c:pt>
                <c:pt idx="6401">
                  <c:v>106.68333333332856</c:v>
                </c:pt>
                <c:pt idx="6402">
                  <c:v>106.69999999999523</c:v>
                </c:pt>
                <c:pt idx="6403">
                  <c:v>106.71666666666189</c:v>
                </c:pt>
                <c:pt idx="6404">
                  <c:v>106.73333333332856</c:v>
                </c:pt>
                <c:pt idx="6405">
                  <c:v>106.74999999999523</c:v>
                </c:pt>
                <c:pt idx="6406">
                  <c:v>106.76666666666189</c:v>
                </c:pt>
                <c:pt idx="6407">
                  <c:v>106.78333333332856</c:v>
                </c:pt>
                <c:pt idx="6408">
                  <c:v>106.79999999999522</c:v>
                </c:pt>
                <c:pt idx="6409">
                  <c:v>106.81666666666189</c:v>
                </c:pt>
                <c:pt idx="6410">
                  <c:v>106.83333333332855</c:v>
                </c:pt>
                <c:pt idx="6411">
                  <c:v>106.84999999999522</c:v>
                </c:pt>
                <c:pt idx="6412">
                  <c:v>106.86666666666189</c:v>
                </c:pt>
                <c:pt idx="6413">
                  <c:v>106.88333333332855</c:v>
                </c:pt>
                <c:pt idx="6414">
                  <c:v>106.89999999999522</c:v>
                </c:pt>
                <c:pt idx="6415">
                  <c:v>106.91666666666188</c:v>
                </c:pt>
                <c:pt idx="6416">
                  <c:v>106.93333333332855</c:v>
                </c:pt>
                <c:pt idx="6417">
                  <c:v>106.94999999999521</c:v>
                </c:pt>
                <c:pt idx="6418">
                  <c:v>106.96666666666188</c:v>
                </c:pt>
                <c:pt idx="6419">
                  <c:v>106.98333333332855</c:v>
                </c:pt>
                <c:pt idx="6420">
                  <c:v>106.99999999999521</c:v>
                </c:pt>
                <c:pt idx="6421">
                  <c:v>107.01666666666188</c:v>
                </c:pt>
                <c:pt idx="6422">
                  <c:v>107.03333333332854</c:v>
                </c:pt>
                <c:pt idx="6423">
                  <c:v>107.04999999999521</c:v>
                </c:pt>
                <c:pt idx="6424">
                  <c:v>107.06666666666187</c:v>
                </c:pt>
                <c:pt idx="6425">
                  <c:v>107.08333333332854</c:v>
                </c:pt>
                <c:pt idx="6426">
                  <c:v>107.09999999999521</c:v>
                </c:pt>
                <c:pt idx="6427">
                  <c:v>107.11666666666187</c:v>
                </c:pt>
                <c:pt idx="6428">
                  <c:v>107.13333333332854</c:v>
                </c:pt>
                <c:pt idx="6429">
                  <c:v>107.1499999999952</c:v>
                </c:pt>
                <c:pt idx="6430">
                  <c:v>107.16666666666187</c:v>
                </c:pt>
                <c:pt idx="6431">
                  <c:v>107.18333333332853</c:v>
                </c:pt>
                <c:pt idx="6432">
                  <c:v>107.1999999999952</c:v>
                </c:pt>
                <c:pt idx="6433">
                  <c:v>107.21666666666187</c:v>
                </c:pt>
                <c:pt idx="6434">
                  <c:v>107.23333333332853</c:v>
                </c:pt>
                <c:pt idx="6435">
                  <c:v>107.2499999999952</c:v>
                </c:pt>
                <c:pt idx="6436">
                  <c:v>107.26666666666186</c:v>
                </c:pt>
                <c:pt idx="6437">
                  <c:v>107.28333333332853</c:v>
                </c:pt>
                <c:pt idx="6438">
                  <c:v>107.29999999999519</c:v>
                </c:pt>
                <c:pt idx="6439">
                  <c:v>107.31666666666186</c:v>
                </c:pt>
                <c:pt idx="6440">
                  <c:v>107.33333333332853</c:v>
                </c:pt>
                <c:pt idx="6441">
                  <c:v>107.34999999999519</c:v>
                </c:pt>
                <c:pt idx="6442">
                  <c:v>107.36666666666186</c:v>
                </c:pt>
                <c:pt idx="6443">
                  <c:v>107.38333333332852</c:v>
                </c:pt>
                <c:pt idx="6444">
                  <c:v>107.39999999999519</c:v>
                </c:pt>
                <c:pt idx="6445">
                  <c:v>107.41666666666185</c:v>
                </c:pt>
                <c:pt idx="6446">
                  <c:v>107.43333333332852</c:v>
                </c:pt>
                <c:pt idx="6447">
                  <c:v>107.44999999999519</c:v>
                </c:pt>
                <c:pt idx="6448">
                  <c:v>107.46666666666185</c:v>
                </c:pt>
                <c:pt idx="6449">
                  <c:v>107.48333333332852</c:v>
                </c:pt>
                <c:pt idx="6450">
                  <c:v>107.49999999999518</c:v>
                </c:pt>
                <c:pt idx="6451">
                  <c:v>107.51666666666185</c:v>
                </c:pt>
                <c:pt idx="6452">
                  <c:v>107.53333333332851</c:v>
                </c:pt>
                <c:pt idx="6453">
                  <c:v>107.54999999999518</c:v>
                </c:pt>
                <c:pt idx="6454">
                  <c:v>107.56666666666185</c:v>
                </c:pt>
                <c:pt idx="6455">
                  <c:v>107.58333333332851</c:v>
                </c:pt>
                <c:pt idx="6456">
                  <c:v>107.59999999999518</c:v>
                </c:pt>
                <c:pt idx="6457">
                  <c:v>107.61666666666184</c:v>
                </c:pt>
                <c:pt idx="6458">
                  <c:v>107.63333333332851</c:v>
                </c:pt>
                <c:pt idx="6459">
                  <c:v>107.64999999999517</c:v>
                </c:pt>
                <c:pt idx="6460">
                  <c:v>107.66666666666184</c:v>
                </c:pt>
                <c:pt idx="6461">
                  <c:v>107.68333333332851</c:v>
                </c:pt>
                <c:pt idx="6462">
                  <c:v>107.69999999999517</c:v>
                </c:pt>
                <c:pt idx="6463">
                  <c:v>107.71666666666184</c:v>
                </c:pt>
                <c:pt idx="6464">
                  <c:v>107.7333333333285</c:v>
                </c:pt>
                <c:pt idx="6465">
                  <c:v>107.74999999999517</c:v>
                </c:pt>
                <c:pt idx="6466">
                  <c:v>107.76666666666183</c:v>
                </c:pt>
                <c:pt idx="6467">
                  <c:v>107.7833333333285</c:v>
                </c:pt>
                <c:pt idx="6468">
                  <c:v>107.79999999999517</c:v>
                </c:pt>
                <c:pt idx="6469">
                  <c:v>107.81666666666183</c:v>
                </c:pt>
                <c:pt idx="6470">
                  <c:v>107.8333333333285</c:v>
                </c:pt>
                <c:pt idx="6471">
                  <c:v>107.84999999999516</c:v>
                </c:pt>
                <c:pt idx="6472">
                  <c:v>107.86666666666183</c:v>
                </c:pt>
                <c:pt idx="6473">
                  <c:v>107.88333333332849</c:v>
                </c:pt>
                <c:pt idx="6474">
                  <c:v>107.89999999999516</c:v>
                </c:pt>
                <c:pt idx="6475">
                  <c:v>107.91666666666183</c:v>
                </c:pt>
                <c:pt idx="6476">
                  <c:v>107.93333333332849</c:v>
                </c:pt>
                <c:pt idx="6477">
                  <c:v>107.94999999999516</c:v>
                </c:pt>
                <c:pt idx="6478">
                  <c:v>107.96666666666182</c:v>
                </c:pt>
                <c:pt idx="6479">
                  <c:v>107.98333333332849</c:v>
                </c:pt>
                <c:pt idx="6480">
                  <c:v>107.99999999999515</c:v>
                </c:pt>
                <c:pt idx="6481">
                  <c:v>108.01666666666182</c:v>
                </c:pt>
                <c:pt idx="6482">
                  <c:v>108.03333333332849</c:v>
                </c:pt>
                <c:pt idx="6483">
                  <c:v>108.04999999999515</c:v>
                </c:pt>
                <c:pt idx="6484">
                  <c:v>108.06666666666182</c:v>
                </c:pt>
                <c:pt idx="6485">
                  <c:v>108.08333333332848</c:v>
                </c:pt>
                <c:pt idx="6486">
                  <c:v>108.09999999999515</c:v>
                </c:pt>
                <c:pt idx="6487">
                  <c:v>108.11666666666181</c:v>
                </c:pt>
                <c:pt idx="6488">
                  <c:v>108.13333333332848</c:v>
                </c:pt>
                <c:pt idx="6489">
                  <c:v>108.14999999999515</c:v>
                </c:pt>
                <c:pt idx="6490">
                  <c:v>108.16666666666181</c:v>
                </c:pt>
                <c:pt idx="6491">
                  <c:v>108.18333333332848</c:v>
                </c:pt>
                <c:pt idx="6492">
                  <c:v>108.19999999999514</c:v>
                </c:pt>
                <c:pt idx="6493">
                  <c:v>108.21666666666181</c:v>
                </c:pt>
                <c:pt idx="6494">
                  <c:v>108.23333333332847</c:v>
                </c:pt>
                <c:pt idx="6495">
                  <c:v>108.24999999999514</c:v>
                </c:pt>
                <c:pt idx="6496">
                  <c:v>108.26666666666181</c:v>
                </c:pt>
                <c:pt idx="6497">
                  <c:v>108.28333333332847</c:v>
                </c:pt>
                <c:pt idx="6498">
                  <c:v>108.29999999999514</c:v>
                </c:pt>
                <c:pt idx="6499">
                  <c:v>108.3166666666618</c:v>
                </c:pt>
                <c:pt idx="6500">
                  <c:v>108.33333333332847</c:v>
                </c:pt>
                <c:pt idx="6501">
                  <c:v>108.34999999999513</c:v>
                </c:pt>
                <c:pt idx="6502">
                  <c:v>108.3666666666618</c:v>
                </c:pt>
                <c:pt idx="6503">
                  <c:v>108.38333333332847</c:v>
                </c:pt>
                <c:pt idx="6504">
                  <c:v>108.39999999999513</c:v>
                </c:pt>
                <c:pt idx="6505">
                  <c:v>108.4166666666618</c:v>
                </c:pt>
                <c:pt idx="6506">
                  <c:v>108.43333333332846</c:v>
                </c:pt>
                <c:pt idx="6507">
                  <c:v>108.44999999999513</c:v>
                </c:pt>
                <c:pt idx="6508">
                  <c:v>108.46666666666179</c:v>
                </c:pt>
                <c:pt idx="6509">
                  <c:v>108.48333333332846</c:v>
                </c:pt>
                <c:pt idx="6510">
                  <c:v>108.49999999999513</c:v>
                </c:pt>
                <c:pt idx="6511">
                  <c:v>108.51666666666179</c:v>
                </c:pt>
                <c:pt idx="6512">
                  <c:v>108.53333333332846</c:v>
                </c:pt>
                <c:pt idx="6513">
                  <c:v>108.54999999999512</c:v>
                </c:pt>
                <c:pt idx="6514">
                  <c:v>108.56666666666179</c:v>
                </c:pt>
                <c:pt idx="6515">
                  <c:v>108.58333333332845</c:v>
                </c:pt>
                <c:pt idx="6516">
                  <c:v>108.59999999999512</c:v>
                </c:pt>
                <c:pt idx="6517">
                  <c:v>108.61666666666179</c:v>
                </c:pt>
                <c:pt idx="6518">
                  <c:v>108.63333333332845</c:v>
                </c:pt>
                <c:pt idx="6519">
                  <c:v>108.64999999999512</c:v>
                </c:pt>
                <c:pt idx="6520">
                  <c:v>108.66666666666178</c:v>
                </c:pt>
                <c:pt idx="6521">
                  <c:v>108.68333333332845</c:v>
                </c:pt>
                <c:pt idx="6522">
                  <c:v>108.69999999999511</c:v>
                </c:pt>
                <c:pt idx="6523">
                  <c:v>108.71666666666178</c:v>
                </c:pt>
                <c:pt idx="6524">
                  <c:v>108.73333333332845</c:v>
                </c:pt>
                <c:pt idx="6525">
                  <c:v>108.74999999999511</c:v>
                </c:pt>
                <c:pt idx="6526">
                  <c:v>108.76666666666178</c:v>
                </c:pt>
                <c:pt idx="6527">
                  <c:v>108.78333333332844</c:v>
                </c:pt>
                <c:pt idx="6528">
                  <c:v>108.79999999999511</c:v>
                </c:pt>
                <c:pt idx="6529">
                  <c:v>108.81666666666177</c:v>
                </c:pt>
                <c:pt idx="6530">
                  <c:v>108.83333333332844</c:v>
                </c:pt>
                <c:pt idx="6531">
                  <c:v>108.84999999999511</c:v>
                </c:pt>
                <c:pt idx="6532">
                  <c:v>108.86666666666177</c:v>
                </c:pt>
                <c:pt idx="6533">
                  <c:v>108.88333333332844</c:v>
                </c:pt>
                <c:pt idx="6534">
                  <c:v>108.8999999999951</c:v>
                </c:pt>
                <c:pt idx="6535">
                  <c:v>108.91666666666177</c:v>
                </c:pt>
                <c:pt idx="6536">
                  <c:v>108.93333333332843</c:v>
                </c:pt>
                <c:pt idx="6537">
                  <c:v>108.9499999999951</c:v>
                </c:pt>
                <c:pt idx="6538">
                  <c:v>108.96666666666177</c:v>
                </c:pt>
                <c:pt idx="6539">
                  <c:v>108.98333333332843</c:v>
                </c:pt>
                <c:pt idx="6540">
                  <c:v>108.9999999999951</c:v>
                </c:pt>
                <c:pt idx="6541">
                  <c:v>109.01666666666176</c:v>
                </c:pt>
                <c:pt idx="6542">
                  <c:v>109.03333333332843</c:v>
                </c:pt>
                <c:pt idx="6543">
                  <c:v>109.04999999999509</c:v>
                </c:pt>
                <c:pt idx="6544">
                  <c:v>109.06666666666176</c:v>
                </c:pt>
                <c:pt idx="6545">
                  <c:v>109.08333333332843</c:v>
                </c:pt>
                <c:pt idx="6546">
                  <c:v>109.09999999999509</c:v>
                </c:pt>
                <c:pt idx="6547">
                  <c:v>109.11666666666176</c:v>
                </c:pt>
                <c:pt idx="6548">
                  <c:v>109.13333333332842</c:v>
                </c:pt>
                <c:pt idx="6549">
                  <c:v>109.14999999999509</c:v>
                </c:pt>
                <c:pt idx="6550">
                  <c:v>109.16666666666175</c:v>
                </c:pt>
                <c:pt idx="6551">
                  <c:v>109.18333333332842</c:v>
                </c:pt>
                <c:pt idx="6552">
                  <c:v>109.19999999999509</c:v>
                </c:pt>
                <c:pt idx="6553">
                  <c:v>109.21666666666175</c:v>
                </c:pt>
                <c:pt idx="6554">
                  <c:v>109.23333333332842</c:v>
                </c:pt>
                <c:pt idx="6555">
                  <c:v>109.24999999999508</c:v>
                </c:pt>
                <c:pt idx="6556">
                  <c:v>109.26666666666175</c:v>
                </c:pt>
                <c:pt idx="6557">
                  <c:v>109.28333333332841</c:v>
                </c:pt>
                <c:pt idx="6558">
                  <c:v>109.29999999999508</c:v>
                </c:pt>
                <c:pt idx="6559">
                  <c:v>109.31666666666175</c:v>
                </c:pt>
                <c:pt idx="6560">
                  <c:v>109.33333333332841</c:v>
                </c:pt>
                <c:pt idx="6561">
                  <c:v>109.34999999999508</c:v>
                </c:pt>
                <c:pt idx="6562">
                  <c:v>109.36666666666174</c:v>
                </c:pt>
                <c:pt idx="6563">
                  <c:v>109.38333333332841</c:v>
                </c:pt>
                <c:pt idx="6564">
                  <c:v>109.39999999999507</c:v>
                </c:pt>
                <c:pt idx="6565">
                  <c:v>109.41666666666174</c:v>
                </c:pt>
                <c:pt idx="6566">
                  <c:v>109.43333333332841</c:v>
                </c:pt>
                <c:pt idx="6567">
                  <c:v>109.44999999999507</c:v>
                </c:pt>
                <c:pt idx="6568">
                  <c:v>109.46666666666174</c:v>
                </c:pt>
                <c:pt idx="6569">
                  <c:v>109.4833333333284</c:v>
                </c:pt>
                <c:pt idx="6570">
                  <c:v>109.49999999999507</c:v>
                </c:pt>
                <c:pt idx="6571">
                  <c:v>109.51666666666173</c:v>
                </c:pt>
                <c:pt idx="6572">
                  <c:v>109.5333333333284</c:v>
                </c:pt>
                <c:pt idx="6573">
                  <c:v>109.54999999999507</c:v>
                </c:pt>
                <c:pt idx="6574">
                  <c:v>109.56666666666173</c:v>
                </c:pt>
                <c:pt idx="6575">
                  <c:v>109.5833333333284</c:v>
                </c:pt>
                <c:pt idx="6576">
                  <c:v>109.59999999999506</c:v>
                </c:pt>
                <c:pt idx="6577">
                  <c:v>109.61666666666173</c:v>
                </c:pt>
                <c:pt idx="6578">
                  <c:v>109.63333333332839</c:v>
                </c:pt>
                <c:pt idx="6579">
                  <c:v>109.64999999999506</c:v>
                </c:pt>
                <c:pt idx="6580">
                  <c:v>109.66666666666173</c:v>
                </c:pt>
                <c:pt idx="6581">
                  <c:v>109.68333333332839</c:v>
                </c:pt>
                <c:pt idx="6582">
                  <c:v>109.69999999999506</c:v>
                </c:pt>
                <c:pt idx="6583">
                  <c:v>109.71666666666172</c:v>
                </c:pt>
                <c:pt idx="6584">
                  <c:v>109.73333333332839</c:v>
                </c:pt>
                <c:pt idx="6585">
                  <c:v>109.74999999999505</c:v>
                </c:pt>
                <c:pt idx="6586">
                  <c:v>109.76666666666172</c:v>
                </c:pt>
                <c:pt idx="6587">
                  <c:v>109.78333333332839</c:v>
                </c:pt>
                <c:pt idx="6588">
                  <c:v>109.79999999999505</c:v>
                </c:pt>
                <c:pt idx="6589">
                  <c:v>109.81666666666172</c:v>
                </c:pt>
                <c:pt idx="6590">
                  <c:v>109.83333333332838</c:v>
                </c:pt>
                <c:pt idx="6591">
                  <c:v>109.84999999999505</c:v>
                </c:pt>
                <c:pt idx="6592">
                  <c:v>109.86666666666171</c:v>
                </c:pt>
                <c:pt idx="6593">
                  <c:v>109.88333333332838</c:v>
                </c:pt>
                <c:pt idx="6594">
                  <c:v>109.89999999999505</c:v>
                </c:pt>
                <c:pt idx="6595">
                  <c:v>109.91666666666171</c:v>
                </c:pt>
                <c:pt idx="6596">
                  <c:v>109.93333333332838</c:v>
                </c:pt>
                <c:pt idx="6597">
                  <c:v>109.94999999999504</c:v>
                </c:pt>
                <c:pt idx="6598">
                  <c:v>109.96666666666171</c:v>
                </c:pt>
                <c:pt idx="6599">
                  <c:v>109.98333333332837</c:v>
                </c:pt>
                <c:pt idx="6600">
                  <c:v>109.99999999999504</c:v>
                </c:pt>
                <c:pt idx="6601">
                  <c:v>110.01666666666171</c:v>
                </c:pt>
                <c:pt idx="6602">
                  <c:v>110.03333333332837</c:v>
                </c:pt>
                <c:pt idx="6603">
                  <c:v>110.04999999999504</c:v>
                </c:pt>
                <c:pt idx="6604">
                  <c:v>110.0666666666617</c:v>
                </c:pt>
                <c:pt idx="6605">
                  <c:v>110.08333333332837</c:v>
                </c:pt>
                <c:pt idx="6606">
                  <c:v>110.09999999999503</c:v>
                </c:pt>
                <c:pt idx="6607">
                  <c:v>110.1166666666617</c:v>
                </c:pt>
                <c:pt idx="6608">
                  <c:v>110.13333333332837</c:v>
                </c:pt>
                <c:pt idx="6609">
                  <c:v>110.14999999999503</c:v>
                </c:pt>
                <c:pt idx="6610">
                  <c:v>110.1666666666617</c:v>
                </c:pt>
                <c:pt idx="6611">
                  <c:v>110.18333333332836</c:v>
                </c:pt>
                <c:pt idx="6612">
                  <c:v>110.19999999999503</c:v>
                </c:pt>
                <c:pt idx="6613">
                  <c:v>110.21666666666169</c:v>
                </c:pt>
                <c:pt idx="6614">
                  <c:v>110.23333333332836</c:v>
                </c:pt>
                <c:pt idx="6615">
                  <c:v>110.24999999999503</c:v>
                </c:pt>
                <c:pt idx="6616">
                  <c:v>110.26666666666169</c:v>
                </c:pt>
                <c:pt idx="6617">
                  <c:v>110.28333333332836</c:v>
                </c:pt>
                <c:pt idx="6618">
                  <c:v>110.29999999999502</c:v>
                </c:pt>
                <c:pt idx="6619">
                  <c:v>110.31666666666169</c:v>
                </c:pt>
                <c:pt idx="6620">
                  <c:v>110.33333333332835</c:v>
                </c:pt>
                <c:pt idx="6621">
                  <c:v>110.34999999999502</c:v>
                </c:pt>
                <c:pt idx="6622">
                  <c:v>110.36666666666169</c:v>
                </c:pt>
                <c:pt idx="6623">
                  <c:v>110.38333333332835</c:v>
                </c:pt>
                <c:pt idx="6624">
                  <c:v>110.39999999999502</c:v>
                </c:pt>
                <c:pt idx="6625">
                  <c:v>110.41666666666168</c:v>
                </c:pt>
                <c:pt idx="6626">
                  <c:v>110.43333333332835</c:v>
                </c:pt>
                <c:pt idx="6627">
                  <c:v>110.44999999999501</c:v>
                </c:pt>
                <c:pt idx="6628">
                  <c:v>110.46666666666168</c:v>
                </c:pt>
                <c:pt idx="6629">
                  <c:v>110.48333333332835</c:v>
                </c:pt>
                <c:pt idx="6630">
                  <c:v>110.49999999999501</c:v>
                </c:pt>
                <c:pt idx="6631">
                  <c:v>110.51666666666168</c:v>
                </c:pt>
                <c:pt idx="6632">
                  <c:v>110.53333333332834</c:v>
                </c:pt>
                <c:pt idx="6633">
                  <c:v>110.54999999999501</c:v>
                </c:pt>
                <c:pt idx="6634">
                  <c:v>110.56666666666167</c:v>
                </c:pt>
                <c:pt idx="6635">
                  <c:v>110.58333333332834</c:v>
                </c:pt>
                <c:pt idx="6636">
                  <c:v>110.59999999999501</c:v>
                </c:pt>
                <c:pt idx="6637">
                  <c:v>110.61666666666167</c:v>
                </c:pt>
                <c:pt idx="6638">
                  <c:v>110.63333333332834</c:v>
                </c:pt>
                <c:pt idx="6639">
                  <c:v>110.649999999995</c:v>
                </c:pt>
                <c:pt idx="6640">
                  <c:v>110.66666666666167</c:v>
                </c:pt>
                <c:pt idx="6641">
                  <c:v>110.68333333332833</c:v>
                </c:pt>
                <c:pt idx="6642">
                  <c:v>110.699999999995</c:v>
                </c:pt>
                <c:pt idx="6643">
                  <c:v>110.71666666666167</c:v>
                </c:pt>
                <c:pt idx="6644">
                  <c:v>110.73333333332833</c:v>
                </c:pt>
                <c:pt idx="6645">
                  <c:v>110.749999999995</c:v>
                </c:pt>
                <c:pt idx="6646">
                  <c:v>110.76666666666166</c:v>
                </c:pt>
                <c:pt idx="6647">
                  <c:v>110.78333333332833</c:v>
                </c:pt>
                <c:pt idx="6648">
                  <c:v>110.79999999999499</c:v>
                </c:pt>
                <c:pt idx="6649">
                  <c:v>110.81666666666166</c:v>
                </c:pt>
                <c:pt idx="6650">
                  <c:v>110.83333333332833</c:v>
                </c:pt>
                <c:pt idx="6651">
                  <c:v>110.84999999999499</c:v>
                </c:pt>
                <c:pt idx="6652">
                  <c:v>110.86666666666166</c:v>
                </c:pt>
                <c:pt idx="6653">
                  <c:v>110.88333333332832</c:v>
                </c:pt>
                <c:pt idx="6654">
                  <c:v>110.89999999999499</c:v>
                </c:pt>
                <c:pt idx="6655">
                  <c:v>110.91666666666165</c:v>
                </c:pt>
                <c:pt idx="6656">
                  <c:v>110.93333333332832</c:v>
                </c:pt>
                <c:pt idx="6657">
                  <c:v>110.94999999999499</c:v>
                </c:pt>
                <c:pt idx="6658">
                  <c:v>110.96666666666165</c:v>
                </c:pt>
                <c:pt idx="6659">
                  <c:v>110.98333333332832</c:v>
                </c:pt>
                <c:pt idx="6660">
                  <c:v>110.99999999999498</c:v>
                </c:pt>
                <c:pt idx="6661">
                  <c:v>111.01666666666165</c:v>
                </c:pt>
                <c:pt idx="6662">
                  <c:v>111.03333333332832</c:v>
                </c:pt>
                <c:pt idx="6663">
                  <c:v>111.04999999999498</c:v>
                </c:pt>
                <c:pt idx="6664">
                  <c:v>111.06666666666165</c:v>
                </c:pt>
                <c:pt idx="6665">
                  <c:v>111.08333333332831</c:v>
                </c:pt>
                <c:pt idx="6666">
                  <c:v>111.09999999999498</c:v>
                </c:pt>
                <c:pt idx="6667">
                  <c:v>111.11666666666164</c:v>
                </c:pt>
                <c:pt idx="6668">
                  <c:v>111.13333333332831</c:v>
                </c:pt>
                <c:pt idx="6669">
                  <c:v>111.14999999999498</c:v>
                </c:pt>
                <c:pt idx="6670">
                  <c:v>111.16666666666164</c:v>
                </c:pt>
                <c:pt idx="6671">
                  <c:v>111.18333333332831</c:v>
                </c:pt>
                <c:pt idx="6672">
                  <c:v>111.19999999999497</c:v>
                </c:pt>
                <c:pt idx="6673">
                  <c:v>111.21666666666164</c:v>
                </c:pt>
                <c:pt idx="6674">
                  <c:v>111.2333333333283</c:v>
                </c:pt>
                <c:pt idx="6675">
                  <c:v>111.24999999999497</c:v>
                </c:pt>
                <c:pt idx="6676">
                  <c:v>111.26666666666164</c:v>
                </c:pt>
                <c:pt idx="6677">
                  <c:v>111.2833333333283</c:v>
                </c:pt>
                <c:pt idx="6678">
                  <c:v>111.29999999999497</c:v>
                </c:pt>
                <c:pt idx="6679">
                  <c:v>111.31666666666163</c:v>
                </c:pt>
                <c:pt idx="6680">
                  <c:v>111.3333333333283</c:v>
                </c:pt>
                <c:pt idx="6681">
                  <c:v>111.34999999999496</c:v>
                </c:pt>
                <c:pt idx="6682">
                  <c:v>111.36666666666163</c:v>
                </c:pt>
                <c:pt idx="6683">
                  <c:v>111.3833333333283</c:v>
                </c:pt>
                <c:pt idx="6684">
                  <c:v>111.39999999999496</c:v>
                </c:pt>
                <c:pt idx="6685">
                  <c:v>111.41666666666163</c:v>
                </c:pt>
                <c:pt idx="6686">
                  <c:v>111.43333333332829</c:v>
                </c:pt>
                <c:pt idx="6687">
                  <c:v>111.44999999999496</c:v>
                </c:pt>
                <c:pt idx="6688">
                  <c:v>111.46666666666162</c:v>
                </c:pt>
                <c:pt idx="6689">
                  <c:v>111.48333333332829</c:v>
                </c:pt>
                <c:pt idx="6690">
                  <c:v>111.49999999999496</c:v>
                </c:pt>
                <c:pt idx="6691">
                  <c:v>111.51666666666162</c:v>
                </c:pt>
                <c:pt idx="6692">
                  <c:v>111.53333333332829</c:v>
                </c:pt>
                <c:pt idx="6693">
                  <c:v>111.54999999999495</c:v>
                </c:pt>
                <c:pt idx="6694">
                  <c:v>111.56666666666162</c:v>
                </c:pt>
                <c:pt idx="6695">
                  <c:v>111.58333333332828</c:v>
                </c:pt>
                <c:pt idx="6696">
                  <c:v>111.59999999999495</c:v>
                </c:pt>
                <c:pt idx="6697">
                  <c:v>111.61666666666162</c:v>
                </c:pt>
                <c:pt idx="6698">
                  <c:v>111.63333333332828</c:v>
                </c:pt>
                <c:pt idx="6699">
                  <c:v>111.64999999999495</c:v>
                </c:pt>
                <c:pt idx="6700">
                  <c:v>111.66666666666161</c:v>
                </c:pt>
                <c:pt idx="6701">
                  <c:v>111.68333333332828</c:v>
                </c:pt>
                <c:pt idx="6702">
                  <c:v>111.69999999999494</c:v>
                </c:pt>
                <c:pt idx="6703">
                  <c:v>111.71666666666161</c:v>
                </c:pt>
                <c:pt idx="6704">
                  <c:v>111.73333333332828</c:v>
                </c:pt>
                <c:pt idx="6705">
                  <c:v>111.74999999999494</c:v>
                </c:pt>
                <c:pt idx="6706">
                  <c:v>111.76666666666161</c:v>
                </c:pt>
                <c:pt idx="6707">
                  <c:v>111.78333333332827</c:v>
                </c:pt>
                <c:pt idx="6708">
                  <c:v>111.79999999999494</c:v>
                </c:pt>
                <c:pt idx="6709">
                  <c:v>111.8166666666616</c:v>
                </c:pt>
                <c:pt idx="6710">
                  <c:v>111.83333333332827</c:v>
                </c:pt>
                <c:pt idx="6711">
                  <c:v>111.84999999999494</c:v>
                </c:pt>
                <c:pt idx="6712">
                  <c:v>111.8666666666616</c:v>
                </c:pt>
                <c:pt idx="6713">
                  <c:v>111.88333333332827</c:v>
                </c:pt>
                <c:pt idx="6714">
                  <c:v>111.89999999999493</c:v>
                </c:pt>
                <c:pt idx="6715">
                  <c:v>111.9166666666616</c:v>
                </c:pt>
                <c:pt idx="6716">
                  <c:v>111.93333333332826</c:v>
                </c:pt>
                <c:pt idx="6717">
                  <c:v>111.94999999999493</c:v>
                </c:pt>
                <c:pt idx="6718">
                  <c:v>111.9666666666616</c:v>
                </c:pt>
                <c:pt idx="6719">
                  <c:v>111.98333333332826</c:v>
                </c:pt>
                <c:pt idx="6720">
                  <c:v>111.99999999999493</c:v>
                </c:pt>
                <c:pt idx="6721">
                  <c:v>112.01666666666159</c:v>
                </c:pt>
                <c:pt idx="6722">
                  <c:v>112.03333333332826</c:v>
                </c:pt>
                <c:pt idx="6723">
                  <c:v>112.04999999999492</c:v>
                </c:pt>
                <c:pt idx="6724">
                  <c:v>112.06666666666159</c:v>
                </c:pt>
                <c:pt idx="6725">
                  <c:v>112.08333333332826</c:v>
                </c:pt>
                <c:pt idx="6726">
                  <c:v>112.09999999999492</c:v>
                </c:pt>
                <c:pt idx="6727">
                  <c:v>112.11666666666159</c:v>
                </c:pt>
                <c:pt idx="6728">
                  <c:v>112.13333333332825</c:v>
                </c:pt>
                <c:pt idx="6729">
                  <c:v>112.14999999999492</c:v>
                </c:pt>
                <c:pt idx="6730">
                  <c:v>112.16666666666158</c:v>
                </c:pt>
                <c:pt idx="6731">
                  <c:v>112.18333333332825</c:v>
                </c:pt>
                <c:pt idx="6732">
                  <c:v>112.19999999999492</c:v>
                </c:pt>
                <c:pt idx="6733">
                  <c:v>112.21666666666158</c:v>
                </c:pt>
                <c:pt idx="6734">
                  <c:v>112.23333333332825</c:v>
                </c:pt>
                <c:pt idx="6735">
                  <c:v>112.24999999999491</c:v>
                </c:pt>
                <c:pt idx="6736">
                  <c:v>112.26666666666158</c:v>
                </c:pt>
                <c:pt idx="6737">
                  <c:v>112.28333333332824</c:v>
                </c:pt>
                <c:pt idx="6738">
                  <c:v>112.29999999999491</c:v>
                </c:pt>
                <c:pt idx="6739">
                  <c:v>112.31666666666158</c:v>
                </c:pt>
                <c:pt idx="6740">
                  <c:v>112.33333333332824</c:v>
                </c:pt>
                <c:pt idx="6741">
                  <c:v>112.34999999999491</c:v>
                </c:pt>
                <c:pt idx="6742">
                  <c:v>112.36666666666157</c:v>
                </c:pt>
                <c:pt idx="6743">
                  <c:v>112.38333333332824</c:v>
                </c:pt>
                <c:pt idx="6744">
                  <c:v>112.3999999999949</c:v>
                </c:pt>
                <c:pt idx="6745">
                  <c:v>112.41666666666157</c:v>
                </c:pt>
                <c:pt idx="6746">
                  <c:v>112.43333333332824</c:v>
                </c:pt>
                <c:pt idx="6747">
                  <c:v>112.4499999999949</c:v>
                </c:pt>
                <c:pt idx="6748">
                  <c:v>112.46666666666157</c:v>
                </c:pt>
                <c:pt idx="6749">
                  <c:v>112.48333333332823</c:v>
                </c:pt>
                <c:pt idx="6750">
                  <c:v>112.4999999999949</c:v>
                </c:pt>
                <c:pt idx="6751">
                  <c:v>112.51666666666156</c:v>
                </c:pt>
                <c:pt idx="6752">
                  <c:v>112.53333333332823</c:v>
                </c:pt>
                <c:pt idx="6753">
                  <c:v>112.5499999999949</c:v>
                </c:pt>
                <c:pt idx="6754">
                  <c:v>112.56666666666156</c:v>
                </c:pt>
                <c:pt idx="6755">
                  <c:v>112.58333333332823</c:v>
                </c:pt>
                <c:pt idx="6756">
                  <c:v>112.59999999999489</c:v>
                </c:pt>
                <c:pt idx="6757">
                  <c:v>112.61666666666156</c:v>
                </c:pt>
                <c:pt idx="6758">
                  <c:v>112.63333333332822</c:v>
                </c:pt>
                <c:pt idx="6759">
                  <c:v>112.64999999999489</c:v>
                </c:pt>
                <c:pt idx="6760">
                  <c:v>112.66666666666156</c:v>
                </c:pt>
                <c:pt idx="6761">
                  <c:v>112.68333333332822</c:v>
                </c:pt>
                <c:pt idx="6762">
                  <c:v>112.69999999999489</c:v>
                </c:pt>
                <c:pt idx="6763">
                  <c:v>112.71666666666155</c:v>
                </c:pt>
                <c:pt idx="6764">
                  <c:v>112.73333333332822</c:v>
                </c:pt>
                <c:pt idx="6765">
                  <c:v>112.74999999999488</c:v>
                </c:pt>
                <c:pt idx="6766">
                  <c:v>112.76666666666155</c:v>
                </c:pt>
                <c:pt idx="6767">
                  <c:v>112.78333333332822</c:v>
                </c:pt>
                <c:pt idx="6768">
                  <c:v>112.79999999999488</c:v>
                </c:pt>
                <c:pt idx="6769">
                  <c:v>112.81666666666155</c:v>
                </c:pt>
                <c:pt idx="6770">
                  <c:v>112.83333333332821</c:v>
                </c:pt>
                <c:pt idx="6771">
                  <c:v>112.84999999999488</c:v>
                </c:pt>
                <c:pt idx="6772">
                  <c:v>112.86666666666154</c:v>
                </c:pt>
                <c:pt idx="6773">
                  <c:v>112.88333333332821</c:v>
                </c:pt>
                <c:pt idx="6774">
                  <c:v>112.89999999999488</c:v>
                </c:pt>
                <c:pt idx="6775">
                  <c:v>112.91666666666154</c:v>
                </c:pt>
                <c:pt idx="6776">
                  <c:v>112.93333333332821</c:v>
                </c:pt>
                <c:pt idx="6777">
                  <c:v>112.94999999999487</c:v>
                </c:pt>
                <c:pt idx="6778">
                  <c:v>112.96666666666154</c:v>
                </c:pt>
                <c:pt idx="6779">
                  <c:v>112.9833333333282</c:v>
                </c:pt>
                <c:pt idx="6780">
                  <c:v>112.99999999999487</c:v>
                </c:pt>
                <c:pt idx="6781">
                  <c:v>113.01666666666154</c:v>
                </c:pt>
                <c:pt idx="6782">
                  <c:v>113.0333333333282</c:v>
                </c:pt>
                <c:pt idx="6783">
                  <c:v>113.04999999999487</c:v>
                </c:pt>
                <c:pt idx="6784">
                  <c:v>113.06666666666153</c:v>
                </c:pt>
                <c:pt idx="6785">
                  <c:v>113.0833333333282</c:v>
                </c:pt>
                <c:pt idx="6786">
                  <c:v>113.09999999999486</c:v>
                </c:pt>
                <c:pt idx="6787">
                  <c:v>113.11666666666153</c:v>
                </c:pt>
                <c:pt idx="6788">
                  <c:v>113.1333333333282</c:v>
                </c:pt>
                <c:pt idx="6789">
                  <c:v>113.14999999999486</c:v>
                </c:pt>
                <c:pt idx="6790">
                  <c:v>113.16666666666153</c:v>
                </c:pt>
                <c:pt idx="6791">
                  <c:v>113.18333333332819</c:v>
                </c:pt>
                <c:pt idx="6792">
                  <c:v>113.19999999999486</c:v>
                </c:pt>
                <c:pt idx="6793">
                  <c:v>113.21666666666152</c:v>
                </c:pt>
                <c:pt idx="6794">
                  <c:v>113.23333333332819</c:v>
                </c:pt>
                <c:pt idx="6795">
                  <c:v>113.24999999999486</c:v>
                </c:pt>
                <c:pt idx="6796">
                  <c:v>113.26666666666152</c:v>
                </c:pt>
                <c:pt idx="6797">
                  <c:v>113.28333333332819</c:v>
                </c:pt>
                <c:pt idx="6798">
                  <c:v>113.29999999999485</c:v>
                </c:pt>
                <c:pt idx="6799">
                  <c:v>113.31666666666152</c:v>
                </c:pt>
                <c:pt idx="6800">
                  <c:v>113.33333333332818</c:v>
                </c:pt>
                <c:pt idx="6801">
                  <c:v>113.34999999999485</c:v>
                </c:pt>
                <c:pt idx="6802">
                  <c:v>113.36666666666152</c:v>
                </c:pt>
                <c:pt idx="6803">
                  <c:v>113.38333333332818</c:v>
                </c:pt>
                <c:pt idx="6804">
                  <c:v>113.39999999999485</c:v>
                </c:pt>
                <c:pt idx="6805">
                  <c:v>113.41666666666151</c:v>
                </c:pt>
                <c:pt idx="6806">
                  <c:v>113.43333333332818</c:v>
                </c:pt>
                <c:pt idx="6807">
                  <c:v>113.44999999999484</c:v>
                </c:pt>
                <c:pt idx="6808">
                  <c:v>113.46666666666151</c:v>
                </c:pt>
                <c:pt idx="6809">
                  <c:v>113.48333333332818</c:v>
                </c:pt>
                <c:pt idx="6810">
                  <c:v>113.49999999999484</c:v>
                </c:pt>
                <c:pt idx="6811">
                  <c:v>113.51666666666151</c:v>
                </c:pt>
                <c:pt idx="6812">
                  <c:v>113.53333333332817</c:v>
                </c:pt>
                <c:pt idx="6813">
                  <c:v>113.54999999999484</c:v>
                </c:pt>
                <c:pt idx="6814">
                  <c:v>113.5666666666615</c:v>
                </c:pt>
                <c:pt idx="6815">
                  <c:v>113.58333333332817</c:v>
                </c:pt>
                <c:pt idx="6816">
                  <c:v>113.59999999999484</c:v>
                </c:pt>
                <c:pt idx="6817">
                  <c:v>113.6166666666615</c:v>
                </c:pt>
                <c:pt idx="6818">
                  <c:v>113.63333333332817</c:v>
                </c:pt>
                <c:pt idx="6819">
                  <c:v>113.64999999999483</c:v>
                </c:pt>
                <c:pt idx="6820">
                  <c:v>113.6666666666615</c:v>
                </c:pt>
                <c:pt idx="6821">
                  <c:v>113.68333333332816</c:v>
                </c:pt>
                <c:pt idx="6822">
                  <c:v>113.69999999999483</c:v>
                </c:pt>
                <c:pt idx="6823">
                  <c:v>113.7166666666615</c:v>
                </c:pt>
                <c:pt idx="6824">
                  <c:v>113.73333333332816</c:v>
                </c:pt>
                <c:pt idx="6825">
                  <c:v>113.74999999999483</c:v>
                </c:pt>
                <c:pt idx="6826">
                  <c:v>113.76666666666149</c:v>
                </c:pt>
                <c:pt idx="6827">
                  <c:v>113.78333333332816</c:v>
                </c:pt>
                <c:pt idx="6828">
                  <c:v>113.79999999999482</c:v>
                </c:pt>
                <c:pt idx="6829">
                  <c:v>113.81666666666149</c:v>
                </c:pt>
                <c:pt idx="6830">
                  <c:v>113.83333333332816</c:v>
                </c:pt>
                <c:pt idx="6831">
                  <c:v>113.84999999999482</c:v>
                </c:pt>
                <c:pt idx="6832">
                  <c:v>113.86666666666149</c:v>
                </c:pt>
                <c:pt idx="6833">
                  <c:v>113.88333333332815</c:v>
                </c:pt>
                <c:pt idx="6834">
                  <c:v>113.89999999999482</c:v>
                </c:pt>
                <c:pt idx="6835">
                  <c:v>113.91666666666148</c:v>
                </c:pt>
                <c:pt idx="6836">
                  <c:v>113.93333333332815</c:v>
                </c:pt>
                <c:pt idx="6837">
                  <c:v>113.94999999999482</c:v>
                </c:pt>
                <c:pt idx="6838">
                  <c:v>113.96666666666148</c:v>
                </c:pt>
                <c:pt idx="6839">
                  <c:v>113.98333333332815</c:v>
                </c:pt>
                <c:pt idx="6840">
                  <c:v>113.99999999999481</c:v>
                </c:pt>
                <c:pt idx="6841">
                  <c:v>114.01666666666148</c:v>
                </c:pt>
                <c:pt idx="6842">
                  <c:v>114.03333333332814</c:v>
                </c:pt>
                <c:pt idx="6843">
                  <c:v>114.04999999999481</c:v>
                </c:pt>
                <c:pt idx="6844">
                  <c:v>114.06666666666148</c:v>
                </c:pt>
                <c:pt idx="6845">
                  <c:v>114.08333333332814</c:v>
                </c:pt>
                <c:pt idx="6846">
                  <c:v>114.09999999999481</c:v>
                </c:pt>
                <c:pt idx="6847">
                  <c:v>114.11666666666147</c:v>
                </c:pt>
                <c:pt idx="6848">
                  <c:v>114.13333333332814</c:v>
                </c:pt>
                <c:pt idx="6849">
                  <c:v>114.1499999999948</c:v>
                </c:pt>
                <c:pt idx="6850">
                  <c:v>114.16666666666147</c:v>
                </c:pt>
                <c:pt idx="6851">
                  <c:v>114.18333333332814</c:v>
                </c:pt>
                <c:pt idx="6852">
                  <c:v>114.1999999999948</c:v>
                </c:pt>
                <c:pt idx="6853">
                  <c:v>114.21666666666147</c:v>
                </c:pt>
                <c:pt idx="6854">
                  <c:v>114.23333333332813</c:v>
                </c:pt>
                <c:pt idx="6855">
                  <c:v>114.2499999999948</c:v>
                </c:pt>
                <c:pt idx="6856">
                  <c:v>114.26666666666146</c:v>
                </c:pt>
                <c:pt idx="6857">
                  <c:v>114.28333333332813</c:v>
                </c:pt>
                <c:pt idx="6858">
                  <c:v>114.2999999999948</c:v>
                </c:pt>
                <c:pt idx="6859">
                  <c:v>114.31666666666146</c:v>
                </c:pt>
                <c:pt idx="6860">
                  <c:v>114.33333333332813</c:v>
                </c:pt>
                <c:pt idx="6861">
                  <c:v>114.34999999999479</c:v>
                </c:pt>
                <c:pt idx="6862">
                  <c:v>114.36666666666146</c:v>
                </c:pt>
                <c:pt idx="6863">
                  <c:v>114.38333333332812</c:v>
                </c:pt>
                <c:pt idx="6864">
                  <c:v>114.39999999999479</c:v>
                </c:pt>
                <c:pt idx="6865">
                  <c:v>114.41666666666146</c:v>
                </c:pt>
                <c:pt idx="6866">
                  <c:v>114.43333333332812</c:v>
                </c:pt>
                <c:pt idx="6867">
                  <c:v>114.44999999999479</c:v>
                </c:pt>
                <c:pt idx="6868">
                  <c:v>114.46666666666145</c:v>
                </c:pt>
                <c:pt idx="6869">
                  <c:v>114.48333333332812</c:v>
                </c:pt>
                <c:pt idx="6870">
                  <c:v>114.49999999999478</c:v>
                </c:pt>
                <c:pt idx="6871">
                  <c:v>114.51666666666145</c:v>
                </c:pt>
                <c:pt idx="6872">
                  <c:v>114.53333333332812</c:v>
                </c:pt>
                <c:pt idx="6873">
                  <c:v>114.54999999999478</c:v>
                </c:pt>
                <c:pt idx="6874">
                  <c:v>114.56666666666145</c:v>
                </c:pt>
                <c:pt idx="6875">
                  <c:v>114.58333333332811</c:v>
                </c:pt>
                <c:pt idx="6876">
                  <c:v>114.59999999999478</c:v>
                </c:pt>
                <c:pt idx="6877">
                  <c:v>114.61666666666144</c:v>
                </c:pt>
                <c:pt idx="6878">
                  <c:v>114.63333333332811</c:v>
                </c:pt>
                <c:pt idx="6879">
                  <c:v>114.64999999999478</c:v>
                </c:pt>
                <c:pt idx="6880">
                  <c:v>114.66666666666144</c:v>
                </c:pt>
                <c:pt idx="6881">
                  <c:v>114.68333333332811</c:v>
                </c:pt>
                <c:pt idx="6882">
                  <c:v>114.69999999999477</c:v>
                </c:pt>
                <c:pt idx="6883">
                  <c:v>114.71666666666144</c:v>
                </c:pt>
                <c:pt idx="6884">
                  <c:v>114.7333333333281</c:v>
                </c:pt>
                <c:pt idx="6885">
                  <c:v>114.74999999999477</c:v>
                </c:pt>
                <c:pt idx="6886">
                  <c:v>114.76666666666144</c:v>
                </c:pt>
                <c:pt idx="6887">
                  <c:v>114.7833333333281</c:v>
                </c:pt>
                <c:pt idx="6888">
                  <c:v>114.79999999999477</c:v>
                </c:pt>
                <c:pt idx="6889">
                  <c:v>114.81666666666143</c:v>
                </c:pt>
                <c:pt idx="6890">
                  <c:v>114.8333333333281</c:v>
                </c:pt>
                <c:pt idx="6891">
                  <c:v>114.84999999999476</c:v>
                </c:pt>
                <c:pt idx="6892">
                  <c:v>114.86666666666143</c:v>
                </c:pt>
                <c:pt idx="6893">
                  <c:v>114.8833333333281</c:v>
                </c:pt>
                <c:pt idx="6894">
                  <c:v>114.89999999999476</c:v>
                </c:pt>
                <c:pt idx="6895">
                  <c:v>114.91666666666143</c:v>
                </c:pt>
                <c:pt idx="6896">
                  <c:v>114.93333333332809</c:v>
                </c:pt>
                <c:pt idx="6897">
                  <c:v>114.94999999999476</c:v>
                </c:pt>
                <c:pt idx="6898">
                  <c:v>114.96666666666142</c:v>
                </c:pt>
                <c:pt idx="6899">
                  <c:v>114.98333333332809</c:v>
                </c:pt>
                <c:pt idx="6900">
                  <c:v>114.99999999999476</c:v>
                </c:pt>
                <c:pt idx="6901">
                  <c:v>115.01666666666142</c:v>
                </c:pt>
                <c:pt idx="6902">
                  <c:v>115.03333333332809</c:v>
                </c:pt>
                <c:pt idx="6903">
                  <c:v>115.04999999999475</c:v>
                </c:pt>
                <c:pt idx="6904">
                  <c:v>115.06666666666142</c:v>
                </c:pt>
                <c:pt idx="6905">
                  <c:v>115.08333333332808</c:v>
                </c:pt>
                <c:pt idx="6906">
                  <c:v>115.09999999999475</c:v>
                </c:pt>
                <c:pt idx="6907">
                  <c:v>115.11666666666142</c:v>
                </c:pt>
                <c:pt idx="6908">
                  <c:v>115.13333333332808</c:v>
                </c:pt>
                <c:pt idx="6909">
                  <c:v>115.14999999999475</c:v>
                </c:pt>
                <c:pt idx="6910">
                  <c:v>115.16666666666141</c:v>
                </c:pt>
                <c:pt idx="6911">
                  <c:v>115.18333333332808</c:v>
                </c:pt>
                <c:pt idx="6912">
                  <c:v>115.19999999999474</c:v>
                </c:pt>
                <c:pt idx="6913">
                  <c:v>115.21666666666141</c:v>
                </c:pt>
                <c:pt idx="6914">
                  <c:v>115.23333333332808</c:v>
                </c:pt>
                <c:pt idx="6915">
                  <c:v>115.24999999999474</c:v>
                </c:pt>
                <c:pt idx="6916">
                  <c:v>115.26666666666141</c:v>
                </c:pt>
                <c:pt idx="6917">
                  <c:v>115.28333333332807</c:v>
                </c:pt>
                <c:pt idx="6918">
                  <c:v>115.29999999999474</c:v>
                </c:pt>
                <c:pt idx="6919">
                  <c:v>115.3166666666614</c:v>
                </c:pt>
                <c:pt idx="6920">
                  <c:v>115.33333333332807</c:v>
                </c:pt>
                <c:pt idx="6921">
                  <c:v>115.34999999999474</c:v>
                </c:pt>
                <c:pt idx="6922">
                  <c:v>115.3666666666614</c:v>
                </c:pt>
                <c:pt idx="6923">
                  <c:v>115.38333333332807</c:v>
                </c:pt>
                <c:pt idx="6924">
                  <c:v>115.39999999999473</c:v>
                </c:pt>
                <c:pt idx="6925">
                  <c:v>115.4166666666614</c:v>
                </c:pt>
                <c:pt idx="6926">
                  <c:v>115.43333333332806</c:v>
                </c:pt>
                <c:pt idx="6927">
                  <c:v>115.44999999999473</c:v>
                </c:pt>
                <c:pt idx="6928">
                  <c:v>115.4666666666614</c:v>
                </c:pt>
                <c:pt idx="6929">
                  <c:v>115.48333333332806</c:v>
                </c:pt>
                <c:pt idx="6930">
                  <c:v>115.49999999999473</c:v>
                </c:pt>
                <c:pt idx="6931">
                  <c:v>115.51666666666139</c:v>
                </c:pt>
                <c:pt idx="6932">
                  <c:v>115.53333333332806</c:v>
                </c:pt>
                <c:pt idx="6933">
                  <c:v>115.54999999999472</c:v>
                </c:pt>
                <c:pt idx="6934">
                  <c:v>115.56666666666139</c:v>
                </c:pt>
                <c:pt idx="6935">
                  <c:v>115.58333333332806</c:v>
                </c:pt>
                <c:pt idx="6936">
                  <c:v>115.59999999999472</c:v>
                </c:pt>
                <c:pt idx="6937">
                  <c:v>115.61666666666139</c:v>
                </c:pt>
                <c:pt idx="6938">
                  <c:v>115.63333333332805</c:v>
                </c:pt>
                <c:pt idx="6939">
                  <c:v>115.64999999999472</c:v>
                </c:pt>
                <c:pt idx="6940">
                  <c:v>115.66666666666138</c:v>
                </c:pt>
                <c:pt idx="6941">
                  <c:v>115.68333333332805</c:v>
                </c:pt>
                <c:pt idx="6942">
                  <c:v>115.69999999999472</c:v>
                </c:pt>
                <c:pt idx="6943">
                  <c:v>115.71666666666138</c:v>
                </c:pt>
                <c:pt idx="6944">
                  <c:v>115.73333333332805</c:v>
                </c:pt>
                <c:pt idx="6945">
                  <c:v>115.74999999999471</c:v>
                </c:pt>
                <c:pt idx="6946">
                  <c:v>115.76666666666138</c:v>
                </c:pt>
                <c:pt idx="6947">
                  <c:v>115.78333333332805</c:v>
                </c:pt>
                <c:pt idx="6948">
                  <c:v>115.79999999999471</c:v>
                </c:pt>
                <c:pt idx="6949">
                  <c:v>115.81666666666138</c:v>
                </c:pt>
                <c:pt idx="6950">
                  <c:v>115.83333333332804</c:v>
                </c:pt>
                <c:pt idx="6951">
                  <c:v>115.84999999999471</c:v>
                </c:pt>
                <c:pt idx="6952">
                  <c:v>115.86666666666137</c:v>
                </c:pt>
                <c:pt idx="6953">
                  <c:v>115.88333333332804</c:v>
                </c:pt>
                <c:pt idx="6954">
                  <c:v>115.89999999999471</c:v>
                </c:pt>
                <c:pt idx="6955">
                  <c:v>115.91666666666137</c:v>
                </c:pt>
                <c:pt idx="6956">
                  <c:v>115.93333333332804</c:v>
                </c:pt>
                <c:pt idx="6957">
                  <c:v>115.9499999999947</c:v>
                </c:pt>
                <c:pt idx="6958">
                  <c:v>115.96666666666137</c:v>
                </c:pt>
                <c:pt idx="6959">
                  <c:v>115.98333333332803</c:v>
                </c:pt>
                <c:pt idx="6960">
                  <c:v>115.9999999999947</c:v>
                </c:pt>
                <c:pt idx="6961">
                  <c:v>116.01666666666137</c:v>
                </c:pt>
                <c:pt idx="6962">
                  <c:v>116.03333333332803</c:v>
                </c:pt>
                <c:pt idx="6963">
                  <c:v>116.0499999999947</c:v>
                </c:pt>
                <c:pt idx="6964">
                  <c:v>116.06666666666136</c:v>
                </c:pt>
                <c:pt idx="6965">
                  <c:v>116.08333333332803</c:v>
                </c:pt>
                <c:pt idx="6966">
                  <c:v>116.09999999999469</c:v>
                </c:pt>
                <c:pt idx="6967">
                  <c:v>116.11666666666136</c:v>
                </c:pt>
                <c:pt idx="6968">
                  <c:v>116.13333333332803</c:v>
                </c:pt>
                <c:pt idx="6969">
                  <c:v>116.14999999999469</c:v>
                </c:pt>
                <c:pt idx="6970">
                  <c:v>116.16666666666136</c:v>
                </c:pt>
                <c:pt idx="6971">
                  <c:v>116.18333333332802</c:v>
                </c:pt>
                <c:pt idx="6972">
                  <c:v>116.19999999999469</c:v>
                </c:pt>
                <c:pt idx="6973">
                  <c:v>116.21666666666135</c:v>
                </c:pt>
                <c:pt idx="6974">
                  <c:v>116.23333333332802</c:v>
                </c:pt>
                <c:pt idx="6975">
                  <c:v>116.24999999999469</c:v>
                </c:pt>
                <c:pt idx="6976">
                  <c:v>116.26666666666135</c:v>
                </c:pt>
                <c:pt idx="6977">
                  <c:v>116.28333333332802</c:v>
                </c:pt>
                <c:pt idx="6978">
                  <c:v>116.29999999999468</c:v>
                </c:pt>
                <c:pt idx="6979">
                  <c:v>116.31666666666135</c:v>
                </c:pt>
                <c:pt idx="6980">
                  <c:v>116.33333333332801</c:v>
                </c:pt>
                <c:pt idx="6981">
                  <c:v>116.34999999999468</c:v>
                </c:pt>
                <c:pt idx="6982">
                  <c:v>116.36666666666135</c:v>
                </c:pt>
                <c:pt idx="6983">
                  <c:v>116.38333333332801</c:v>
                </c:pt>
                <c:pt idx="6984">
                  <c:v>116.39999999999468</c:v>
                </c:pt>
                <c:pt idx="6985">
                  <c:v>116.41666666666134</c:v>
                </c:pt>
                <c:pt idx="6986">
                  <c:v>116.43333333332801</c:v>
                </c:pt>
                <c:pt idx="6987">
                  <c:v>116.44999999999467</c:v>
                </c:pt>
                <c:pt idx="6988">
                  <c:v>116.46666666666134</c:v>
                </c:pt>
                <c:pt idx="6989">
                  <c:v>116.48333333332801</c:v>
                </c:pt>
                <c:pt idx="6990">
                  <c:v>116.49999999999467</c:v>
                </c:pt>
                <c:pt idx="6991">
                  <c:v>116.51666666666134</c:v>
                </c:pt>
                <c:pt idx="6992">
                  <c:v>116.533333333328</c:v>
                </c:pt>
                <c:pt idx="6993">
                  <c:v>116.54999999999467</c:v>
                </c:pt>
                <c:pt idx="6994">
                  <c:v>116.56666666666133</c:v>
                </c:pt>
                <c:pt idx="6995">
                  <c:v>116.583333333328</c:v>
                </c:pt>
                <c:pt idx="6996">
                  <c:v>116.59999999999467</c:v>
                </c:pt>
                <c:pt idx="6997">
                  <c:v>116.61666666666133</c:v>
                </c:pt>
                <c:pt idx="6998">
                  <c:v>116.633333333328</c:v>
                </c:pt>
                <c:pt idx="6999">
                  <c:v>116.64999999999466</c:v>
                </c:pt>
                <c:pt idx="7000">
                  <c:v>116.66666666666133</c:v>
                </c:pt>
                <c:pt idx="7001">
                  <c:v>116.68333333332799</c:v>
                </c:pt>
                <c:pt idx="7002">
                  <c:v>116.69999999999466</c:v>
                </c:pt>
                <c:pt idx="7003">
                  <c:v>116.71666666666133</c:v>
                </c:pt>
                <c:pt idx="7004">
                  <c:v>116.73333333332799</c:v>
                </c:pt>
                <c:pt idx="7005">
                  <c:v>116.74999999999466</c:v>
                </c:pt>
                <c:pt idx="7006">
                  <c:v>116.76666666666132</c:v>
                </c:pt>
                <c:pt idx="7007">
                  <c:v>116.78333333332799</c:v>
                </c:pt>
                <c:pt idx="7008">
                  <c:v>116.79999999999465</c:v>
                </c:pt>
                <c:pt idx="7009">
                  <c:v>116.81666666666132</c:v>
                </c:pt>
                <c:pt idx="7010">
                  <c:v>116.83333333332799</c:v>
                </c:pt>
                <c:pt idx="7011">
                  <c:v>116.84999999999465</c:v>
                </c:pt>
                <c:pt idx="7012">
                  <c:v>116.86666666666132</c:v>
                </c:pt>
                <c:pt idx="7013">
                  <c:v>116.88333333332798</c:v>
                </c:pt>
                <c:pt idx="7014">
                  <c:v>116.89999999999465</c:v>
                </c:pt>
                <c:pt idx="7015">
                  <c:v>116.91666666666131</c:v>
                </c:pt>
                <c:pt idx="7016">
                  <c:v>116.93333333332798</c:v>
                </c:pt>
                <c:pt idx="7017">
                  <c:v>116.94999999999465</c:v>
                </c:pt>
                <c:pt idx="7018">
                  <c:v>116.96666666666131</c:v>
                </c:pt>
                <c:pt idx="7019">
                  <c:v>116.98333333332798</c:v>
                </c:pt>
                <c:pt idx="7020">
                  <c:v>116.99999999999464</c:v>
                </c:pt>
                <c:pt idx="7021">
                  <c:v>117.01666666666131</c:v>
                </c:pt>
                <c:pt idx="7022">
                  <c:v>117.03333333332797</c:v>
                </c:pt>
                <c:pt idx="7023">
                  <c:v>117.04999999999464</c:v>
                </c:pt>
                <c:pt idx="7024">
                  <c:v>117.06666666666131</c:v>
                </c:pt>
                <c:pt idx="7025">
                  <c:v>117.08333333332797</c:v>
                </c:pt>
                <c:pt idx="7026">
                  <c:v>117.09999999999464</c:v>
                </c:pt>
                <c:pt idx="7027">
                  <c:v>117.1166666666613</c:v>
                </c:pt>
                <c:pt idx="7028">
                  <c:v>117.13333333332797</c:v>
                </c:pt>
                <c:pt idx="7029">
                  <c:v>117.14999999999463</c:v>
                </c:pt>
                <c:pt idx="7030">
                  <c:v>117.1666666666613</c:v>
                </c:pt>
                <c:pt idx="7031">
                  <c:v>117.18333333332797</c:v>
                </c:pt>
                <c:pt idx="7032">
                  <c:v>117.19999999999463</c:v>
                </c:pt>
                <c:pt idx="7033">
                  <c:v>117.2166666666613</c:v>
                </c:pt>
                <c:pt idx="7034">
                  <c:v>117.23333333332796</c:v>
                </c:pt>
                <c:pt idx="7035">
                  <c:v>117.24999999999463</c:v>
                </c:pt>
                <c:pt idx="7036">
                  <c:v>117.26666666666129</c:v>
                </c:pt>
                <c:pt idx="7037">
                  <c:v>117.28333333332796</c:v>
                </c:pt>
                <c:pt idx="7038">
                  <c:v>117.29999999999463</c:v>
                </c:pt>
                <c:pt idx="7039">
                  <c:v>117.31666666666129</c:v>
                </c:pt>
                <c:pt idx="7040">
                  <c:v>117.33333333332796</c:v>
                </c:pt>
                <c:pt idx="7041">
                  <c:v>117.34999999999462</c:v>
                </c:pt>
                <c:pt idx="7042">
                  <c:v>117.36666666666129</c:v>
                </c:pt>
                <c:pt idx="7043">
                  <c:v>117.38333333332795</c:v>
                </c:pt>
                <c:pt idx="7044">
                  <c:v>117.39999999999462</c:v>
                </c:pt>
                <c:pt idx="7045">
                  <c:v>117.41666666666129</c:v>
                </c:pt>
                <c:pt idx="7046">
                  <c:v>117.43333333332795</c:v>
                </c:pt>
                <c:pt idx="7047">
                  <c:v>117.44999999999462</c:v>
                </c:pt>
                <c:pt idx="7048">
                  <c:v>117.46666666666128</c:v>
                </c:pt>
                <c:pt idx="7049">
                  <c:v>117.48333333332795</c:v>
                </c:pt>
                <c:pt idx="7050">
                  <c:v>117.49999999999461</c:v>
                </c:pt>
                <c:pt idx="7051">
                  <c:v>117.51666666666128</c:v>
                </c:pt>
                <c:pt idx="7052">
                  <c:v>117.53333333332795</c:v>
                </c:pt>
                <c:pt idx="7053">
                  <c:v>117.54999999999461</c:v>
                </c:pt>
                <c:pt idx="7054">
                  <c:v>117.56666666666128</c:v>
                </c:pt>
                <c:pt idx="7055">
                  <c:v>117.58333333332794</c:v>
                </c:pt>
                <c:pt idx="7056">
                  <c:v>117.59999999999461</c:v>
                </c:pt>
                <c:pt idx="7057">
                  <c:v>117.61666666666127</c:v>
                </c:pt>
                <c:pt idx="7058">
                  <c:v>117.63333333332794</c:v>
                </c:pt>
                <c:pt idx="7059">
                  <c:v>117.64999999999461</c:v>
                </c:pt>
                <c:pt idx="7060">
                  <c:v>117.66666666666127</c:v>
                </c:pt>
                <c:pt idx="7061">
                  <c:v>117.68333333332794</c:v>
                </c:pt>
                <c:pt idx="7062">
                  <c:v>117.6999999999946</c:v>
                </c:pt>
                <c:pt idx="7063">
                  <c:v>117.71666666666127</c:v>
                </c:pt>
                <c:pt idx="7064">
                  <c:v>117.73333333332793</c:v>
                </c:pt>
                <c:pt idx="7065">
                  <c:v>117.7499999999946</c:v>
                </c:pt>
                <c:pt idx="7066">
                  <c:v>117.76666666666127</c:v>
                </c:pt>
                <c:pt idx="7067">
                  <c:v>117.78333333332793</c:v>
                </c:pt>
                <c:pt idx="7068">
                  <c:v>117.7999999999946</c:v>
                </c:pt>
                <c:pt idx="7069">
                  <c:v>117.81666666666126</c:v>
                </c:pt>
                <c:pt idx="7070">
                  <c:v>117.83333333332793</c:v>
                </c:pt>
                <c:pt idx="7071">
                  <c:v>117.84999999999459</c:v>
                </c:pt>
                <c:pt idx="7072">
                  <c:v>117.86666666666126</c:v>
                </c:pt>
                <c:pt idx="7073">
                  <c:v>117.88333333332793</c:v>
                </c:pt>
                <c:pt idx="7074">
                  <c:v>117.89999999999459</c:v>
                </c:pt>
                <c:pt idx="7075">
                  <c:v>117.91666666666126</c:v>
                </c:pt>
                <c:pt idx="7076">
                  <c:v>117.93333333332792</c:v>
                </c:pt>
                <c:pt idx="7077">
                  <c:v>117.94999999999459</c:v>
                </c:pt>
                <c:pt idx="7078">
                  <c:v>117.96666666666125</c:v>
                </c:pt>
                <c:pt idx="7079">
                  <c:v>117.98333333332792</c:v>
                </c:pt>
                <c:pt idx="7080">
                  <c:v>117.99999999999459</c:v>
                </c:pt>
                <c:pt idx="7081">
                  <c:v>118.01666666666125</c:v>
                </c:pt>
                <c:pt idx="7082">
                  <c:v>118.03333333332792</c:v>
                </c:pt>
                <c:pt idx="7083">
                  <c:v>118.04999999999458</c:v>
                </c:pt>
                <c:pt idx="7084">
                  <c:v>118.06666666666125</c:v>
                </c:pt>
                <c:pt idx="7085">
                  <c:v>118.08333333332791</c:v>
                </c:pt>
                <c:pt idx="7086">
                  <c:v>118.09999999999458</c:v>
                </c:pt>
                <c:pt idx="7087">
                  <c:v>118.11666666666125</c:v>
                </c:pt>
                <c:pt idx="7088">
                  <c:v>118.13333333332791</c:v>
                </c:pt>
                <c:pt idx="7089">
                  <c:v>118.14999999999458</c:v>
                </c:pt>
                <c:pt idx="7090">
                  <c:v>118.16666666666124</c:v>
                </c:pt>
                <c:pt idx="7091">
                  <c:v>118.18333333332791</c:v>
                </c:pt>
                <c:pt idx="7092">
                  <c:v>118.19999999999457</c:v>
                </c:pt>
                <c:pt idx="7093">
                  <c:v>118.21666666666124</c:v>
                </c:pt>
                <c:pt idx="7094">
                  <c:v>118.23333333332791</c:v>
                </c:pt>
                <c:pt idx="7095">
                  <c:v>118.24999999999457</c:v>
                </c:pt>
                <c:pt idx="7096">
                  <c:v>118.26666666666124</c:v>
                </c:pt>
                <c:pt idx="7097">
                  <c:v>118.2833333333279</c:v>
                </c:pt>
                <c:pt idx="7098">
                  <c:v>118.29999999999457</c:v>
                </c:pt>
                <c:pt idx="7099">
                  <c:v>118.31666666666123</c:v>
                </c:pt>
                <c:pt idx="7100">
                  <c:v>118.3333333333279</c:v>
                </c:pt>
                <c:pt idx="7101">
                  <c:v>118.34999999999457</c:v>
                </c:pt>
                <c:pt idx="7102">
                  <c:v>118.36666666666123</c:v>
                </c:pt>
                <c:pt idx="7103">
                  <c:v>118.3833333333279</c:v>
                </c:pt>
                <c:pt idx="7104">
                  <c:v>118.39999999999456</c:v>
                </c:pt>
                <c:pt idx="7105">
                  <c:v>118.41666666666123</c:v>
                </c:pt>
                <c:pt idx="7106">
                  <c:v>118.43333333332789</c:v>
                </c:pt>
                <c:pt idx="7107">
                  <c:v>118.44999999999456</c:v>
                </c:pt>
                <c:pt idx="7108">
                  <c:v>118.46666666666123</c:v>
                </c:pt>
                <c:pt idx="7109">
                  <c:v>118.48333333332789</c:v>
                </c:pt>
                <c:pt idx="7110">
                  <c:v>118.49999999999456</c:v>
                </c:pt>
                <c:pt idx="7111">
                  <c:v>118.51666666666122</c:v>
                </c:pt>
                <c:pt idx="7112">
                  <c:v>118.53333333332789</c:v>
                </c:pt>
                <c:pt idx="7113">
                  <c:v>118.54999999999455</c:v>
                </c:pt>
                <c:pt idx="7114">
                  <c:v>118.56666666666122</c:v>
                </c:pt>
                <c:pt idx="7115">
                  <c:v>118.58333333332789</c:v>
                </c:pt>
                <c:pt idx="7116">
                  <c:v>118.59999999999455</c:v>
                </c:pt>
                <c:pt idx="7117">
                  <c:v>118.61666666666122</c:v>
                </c:pt>
                <c:pt idx="7118">
                  <c:v>118.63333333332788</c:v>
                </c:pt>
                <c:pt idx="7119">
                  <c:v>118.64999999999455</c:v>
                </c:pt>
                <c:pt idx="7120">
                  <c:v>118.66666666666121</c:v>
                </c:pt>
                <c:pt idx="7121">
                  <c:v>118.68333333332788</c:v>
                </c:pt>
                <c:pt idx="7122">
                  <c:v>118.69999999999455</c:v>
                </c:pt>
                <c:pt idx="7123">
                  <c:v>118.71666666666121</c:v>
                </c:pt>
                <c:pt idx="7124">
                  <c:v>118.73333333332788</c:v>
                </c:pt>
                <c:pt idx="7125">
                  <c:v>118.74999999999454</c:v>
                </c:pt>
                <c:pt idx="7126">
                  <c:v>118.76666666666121</c:v>
                </c:pt>
                <c:pt idx="7127">
                  <c:v>118.78333333332787</c:v>
                </c:pt>
                <c:pt idx="7128">
                  <c:v>118.79999999999454</c:v>
                </c:pt>
                <c:pt idx="7129">
                  <c:v>118.81666666666121</c:v>
                </c:pt>
                <c:pt idx="7130">
                  <c:v>118.83333333332787</c:v>
                </c:pt>
                <c:pt idx="7131">
                  <c:v>118.84999999999454</c:v>
                </c:pt>
                <c:pt idx="7132">
                  <c:v>118.8666666666612</c:v>
                </c:pt>
                <c:pt idx="7133">
                  <c:v>118.88333333332787</c:v>
                </c:pt>
                <c:pt idx="7134">
                  <c:v>118.89999999999453</c:v>
                </c:pt>
                <c:pt idx="7135">
                  <c:v>118.9166666666612</c:v>
                </c:pt>
                <c:pt idx="7136">
                  <c:v>118.93333333332787</c:v>
                </c:pt>
                <c:pt idx="7137">
                  <c:v>118.94999999999453</c:v>
                </c:pt>
                <c:pt idx="7138">
                  <c:v>118.9666666666612</c:v>
                </c:pt>
                <c:pt idx="7139">
                  <c:v>118.98333333332786</c:v>
                </c:pt>
                <c:pt idx="7140">
                  <c:v>118.99999999999453</c:v>
                </c:pt>
                <c:pt idx="7141">
                  <c:v>119.01666666666119</c:v>
                </c:pt>
                <c:pt idx="7142">
                  <c:v>119.03333333332786</c:v>
                </c:pt>
                <c:pt idx="7143">
                  <c:v>119.04999999999453</c:v>
                </c:pt>
                <c:pt idx="7144">
                  <c:v>119.06666666666119</c:v>
                </c:pt>
                <c:pt idx="7145">
                  <c:v>119.08333333332786</c:v>
                </c:pt>
                <c:pt idx="7146">
                  <c:v>119.09999999999452</c:v>
                </c:pt>
                <c:pt idx="7147">
                  <c:v>119.11666666666119</c:v>
                </c:pt>
                <c:pt idx="7148">
                  <c:v>119.13333333332785</c:v>
                </c:pt>
                <c:pt idx="7149">
                  <c:v>119.14999999999452</c:v>
                </c:pt>
                <c:pt idx="7150">
                  <c:v>119.16666666666119</c:v>
                </c:pt>
                <c:pt idx="7151">
                  <c:v>119.18333333332785</c:v>
                </c:pt>
                <c:pt idx="7152">
                  <c:v>119.19999999999452</c:v>
                </c:pt>
                <c:pt idx="7153">
                  <c:v>119.21666666666118</c:v>
                </c:pt>
                <c:pt idx="7154">
                  <c:v>119.23333333332785</c:v>
                </c:pt>
                <c:pt idx="7155">
                  <c:v>119.24999999999451</c:v>
                </c:pt>
                <c:pt idx="7156">
                  <c:v>119.26666666666118</c:v>
                </c:pt>
                <c:pt idx="7157">
                  <c:v>119.28333333332785</c:v>
                </c:pt>
                <c:pt idx="7158">
                  <c:v>119.29999999999451</c:v>
                </c:pt>
                <c:pt idx="7159">
                  <c:v>119.31666666666118</c:v>
                </c:pt>
                <c:pt idx="7160">
                  <c:v>119.33333333332784</c:v>
                </c:pt>
                <c:pt idx="7161">
                  <c:v>119.34999999999451</c:v>
                </c:pt>
                <c:pt idx="7162">
                  <c:v>119.36666666666117</c:v>
                </c:pt>
                <c:pt idx="7163">
                  <c:v>119.38333333332784</c:v>
                </c:pt>
                <c:pt idx="7164">
                  <c:v>119.39999999999451</c:v>
                </c:pt>
                <c:pt idx="7165">
                  <c:v>119.41666666666117</c:v>
                </c:pt>
                <c:pt idx="7166">
                  <c:v>119.43333333332784</c:v>
                </c:pt>
                <c:pt idx="7167">
                  <c:v>119.4499999999945</c:v>
                </c:pt>
                <c:pt idx="7168">
                  <c:v>119.46666666666117</c:v>
                </c:pt>
                <c:pt idx="7169">
                  <c:v>119.48333333332783</c:v>
                </c:pt>
                <c:pt idx="7170">
                  <c:v>119.4999999999945</c:v>
                </c:pt>
                <c:pt idx="7171">
                  <c:v>119.51666666666117</c:v>
                </c:pt>
                <c:pt idx="7172">
                  <c:v>119.53333333332783</c:v>
                </c:pt>
                <c:pt idx="7173">
                  <c:v>119.5499999999945</c:v>
                </c:pt>
                <c:pt idx="7174">
                  <c:v>119.56666666666116</c:v>
                </c:pt>
                <c:pt idx="7175">
                  <c:v>119.58333333332783</c:v>
                </c:pt>
                <c:pt idx="7176">
                  <c:v>119.59999999999449</c:v>
                </c:pt>
                <c:pt idx="7177">
                  <c:v>119.61666666666116</c:v>
                </c:pt>
                <c:pt idx="7178">
                  <c:v>119.63333333332783</c:v>
                </c:pt>
                <c:pt idx="7179">
                  <c:v>119.64999999999449</c:v>
                </c:pt>
                <c:pt idx="7180">
                  <c:v>119.66666666666116</c:v>
                </c:pt>
                <c:pt idx="7181">
                  <c:v>119.68333333332782</c:v>
                </c:pt>
                <c:pt idx="7182">
                  <c:v>119.69999999999449</c:v>
                </c:pt>
                <c:pt idx="7183">
                  <c:v>119.71666666666115</c:v>
                </c:pt>
                <c:pt idx="7184">
                  <c:v>119.73333333332782</c:v>
                </c:pt>
                <c:pt idx="7185">
                  <c:v>119.74999999999449</c:v>
                </c:pt>
                <c:pt idx="7186">
                  <c:v>119.76666666666115</c:v>
                </c:pt>
                <c:pt idx="7187">
                  <c:v>119.78333333332782</c:v>
                </c:pt>
                <c:pt idx="7188">
                  <c:v>119.79999999999448</c:v>
                </c:pt>
                <c:pt idx="7189">
                  <c:v>119.81666666666115</c:v>
                </c:pt>
                <c:pt idx="7190">
                  <c:v>119.83333333332781</c:v>
                </c:pt>
                <c:pt idx="7191">
                  <c:v>119.84999999999448</c:v>
                </c:pt>
                <c:pt idx="7192">
                  <c:v>119.86666666666115</c:v>
                </c:pt>
                <c:pt idx="7193">
                  <c:v>119.88333333332781</c:v>
                </c:pt>
                <c:pt idx="7194">
                  <c:v>119.89999999999448</c:v>
                </c:pt>
                <c:pt idx="7195">
                  <c:v>119.91666666666114</c:v>
                </c:pt>
                <c:pt idx="7196">
                  <c:v>119.93333333332781</c:v>
                </c:pt>
                <c:pt idx="7197">
                  <c:v>119.94999999999447</c:v>
                </c:pt>
                <c:pt idx="7198">
                  <c:v>119.96666666666114</c:v>
                </c:pt>
                <c:pt idx="7199">
                  <c:v>119.98333333332781</c:v>
                </c:pt>
                <c:pt idx="7200">
                  <c:v>119.99999999999447</c:v>
                </c:pt>
                <c:pt idx="7201">
                  <c:v>120.01666666666114</c:v>
                </c:pt>
                <c:pt idx="7202">
                  <c:v>120.0333333333278</c:v>
                </c:pt>
                <c:pt idx="7203">
                  <c:v>120.04999999999447</c:v>
                </c:pt>
                <c:pt idx="7204">
                  <c:v>120.06666666666113</c:v>
                </c:pt>
                <c:pt idx="7205">
                  <c:v>120.0833333333278</c:v>
                </c:pt>
                <c:pt idx="7206">
                  <c:v>120.09999999999447</c:v>
                </c:pt>
                <c:pt idx="7207">
                  <c:v>120.11666666666113</c:v>
                </c:pt>
              </c:numCache>
            </c:numRef>
          </c:cat>
          <c:val>
            <c:numRef>
              <c:f>[1]Acquisition!$G$15:$G$7222</c:f>
              <c:numCache>
                <c:formatCode>General</c:formatCode>
                <c:ptCount val="7208"/>
                <c:pt idx="0">
                  <c:v>6.1345732327029154E-5</c:v>
                </c:pt>
                <c:pt idx="1">
                  <c:v>6.1345732327029154E-5</c:v>
                </c:pt>
                <c:pt idx="2">
                  <c:v>5.9841603025198662E-5</c:v>
                </c:pt>
                <c:pt idx="3">
                  <c:v>6.2060298140463461E-5</c:v>
                </c:pt>
                <c:pt idx="4">
                  <c:v>6.1345732327029154E-5</c:v>
                </c:pt>
                <c:pt idx="5">
                  <c:v>6.4918847741678536E-5</c:v>
                </c:pt>
                <c:pt idx="6">
                  <c:v>6.3132200548077769E-5</c:v>
                </c:pt>
                <c:pt idx="7">
                  <c:v>6.2417591784458062E-5</c:v>
                </c:pt>
                <c:pt idx="8">
                  <c:v>6.2060298140463461E-5</c:v>
                </c:pt>
                <c:pt idx="9">
                  <c:v>5.95594430516419E-5</c:v>
                </c:pt>
                <c:pt idx="10">
                  <c:v>6.170301165472554E-5</c:v>
                </c:pt>
                <c:pt idx="11">
                  <c:v>6.3846837947305752E-5</c:v>
                </c:pt>
                <c:pt idx="12">
                  <c:v>6.4561503983863263E-5</c:v>
                </c:pt>
                <c:pt idx="13">
                  <c:v>6.8850101683536137E-5</c:v>
                </c:pt>
                <c:pt idx="14">
                  <c:v>6.5276198659471716E-5</c:v>
                </c:pt>
                <c:pt idx="15">
                  <c:v>6.4204167385810735E-5</c:v>
                </c:pt>
                <c:pt idx="16">
                  <c:v>6.7777855581483115E-5</c:v>
                </c:pt>
                <c:pt idx="17">
                  <c:v>6.5633556737458001E-5</c:v>
                </c:pt>
                <c:pt idx="18">
                  <c:v>6.8850101683536137E-5</c:v>
                </c:pt>
                <c:pt idx="19">
                  <c:v>7.0994787276784906E-5</c:v>
                </c:pt>
                <c:pt idx="20">
                  <c:v>7.0279863426782473E-5</c:v>
                </c:pt>
                <c:pt idx="21">
                  <c:v>7.4212299226721485E-5</c:v>
                </c:pt>
                <c:pt idx="22">
                  <c:v>7.0994787276784906E-5</c:v>
                </c:pt>
                <c:pt idx="23">
                  <c:v>7.2424720942161503E-5</c:v>
                </c:pt>
                <c:pt idx="24">
                  <c:v>7.528493218264388E-5</c:v>
                </c:pt>
                <c:pt idx="25">
                  <c:v>7.1709739781336979E-5</c:v>
                </c:pt>
                <c:pt idx="26">
                  <c:v>7.8503218049673617E-5</c:v>
                </c:pt>
                <c:pt idx="27">
                  <c:v>8.1722084537781656E-5</c:v>
                </c:pt>
                <c:pt idx="28">
                  <c:v>7.9576109024497572E-5</c:v>
                </c:pt>
                <c:pt idx="29">
                  <c:v>8.2079772217426422E-5</c:v>
                </c:pt>
                <c:pt idx="30">
                  <c:v>8.3152878279125309E-5</c:v>
                </c:pt>
                <c:pt idx="31">
                  <c:v>8.0291405518060979E-5</c:v>
                </c:pt>
                <c:pt idx="32">
                  <c:v>8.4583786755891216E-5</c:v>
                </c:pt>
                <c:pt idx="33">
                  <c:v>8.5657043416888882E-5</c:v>
                </c:pt>
                <c:pt idx="34">
                  <c:v>8.7445947970898042E-5</c:v>
                </c:pt>
                <c:pt idx="35">
                  <c:v>9.1024295122293223E-5</c:v>
                </c:pt>
                <c:pt idx="36">
                  <c:v>9.0666428120020042E-5</c:v>
                </c:pt>
                <c:pt idx="37">
                  <c:v>9.0666428120020042E-5</c:v>
                </c:pt>
                <c:pt idx="38">
                  <c:v>9.1740050654185042E-5</c:v>
                </c:pt>
                <c:pt idx="39">
                  <c:v>9.1024295122293223E-5</c:v>
                </c:pt>
                <c:pt idx="40">
                  <c:v>9.6035186701866218E-5</c:v>
                </c:pt>
                <c:pt idx="41">
                  <c:v>9.7109132220687085E-5</c:v>
                </c:pt>
                <c:pt idx="42">
                  <c:v>1.0104748531298073E-4</c:v>
                </c:pt>
                <c:pt idx="43">
                  <c:v>9.997330284610552E-5</c:v>
                </c:pt>
                <c:pt idx="44">
                  <c:v>1.0068941730922083E-4</c:v>
                </c:pt>
                <c:pt idx="45">
                  <c:v>1.0212173241566241E-4</c:v>
                </c:pt>
                <c:pt idx="46">
                  <c:v>1.0319604415998457E-4</c:v>
                </c:pt>
                <c:pt idx="47">
                  <c:v>1.0283793306244587E-4</c:v>
                </c:pt>
                <c:pt idx="48">
                  <c:v>1.0641936730114546E-4</c:v>
                </c:pt>
                <c:pt idx="49">
                  <c:v>1.0726999567568309E-4</c:v>
                </c:pt>
                <c:pt idx="50">
                  <c:v>1.1071803682638426E-4</c:v>
                </c:pt>
                <c:pt idx="51">
                  <c:v>1.0798729522482604E-4</c:v>
                </c:pt>
                <c:pt idx="52">
                  <c:v>1.1049807029653197E-4</c:v>
                </c:pt>
                <c:pt idx="53">
                  <c:v>1.1049807029653197E-4</c:v>
                </c:pt>
                <c:pt idx="54">
                  <c:v>1.1085678123343489E-4</c:v>
                </c:pt>
                <c:pt idx="55">
                  <c:v>1.13009197991036E-4</c:v>
                </c:pt>
                <c:pt idx="56">
                  <c:v>1.1480307656262801E-4</c:v>
                </c:pt>
                <c:pt idx="57">
                  <c:v>1.1408550353855894E-4</c:v>
                </c:pt>
                <c:pt idx="58">
                  <c:v>1.2090361007794926E-4</c:v>
                </c:pt>
                <c:pt idx="59">
                  <c:v>1.1659713510879424E-4</c:v>
                </c:pt>
                <c:pt idx="60">
                  <c:v>1.1623830900029499E-4</c:v>
                </c:pt>
                <c:pt idx="61">
                  <c:v>1.1645120627887084E-4</c:v>
                </c:pt>
                <c:pt idx="62">
                  <c:v>1.1695596841735983E-4</c:v>
                </c:pt>
                <c:pt idx="63">
                  <c:v>1.1839137365662056E-4</c:v>
                </c:pt>
                <c:pt idx="64">
                  <c:v>1.2269828074030264E-4</c:v>
                </c:pt>
                <c:pt idx="65">
                  <c:v>1.1839137365662056E-4</c:v>
                </c:pt>
                <c:pt idx="66">
                  <c:v>1.1946800319738295E-4</c:v>
                </c:pt>
                <c:pt idx="67">
                  <c:v>1.2054469755434841E-4</c:v>
                </c:pt>
                <c:pt idx="68">
                  <c:v>1.2018579223319832E-4</c:v>
                </c:pt>
                <c:pt idx="69">
                  <c:v>1.2126252980421761E-4</c:v>
                </c:pt>
                <c:pt idx="70">
                  <c:v>1.1731480892620852E-4</c:v>
                </c:pt>
                <c:pt idx="71">
                  <c:v>1.2054469755434841E-4</c:v>
                </c:pt>
                <c:pt idx="72">
                  <c:v>1.2269828074030264E-4</c:v>
                </c:pt>
                <c:pt idx="73">
                  <c:v>1.2018579223319832E-4</c:v>
                </c:pt>
                <c:pt idx="74">
                  <c:v>1.216214567333703E-4</c:v>
                </c:pt>
                <c:pt idx="75">
                  <c:v>1.2198039086562412E-4</c:v>
                </c:pt>
                <c:pt idx="76">
                  <c:v>1.1516187387302862E-4</c:v>
                </c:pt>
                <c:pt idx="77">
                  <c:v>1.2054469755434841E-4</c:v>
                </c:pt>
                <c:pt idx="78">
                  <c:v>1.2233933220119595E-4</c:v>
                </c:pt>
                <c:pt idx="79">
                  <c:v>1.2198039086562412E-4</c:v>
                </c:pt>
                <c:pt idx="80">
                  <c:v>1.2485212326131847E-4</c:v>
                </c:pt>
                <c:pt idx="81">
                  <c:v>1.2341619942998788E-4</c:v>
                </c:pt>
                <c:pt idx="82">
                  <c:v>1.2233933220119595E-4</c:v>
                </c:pt>
                <c:pt idx="83">
                  <c:v>1.2233933220119595E-4</c:v>
                </c:pt>
                <c:pt idx="84">
                  <c:v>1.1946800319738295E-4</c:v>
                </c:pt>
                <c:pt idx="85">
                  <c:v>1.2413414693641478E-4</c:v>
                </c:pt>
                <c:pt idx="86">
                  <c:v>1.2449313149644862E-4</c:v>
                </c:pt>
                <c:pt idx="87">
                  <c:v>1.2628816237349701E-4</c:v>
                </c:pt>
                <c:pt idx="88">
                  <c:v>1.2449313149644862E-4</c:v>
                </c:pt>
                <c:pt idx="89">
                  <c:v>1.2521112223124134E-4</c:v>
                </c:pt>
                <c:pt idx="90">
                  <c:v>1.2413414693641478E-4</c:v>
                </c:pt>
                <c:pt idx="91">
                  <c:v>1.2449313149644862E-4</c:v>
                </c:pt>
                <c:pt idx="92">
                  <c:v>1.2233933220119595E-4</c:v>
                </c:pt>
                <c:pt idx="93">
                  <c:v>1.2772431678040671E-4</c:v>
                </c:pt>
                <c:pt idx="94">
                  <c:v>1.270062251642427E-4</c:v>
                </c:pt>
                <c:pt idx="95">
                  <c:v>1.2951967194341338E-4</c:v>
                </c:pt>
                <c:pt idx="96">
                  <c:v>1.2808337339856305E-4</c:v>
                </c:pt>
                <c:pt idx="97">
                  <c:v>1.2772431678040671E-4</c:v>
                </c:pt>
                <c:pt idx="98">
                  <c:v>1.2628816237349701E-4</c:v>
                </c:pt>
                <c:pt idx="99">
                  <c:v>1.2557012840643412E-4</c:v>
                </c:pt>
                <c:pt idx="100">
                  <c:v>1.2772431678040671E-4</c:v>
                </c:pt>
                <c:pt idx="101">
                  <c:v>1.3023786446221175E-4</c:v>
                </c:pt>
                <c:pt idx="102">
                  <c:v>1.2916058649593308E-4</c:v>
                </c:pt>
                <c:pt idx="103">
                  <c:v>1.3131520730325883E-4</c:v>
                </c:pt>
                <c:pt idx="104">
                  <c:v>1.2880150825610921E-4</c:v>
                </c:pt>
                <c:pt idx="105">
                  <c:v>1.2951967194341338E-4</c:v>
                </c:pt>
                <c:pt idx="106">
                  <c:v>1.2987876459876729E-4</c:v>
                </c:pt>
                <c:pt idx="107">
                  <c:v>1.2844243722372485E-4</c:v>
                </c:pt>
                <c:pt idx="108">
                  <c:v>1.3059697153396381E-4</c:v>
                </c:pt>
                <c:pt idx="109">
                  <c:v>1.3813988554427166E-4</c:v>
                </c:pt>
                <c:pt idx="110">
                  <c:v>1.338292595893888E-4</c:v>
                </c:pt>
                <c:pt idx="111">
                  <c:v>1.341884387561556E-4</c:v>
                </c:pt>
                <c:pt idx="112">
                  <c:v>1.3311092288707335E-4</c:v>
                </c:pt>
                <c:pt idx="113">
                  <c:v>1.3167433600123592E-4</c:v>
                </c:pt>
                <c:pt idx="114">
                  <c:v>1.3275176535109049E-4</c:v>
                </c:pt>
                <c:pt idx="115">
                  <c:v>1.3203347190838887E-4</c:v>
                </c:pt>
                <c:pt idx="116">
                  <c:v>1.3454762513361794E-4</c:v>
                </c:pt>
                <c:pt idx="117">
                  <c:v>1.3562522753234971E-4</c:v>
                </c:pt>
                <c:pt idx="118">
                  <c:v>1.338292595893888E-4</c:v>
                </c:pt>
                <c:pt idx="119">
                  <c:v>1.3490681872199299E-4</c:v>
                </c:pt>
                <c:pt idx="120">
                  <c:v>1.341884387561556E-4</c:v>
                </c:pt>
                <c:pt idx="121">
                  <c:v>1.2951967194341338E-4</c:v>
                </c:pt>
                <c:pt idx="122">
                  <c:v>1.3562522753234971E-4</c:v>
                </c:pt>
                <c:pt idx="123">
                  <c:v>1.3526601952149785E-4</c:v>
                </c:pt>
                <c:pt idx="124">
                  <c:v>1.3634366518896308E-4</c:v>
                </c:pt>
                <c:pt idx="125">
                  <c:v>1.3778062704790966E-4</c:v>
                </c:pt>
                <c:pt idx="126">
                  <c:v>1.3579497124640772E-4</c:v>
                </c:pt>
                <c:pt idx="127">
                  <c:v>1.3399675553380606E-4</c:v>
                </c:pt>
                <c:pt idx="128">
                  <c:v>1.350756633011194E-4</c:v>
                </c:pt>
                <c:pt idx="129">
                  <c:v>1.3399675553380606E-4</c:v>
                </c:pt>
                <c:pt idx="130">
                  <c:v>1.3615463604982803E-4</c:v>
                </c:pt>
                <c:pt idx="131">
                  <c:v>1.3975168126431791E-4</c:v>
                </c:pt>
                <c:pt idx="132">
                  <c:v>1.408309356669226E-4</c:v>
                </c:pt>
                <c:pt idx="133">
                  <c:v>1.3723367378580282E-4</c:v>
                </c:pt>
                <c:pt idx="134">
                  <c:v>1.3795306838338892E-4</c:v>
                </c:pt>
                <c:pt idx="135">
                  <c:v>1.3615463604982803E-4</c:v>
                </c:pt>
                <c:pt idx="136">
                  <c:v>1.3795306838338892E-4</c:v>
                </c:pt>
                <c:pt idx="137">
                  <c:v>1.350756633011194E-4</c:v>
                </c:pt>
                <c:pt idx="138">
                  <c:v>1.3975168126431791E-4</c:v>
                </c:pt>
                <c:pt idx="139">
                  <c:v>1.3795306838338892E-4</c:v>
                </c:pt>
                <c:pt idx="140">
                  <c:v>1.4047117697604279E-4</c:v>
                </c:pt>
                <c:pt idx="141">
                  <c:v>1.3975168126431791E-4</c:v>
                </c:pt>
                <c:pt idx="142">
                  <c:v>1.3939194424303762E-4</c:v>
                </c:pt>
                <c:pt idx="143">
                  <c:v>1.3759336747375724E-4</c:v>
                </c:pt>
                <c:pt idx="144">
                  <c:v>1.3795306838338892E-4</c:v>
                </c:pt>
                <c:pt idx="145">
                  <c:v>1.4119070158143731E-4</c:v>
                </c:pt>
                <c:pt idx="146">
                  <c:v>1.4298963951615005E-4</c:v>
                </c:pt>
                <c:pt idx="147">
                  <c:v>1.4119070158143731E-4</c:v>
                </c:pt>
                <c:pt idx="148">
                  <c:v>1.4370926526309532E-4</c:v>
                </c:pt>
                <c:pt idx="149">
                  <c:v>1.4227004266896673E-4</c:v>
                </c:pt>
                <c:pt idx="150">
                  <c:v>1.4119070158143731E-4</c:v>
                </c:pt>
                <c:pt idx="151">
                  <c:v>1.4298963951615005E-4</c:v>
                </c:pt>
                <c:pt idx="152">
                  <c:v>1.4227004266896673E-4</c:v>
                </c:pt>
                <c:pt idx="153">
                  <c:v>1.4227004266896673E-4</c:v>
                </c:pt>
                <c:pt idx="154">
                  <c:v>1.444289199115435E-4</c:v>
                </c:pt>
                <c:pt idx="155">
                  <c:v>1.4191025508224176E-4</c:v>
                </c:pt>
                <c:pt idx="156">
                  <c:v>1.4262983748019697E-4</c:v>
                </c:pt>
                <c:pt idx="157">
                  <c:v>1.4334944877704363E-4</c:v>
                </c:pt>
                <c:pt idx="158">
                  <c:v>1.4262983748019697E-4</c:v>
                </c:pt>
                <c:pt idx="159">
                  <c:v>1.447887580743753E-4</c:v>
                </c:pt>
                <c:pt idx="160">
                  <c:v>1.447887580743753E-4</c:v>
                </c:pt>
                <c:pt idx="161">
                  <c:v>1.444289199115435E-4</c:v>
                </c:pt>
                <c:pt idx="162">
                  <c:v>1.4658805728331778E-4</c:v>
                </c:pt>
                <c:pt idx="163">
                  <c:v>1.4406908897452272E-4</c:v>
                </c:pt>
                <c:pt idx="164">
                  <c:v>1.447887580743753E-4</c:v>
                </c:pt>
                <c:pt idx="165">
                  <c:v>1.4514860346323576E-4</c:v>
                </c:pt>
                <c:pt idx="166">
                  <c:v>1.408309356669226E-4</c:v>
                </c:pt>
                <c:pt idx="167">
                  <c:v>1.4514860346323576E-4</c:v>
                </c:pt>
                <c:pt idx="168">
                  <c:v>1.4406908897452272E-4</c:v>
                </c:pt>
                <c:pt idx="169">
                  <c:v>1.444289199115435E-4</c:v>
                </c:pt>
                <c:pt idx="170">
                  <c:v>1.447887580743753E-4</c:v>
                </c:pt>
                <c:pt idx="171">
                  <c:v>1.4550845607834255E-4</c:v>
                </c:pt>
                <c:pt idx="172">
                  <c:v>1.4622818298816584E-4</c:v>
                </c:pt>
                <c:pt idx="173">
                  <c:v>1.4658805728331778E-4</c:v>
                </c:pt>
                <c:pt idx="174">
                  <c:v>1.444289199115435E-4</c:v>
                </c:pt>
                <c:pt idx="175">
                  <c:v>1.4586831591991336E-4</c:v>
                </c:pt>
                <c:pt idx="176">
                  <c:v>1.4802762673727328E-4</c:v>
                </c:pt>
                <c:pt idx="177">
                  <c:v>1.473078275551905E-4</c:v>
                </c:pt>
                <c:pt idx="178">
                  <c:v>1.4658805728331778E-4</c:v>
                </c:pt>
                <c:pt idx="179">
                  <c:v>1.4694793880558674E-4</c:v>
                </c:pt>
                <c:pt idx="180">
                  <c:v>1.4586831591991336E-4</c:v>
                </c:pt>
                <c:pt idx="181">
                  <c:v>1.4658805728331778E-4</c:v>
                </c:pt>
                <c:pt idx="182">
                  <c:v>1.444289199115435E-4</c:v>
                </c:pt>
                <c:pt idx="183">
                  <c:v>1.4874745483130797E-4</c:v>
                </c:pt>
                <c:pt idx="184">
                  <c:v>1.4874745483130797E-4</c:v>
                </c:pt>
                <c:pt idx="185">
                  <c:v>1.491073797208516E-4</c:v>
                </c:pt>
                <c:pt idx="186">
                  <c:v>1.4874745483130797E-4</c:v>
                </c:pt>
                <c:pt idx="187">
                  <c:v>1.5018719776220101E-4</c:v>
                </c:pt>
                <c:pt idx="188">
                  <c:v>1.4766772353234676E-4</c:v>
                </c:pt>
                <c:pt idx="189">
                  <c:v>1.4658805728331778E-4</c:v>
                </c:pt>
                <c:pt idx="190">
                  <c:v>1.4838753717018774E-4</c:v>
                </c:pt>
                <c:pt idx="191">
                  <c:v>1.5270702622749034E-4</c:v>
                </c:pt>
                <c:pt idx="192">
                  <c:v>1.5126708086720149E-4</c:v>
                </c:pt>
                <c:pt idx="193">
                  <c:v>1.5270702622749034E-4</c:v>
                </c:pt>
                <c:pt idx="194">
                  <c:v>1.5126708086720149E-4</c:v>
                </c:pt>
                <c:pt idx="195">
                  <c:v>1.4838753717018774E-4</c:v>
                </c:pt>
                <c:pt idx="196">
                  <c:v>1.5054715156761621E-4</c:v>
                </c:pt>
                <c:pt idx="197">
                  <c:v>1.494673118390365E-4</c:v>
                </c:pt>
                <c:pt idx="198">
                  <c:v>1.5198703908657867E-4</c:v>
                </c:pt>
                <c:pt idx="199">
                  <c:v>1.5882808487850531E-4</c:v>
                </c:pt>
                <c:pt idx="200">
                  <c:v>1.537870611705474E-4</c:v>
                </c:pt>
                <c:pt idx="201">
                  <c:v>1.536188260945439E-4</c:v>
                </c:pt>
                <c:pt idx="202">
                  <c:v>1.5342704229167931E-4</c:v>
                </c:pt>
                <c:pt idx="203">
                  <c:v>1.5217702288543688E-4</c:v>
                </c:pt>
                <c:pt idx="204">
                  <c:v>1.5289791001027472E-4</c:v>
                </c:pt>
                <c:pt idx="205">
                  <c:v>1.5522720900292778E-4</c:v>
                </c:pt>
                <c:pt idx="206">
                  <c:v>1.5414708728088842E-4</c:v>
                </c:pt>
                <c:pt idx="207">
                  <c:v>1.563073958160677E-4</c:v>
                </c:pt>
                <c:pt idx="208">
                  <c:v>1.545071206229202E-4</c:v>
                </c:pt>
                <c:pt idx="209">
                  <c:v>1.545071206229202E-4</c:v>
                </c:pt>
                <c:pt idx="210">
                  <c:v>1.5506074514835678E-4</c:v>
                </c:pt>
                <c:pt idx="211">
                  <c:v>1.5126708086720149E-4</c:v>
                </c:pt>
                <c:pt idx="212">
                  <c:v>1.548671611968607E-4</c:v>
                </c:pt>
                <c:pt idx="213">
                  <c:v>1.5738764772619214E-4</c:v>
                </c:pt>
                <c:pt idx="214">
                  <c:v>1.565027800608378E-4</c:v>
                </c:pt>
                <c:pt idx="215">
                  <c:v>1.5902661998460339E-4</c:v>
                </c:pt>
                <c:pt idx="216">
                  <c:v>1.565027800608378E-4</c:v>
                </c:pt>
                <c:pt idx="217">
                  <c:v>1.5578174812139105E-4</c:v>
                </c:pt>
                <c:pt idx="218">
                  <c:v>1.5938719751766424E-4</c:v>
                </c:pt>
                <c:pt idx="219">
                  <c:v>1.5794493084595135E-4</c:v>
                </c:pt>
                <c:pt idx="220">
                  <c:v>1.6046897358043278E-4</c:v>
                </c:pt>
                <c:pt idx="221">
                  <c:v>1.6227207857676601E-4</c:v>
                </c:pt>
                <c:pt idx="222">
                  <c:v>1.608295800899454E-4</c:v>
                </c:pt>
                <c:pt idx="223">
                  <c:v>1.5794493084595135E-4</c:v>
                </c:pt>
                <c:pt idx="224">
                  <c:v>1.608295800899454E-4</c:v>
                </c:pt>
                <c:pt idx="225">
                  <c:v>1.6119019384411667E-4</c:v>
                </c:pt>
                <c:pt idx="226">
                  <c:v>1.6191144308730864E-4</c:v>
                </c:pt>
                <c:pt idx="227">
                  <c:v>1.5974778229451052E-4</c:v>
                </c:pt>
                <c:pt idx="228">
                  <c:v>1.6443604367732614E-4</c:v>
                </c:pt>
                <c:pt idx="229">
                  <c:v>1.6119019384411667E-4</c:v>
                </c:pt>
                <c:pt idx="230">
                  <c:v>1.6299337129249529E-4</c:v>
                </c:pt>
                <c:pt idx="231">
                  <c:v>1.6263272131175548E-4</c:v>
                </c:pt>
                <c:pt idx="232">
                  <c:v>1.6299337129249529E-4</c:v>
                </c:pt>
                <c:pt idx="233">
                  <c:v>1.6010837431536064E-4</c:v>
                </c:pt>
                <c:pt idx="234">
                  <c:v>1.6119019384411667E-4</c:v>
                </c:pt>
                <c:pt idx="235">
                  <c:v>1.6407536471140094E-4</c:v>
                </c:pt>
                <c:pt idx="236">
                  <c:v>1.662395472139554E-4</c:v>
                </c:pt>
                <c:pt idx="237">
                  <c:v>1.6335402851920389E-4</c:v>
                </c:pt>
                <c:pt idx="238">
                  <c:v>1.6515742334992191E-4</c:v>
                </c:pt>
                <c:pt idx="239">
                  <c:v>1.662395472139554E-4</c:v>
                </c:pt>
                <c:pt idx="240">
                  <c:v>1.6407536471140094E-4</c:v>
                </c:pt>
                <c:pt idx="241">
                  <c:v>1.6696099936261931E-4</c:v>
                </c:pt>
                <c:pt idx="242">
                  <c:v>1.6840399064215139E-4</c:v>
                </c:pt>
                <c:pt idx="243">
                  <c:v>1.6696099936261931E-4</c:v>
                </c:pt>
                <c:pt idx="244">
                  <c:v>1.7165114512325631E-4</c:v>
                </c:pt>
                <c:pt idx="245">
                  <c:v>1.6840399064215139E-4</c:v>
                </c:pt>
                <c:pt idx="246">
                  <c:v>1.6804323194894661E-4</c:v>
                </c:pt>
                <c:pt idx="247">
                  <c:v>1.6912552977651539E-4</c:v>
                </c:pt>
                <c:pt idx="248">
                  <c:v>1.6732173630939906E-4</c:v>
                </c:pt>
                <c:pt idx="249">
                  <c:v>1.6948631021811164E-4</c:v>
                </c:pt>
                <c:pt idx="250">
                  <c:v>1.727336604642426E-4</c:v>
                </c:pt>
                <c:pt idx="251">
                  <c:v>1.6984709790960879E-4</c:v>
                </c:pt>
                <c:pt idx="252">
                  <c:v>1.7345537361720901E-4</c:v>
                </c:pt>
                <c:pt idx="253">
                  <c:v>1.7237281476567063E-4</c:v>
                </c:pt>
                <c:pt idx="254">
                  <c:v>1.7201197631874809E-4</c:v>
                </c:pt>
                <c:pt idx="255">
                  <c:v>1.7237281476567063E-4</c:v>
                </c:pt>
                <c:pt idx="256">
                  <c:v>1.7020789285122529E-4</c:v>
                </c:pt>
                <c:pt idx="257">
                  <c:v>1.738162410720407E-4</c:v>
                </c:pt>
                <c:pt idx="258">
                  <c:v>1.7562068713842974E-4</c:v>
                </c:pt>
                <c:pt idx="259">
                  <c:v>1.7598159811168425E-4</c:v>
                </c:pt>
                <c:pt idx="260">
                  <c:v>1.7706437455533732E-4</c:v>
                </c:pt>
                <c:pt idx="261">
                  <c:v>1.7634251633877457E-4</c:v>
                </c:pt>
                <c:pt idx="262">
                  <c:v>1.7598159811168425E-4</c:v>
                </c:pt>
                <c:pt idx="263">
                  <c:v>1.781472162894175E-4</c:v>
                </c:pt>
                <c:pt idx="264">
                  <c:v>1.7598159811168425E-4</c:v>
                </c:pt>
                <c:pt idx="265">
                  <c:v>1.7742531454524715E-4</c:v>
                </c:pt>
                <c:pt idx="266">
                  <c:v>1.8139613329328042E-4</c:v>
                </c:pt>
                <c:pt idx="267">
                  <c:v>1.8211819467236657E-4</c:v>
                </c:pt>
                <c:pt idx="268">
                  <c:v>1.8247923624813234E-4</c:v>
                </c:pt>
                <c:pt idx="269">
                  <c:v>1.8247923624813234E-4</c:v>
                </c:pt>
                <c:pt idx="270">
                  <c:v>1.7923012331983034E-4</c:v>
                </c:pt>
                <c:pt idx="271">
                  <c:v>1.8139613329328042E-4</c:v>
                </c:pt>
                <c:pt idx="272">
                  <c:v>1.8428455299794203E-4</c:v>
                </c:pt>
                <c:pt idx="273">
                  <c:v>1.8717343727015336E-4</c:v>
                </c:pt>
                <c:pt idx="274">
                  <c:v>1.8500673050840923E-4</c:v>
                </c:pt>
                <c:pt idx="275">
                  <c:v>1.8609005121945018E-4</c:v>
                </c:pt>
                <c:pt idx="276">
                  <c:v>1.8572893705609932E-4</c:v>
                </c:pt>
                <c:pt idx="277">
                  <c:v>1.8572893705609932E-4</c:v>
                </c:pt>
                <c:pt idx="278">
                  <c:v>1.8536783015249194E-4</c:v>
                </c:pt>
                <c:pt idx="279">
                  <c:v>1.8825688866643046E-4</c:v>
                </c:pt>
                <c:pt idx="280">
                  <c:v>1.9114641190205053E-4</c:v>
                </c:pt>
                <c:pt idx="281">
                  <c:v>1.9331385936982622E-4</c:v>
                </c:pt>
                <c:pt idx="282">
                  <c:v>1.9078519607929853E-4</c:v>
                </c:pt>
                <c:pt idx="283">
                  <c:v>1.9150763498783089E-4</c:v>
                </c:pt>
                <c:pt idx="284">
                  <c:v>1.9114641190205053E-4</c:v>
                </c:pt>
                <c:pt idx="285">
                  <c:v>1.8825688866643046E-4</c:v>
                </c:pt>
                <c:pt idx="286">
                  <c:v>1.9367512603837757E-4</c:v>
                </c:pt>
                <c:pt idx="287">
                  <c:v>1.9475896963228016E-4</c:v>
                </c:pt>
                <c:pt idx="288">
                  <c:v>1.9403639997149087E-4</c:v>
                </c:pt>
                <c:pt idx="289">
                  <c:v>1.9801089275950549E-4</c:v>
                </c:pt>
                <c:pt idx="290">
                  <c:v>1.9584287861315733E-4</c:v>
                </c:pt>
                <c:pt idx="291">
                  <c:v>1.9728819231095945E-4</c:v>
                </c:pt>
                <c:pt idx="292">
                  <c:v>1.9873362227681974E-4</c:v>
                </c:pt>
                <c:pt idx="293">
                  <c:v>1.9728819231095945E-4</c:v>
                </c:pt>
                <c:pt idx="294">
                  <c:v>2.0090198525891121E-4</c:v>
                </c:pt>
                <c:pt idx="295">
                  <c:v>2.0523949631665178E-4</c:v>
                </c:pt>
                <c:pt idx="296">
                  <c:v>2.0090198525891121E-4</c:v>
                </c:pt>
                <c:pt idx="297">
                  <c:v>2.0487799707338789E-4</c:v>
                </c:pt>
                <c:pt idx="298">
                  <c:v>2.0379354297087195E-4</c:v>
                </c:pt>
                <c:pt idx="299">
                  <c:v>2.0813175205801289E-4</c:v>
                </c:pt>
                <c:pt idx="300">
                  <c:v>2.0813175205801289E-4</c:v>
                </c:pt>
                <c:pt idx="301">
                  <c:v>2.0451650510148285E-4</c:v>
                </c:pt>
                <c:pt idx="302">
                  <c:v>2.0957805448168178E-4</c:v>
                </c:pt>
                <c:pt idx="303">
                  <c:v>2.1319431976640998E-4</c:v>
                </c:pt>
                <c:pt idx="304">
                  <c:v>2.1138609618267856E-4</c:v>
                </c:pt>
                <c:pt idx="305">
                  <c:v>2.1138609618267856E-4</c:v>
                </c:pt>
                <c:pt idx="306">
                  <c:v>2.16449580649231E-4</c:v>
                </c:pt>
                <c:pt idx="307">
                  <c:v>2.1355598631149969E-4</c:v>
                </c:pt>
                <c:pt idx="308">
                  <c:v>2.1789655249228242E-4</c:v>
                </c:pt>
                <c:pt idx="309">
                  <c:v>2.171730520131101E-4</c:v>
                </c:pt>
                <c:pt idx="310">
                  <c:v>2.2006722863913568E-4</c:v>
                </c:pt>
                <c:pt idx="311">
                  <c:v>2.222381668869102E-4</c:v>
                </c:pt>
                <c:pt idx="312">
                  <c:v>2.2115266499744097E-4</c:v>
                </c:pt>
                <c:pt idx="313">
                  <c:v>2.2260001541357329E-4</c:v>
                </c:pt>
                <c:pt idx="314">
                  <c:v>2.222381668869102E-4</c:v>
                </c:pt>
                <c:pt idx="315">
                  <c:v>2.2187632564214704E-4</c:v>
                </c:pt>
                <c:pt idx="316">
                  <c:v>2.2477125950575924E-4</c:v>
                </c:pt>
                <c:pt idx="317">
                  <c:v>2.2404748234362072E-4</c:v>
                </c:pt>
                <c:pt idx="318">
                  <c:v>2.2658082987513236E-4</c:v>
                </c:pt>
                <c:pt idx="319">
                  <c:v>2.2621890123306084E-4</c:v>
                </c:pt>
                <c:pt idx="320">
                  <c:v>2.2658082987513236E-4</c:v>
                </c:pt>
                <c:pt idx="321">
                  <c:v>2.2802861729100062E-4</c:v>
                </c:pt>
                <c:pt idx="322">
                  <c:v>2.2187632564214704E-4</c:v>
                </c:pt>
                <c:pt idx="323">
                  <c:v>2.2911453434902135E-4</c:v>
                </c:pt>
                <c:pt idx="324">
                  <c:v>2.2802861729100062E-4</c:v>
                </c:pt>
                <c:pt idx="325">
                  <c:v>2.2875255471056314E-4</c:v>
                </c:pt>
                <c:pt idx="326">
                  <c:v>2.3164859584073151E-4</c:v>
                </c:pt>
                <c:pt idx="327">
                  <c:v>2.312865651951076E-4</c:v>
                </c:pt>
                <c:pt idx="328">
                  <c:v>2.3201063377397351E-4</c:v>
                </c:pt>
                <c:pt idx="329">
                  <c:v>2.3201063377397351E-4</c:v>
                </c:pt>
                <c:pt idx="330">
                  <c:v>2.3092454183688173E-4</c:v>
                </c:pt>
                <c:pt idx="331">
                  <c:v>2.3345885838752301E-4</c:v>
                </c:pt>
                <c:pt idx="332">
                  <c:v>2.3599353208536713E-4</c:v>
                </c:pt>
                <c:pt idx="333">
                  <c:v>2.3563141397380137E-4</c:v>
                </c:pt>
                <c:pt idx="334">
                  <c:v>2.4396197536537585E-4</c:v>
                </c:pt>
                <c:pt idx="335">
                  <c:v>2.4033951812734764E-4</c:v>
                </c:pt>
                <c:pt idx="336">
                  <c:v>2.4106395122469072E-4</c:v>
                </c:pt>
                <c:pt idx="337">
                  <c:v>2.4142617871326547E-4</c:v>
                </c:pt>
                <c:pt idx="338">
                  <c:v>2.4178841349540271E-4</c:v>
                </c:pt>
                <c:pt idx="339">
                  <c:v>2.4504885478130166E-4</c:v>
                </c:pt>
                <c:pt idx="340">
                  <c:v>2.4830988702423569E-4</c:v>
                </c:pt>
                <c:pt idx="341">
                  <c:v>2.5012182701459067E-4</c:v>
                </c:pt>
                <c:pt idx="342">
                  <c:v>2.5229639586755569E-4</c:v>
                </c:pt>
                <c:pt idx="343">
                  <c:v>2.5374625443675997E-4</c:v>
                </c:pt>
                <c:pt idx="344">
                  <c:v>2.5084665410115257E-4</c:v>
                </c:pt>
                <c:pt idx="345">
                  <c:v>2.5338377884342431E-4</c:v>
                </c:pt>
                <c:pt idx="346">
                  <c:v>2.5483372502399309E-4</c:v>
                </c:pt>
                <c:pt idx="347">
                  <c:v>2.5555874192370988E-4</c:v>
                </c:pt>
                <c:pt idx="348">
                  <c:v>2.6027206381139197E-4</c:v>
                </c:pt>
                <c:pt idx="349">
                  <c:v>2.5845910162664411E-4</c:v>
                </c:pt>
                <c:pt idx="350">
                  <c:v>2.5918426458722114E-4</c:v>
                </c:pt>
                <c:pt idx="351">
                  <c:v>2.5918426458722114E-4</c:v>
                </c:pt>
                <c:pt idx="352">
                  <c:v>2.5700886335083318E-4</c:v>
                </c:pt>
                <c:pt idx="353">
                  <c:v>2.6172256504839407E-4</c:v>
                </c:pt>
                <c:pt idx="354">
                  <c:v>2.6389853608568522E-4</c:v>
                </c:pt>
                <c:pt idx="355">
                  <c:v>2.6498662024905273E-4</c:v>
                </c:pt>
                <c:pt idx="356">
                  <c:v>2.6933961467314469E-4</c:v>
                </c:pt>
                <c:pt idx="357">
                  <c:v>2.6680024001560617E-4</c:v>
                </c:pt>
                <c:pt idx="358">
                  <c:v>2.6462391822032488E-4</c:v>
                </c:pt>
                <c:pt idx="359">
                  <c:v>2.7079084673328047E-4</c:v>
                </c:pt>
                <c:pt idx="360">
                  <c:v>2.7042802775164692E-4</c:v>
                </c:pt>
                <c:pt idx="361">
                  <c:v>2.7478233813456868E-4</c:v>
                </c:pt>
                <c:pt idx="362">
                  <c:v>2.7659694494484914E-4</c:v>
                </c:pt>
                <c:pt idx="363">
                  <c:v>2.7877471451369362E-4</c:v>
                </c:pt>
                <c:pt idx="364">
                  <c:v>2.7877471451369362E-4</c:v>
                </c:pt>
                <c:pt idx="365">
                  <c:v>2.7950069623134121E-4</c:v>
                </c:pt>
                <c:pt idx="366">
                  <c:v>2.8204186273207726E-4</c:v>
                </c:pt>
                <c:pt idx="367">
                  <c:v>2.8458338782903352E-4</c:v>
                </c:pt>
                <c:pt idx="368">
                  <c:v>2.834941188728712E-4</c:v>
                </c:pt>
                <c:pt idx="369">
                  <c:v>2.8857793767471428E-4</c:v>
                </c:pt>
                <c:pt idx="370">
                  <c:v>2.8930431464577378E-4</c:v>
                </c:pt>
                <c:pt idx="371">
                  <c:v>2.9039393502329849E-4</c:v>
                </c:pt>
                <c:pt idx="372">
                  <c:v>2.9184686472171324E-4</c:v>
                </c:pt>
                <c:pt idx="373">
                  <c:v>2.9402647900180694E-4</c:v>
                </c:pt>
                <c:pt idx="374">
                  <c:v>2.9511638503442665E-4</c:v>
                </c:pt>
                <c:pt idx="375">
                  <c:v>2.9584302568711428E-4</c:v>
                </c:pt>
                <c:pt idx="376">
                  <c:v>2.976597555400547E-4</c:v>
                </c:pt>
                <c:pt idx="377">
                  <c:v>3.027475738159459E-4</c:v>
                </c:pt>
                <c:pt idx="378">
                  <c:v>3.0420150006691337E-4</c:v>
                </c:pt>
                <c:pt idx="379">
                  <c:v>3.0601907284789811E-4</c:v>
                </c:pt>
                <c:pt idx="380">
                  <c:v>3.0638260940195019E-4</c:v>
                </c:pt>
                <c:pt idx="381">
                  <c:v>3.0674615328913827E-4</c:v>
                </c:pt>
                <c:pt idx="382">
                  <c:v>3.1001837830156869E-4</c:v>
                </c:pt>
                <c:pt idx="383">
                  <c:v>3.1001837830156869E-4</c:v>
                </c:pt>
                <c:pt idx="384">
                  <c:v>3.132911974777845E-4</c:v>
                </c:pt>
                <c:pt idx="385">
                  <c:v>3.1983861896901252E-4</c:v>
                </c:pt>
                <c:pt idx="386">
                  <c:v>3.1656461097963112E-4</c:v>
                </c:pt>
                <c:pt idx="387">
                  <c:v>3.2056625704915263E-4</c:v>
                </c:pt>
                <c:pt idx="388">
                  <c:v>3.2238548073482582E-4</c:v>
                </c:pt>
                <c:pt idx="389">
                  <c:v>3.2056625704915263E-4</c:v>
                </c:pt>
                <c:pt idx="390">
                  <c:v>3.2420488799318606E-4</c:v>
                </c:pt>
                <c:pt idx="391">
                  <c:v>3.263884190582898E-4</c:v>
                </c:pt>
                <c:pt idx="392">
                  <c:v>3.2857221455610331E-4</c:v>
                </c:pt>
                <c:pt idx="393">
                  <c:v>3.3184840371924162E-4</c:v>
                </c:pt>
                <c:pt idx="394">
                  <c:v>3.3184840371924162E-4</c:v>
                </c:pt>
                <c:pt idx="395">
                  <c:v>3.3366876600362898E-4</c:v>
                </c:pt>
                <c:pt idx="396">
                  <c:v>3.3658172785994188E-4</c:v>
                </c:pt>
                <c:pt idx="397">
                  <c:v>3.3439696236444208E-4</c:v>
                </c:pt>
                <c:pt idx="398">
                  <c:v>3.3913095543842894E-4</c:v>
                </c:pt>
                <c:pt idx="399">
                  <c:v>3.4277333415794978E-4</c:v>
                </c:pt>
                <c:pt idx="400">
                  <c:v>3.4568776670943901E-4</c:v>
                </c:pt>
                <c:pt idx="401">
                  <c:v>3.4969588031335462E-4</c:v>
                </c:pt>
                <c:pt idx="402">
                  <c:v>3.4933146955580432E-4</c:v>
                </c:pt>
                <c:pt idx="403">
                  <c:v>3.4933146955580432E-4</c:v>
                </c:pt>
                <c:pt idx="404">
                  <c:v>3.5406938351678776E-4</c:v>
                </c:pt>
                <c:pt idx="405">
                  <c:v>3.5370488442928105E-4</c:v>
                </c:pt>
                <c:pt idx="406">
                  <c:v>3.591731438827195E-4</c:v>
                </c:pt>
                <c:pt idx="407">
                  <c:v>3.6391364255199457E-4</c:v>
                </c:pt>
                <c:pt idx="408">
                  <c:v>3.6646673450863206E-4</c:v>
                </c:pt>
                <c:pt idx="409">
                  <c:v>3.6610198497843667E-4</c:v>
                </c:pt>
                <c:pt idx="410">
                  <c:v>3.6756102731932261E-4</c:v>
                </c:pt>
                <c:pt idx="411">
                  <c:v>3.7084430378460728E-4</c:v>
                </c:pt>
                <c:pt idx="412">
                  <c:v>3.7412817742640435E-4</c:v>
                </c:pt>
                <c:pt idx="413">
                  <c:v>3.7084430378460728E-4</c:v>
                </c:pt>
                <c:pt idx="414">
                  <c:v>3.8142781326866708E-4</c:v>
                </c:pt>
                <c:pt idx="415">
                  <c:v>3.8179287252576138E-4</c:v>
                </c:pt>
                <c:pt idx="416">
                  <c:v>3.8398338304057025E-4</c:v>
                </c:pt>
                <c:pt idx="417">
                  <c:v>3.8653931446189048E-4</c:v>
                </c:pt>
                <c:pt idx="418">
                  <c:v>3.8873040072463018E-4</c:v>
                </c:pt>
                <c:pt idx="419">
                  <c:v>3.8946082187790525E-4</c:v>
                </c:pt>
                <c:pt idx="420">
                  <c:v>3.9201752852081125E-4</c:v>
                </c:pt>
                <c:pt idx="421">
                  <c:v>3.9530525454460592E-4</c:v>
                </c:pt>
                <c:pt idx="422">
                  <c:v>3.9895898528356002E-4</c:v>
                </c:pt>
                <c:pt idx="423">
                  <c:v>3.9932439899756676E-4</c:v>
                </c:pt>
                <c:pt idx="424">
                  <c:v>4.0334443764147837E-4</c:v>
                </c:pt>
                <c:pt idx="425">
                  <c:v>4.0334443764147837E-4</c:v>
                </c:pt>
                <c:pt idx="426">
                  <c:v>4.0553756298983024E-4</c:v>
                </c:pt>
                <c:pt idx="427">
                  <c:v>4.0882775011035996E-4</c:v>
                </c:pt>
                <c:pt idx="428">
                  <c:v>4.099246122675685E-4</c:v>
                </c:pt>
                <c:pt idx="429">
                  <c:v>4.1248421618947525E-4</c:v>
                </c:pt>
                <c:pt idx="430">
                  <c:v>4.1906771959997175E-4</c:v>
                </c:pt>
                <c:pt idx="431">
                  <c:v>4.1723872813946675E-4</c:v>
                </c:pt>
                <c:pt idx="432">
                  <c:v>4.2126275362522705E-4</c:v>
                </c:pt>
                <c:pt idx="433">
                  <c:v>4.2565362129955885E-4</c:v>
                </c:pt>
                <c:pt idx="434">
                  <c:v>4.2528767493144254E-4</c:v>
                </c:pt>
                <c:pt idx="435">
                  <c:v>4.2894747191732997E-4</c:v>
                </c:pt>
                <c:pt idx="436">
                  <c:v>4.3114370568787482E-4</c:v>
                </c:pt>
                <c:pt idx="437">
                  <c:v>4.3334020620206095E-4</c:v>
                </c:pt>
                <c:pt idx="438">
                  <c:v>4.3883262480991691E-4</c:v>
                </c:pt>
                <c:pt idx="439">
                  <c:v>4.3919884535621127E-4</c:v>
                </c:pt>
                <c:pt idx="440">
                  <c:v>4.4103005930964224E-4</c:v>
                </c:pt>
                <c:pt idx="441">
                  <c:v>4.4432671162898885E-4</c:v>
                </c:pt>
                <c:pt idx="442">
                  <c:v>4.4505938262165971E-4</c:v>
                </c:pt>
                <c:pt idx="443">
                  <c:v>4.5055536099906397E-4</c:v>
                </c:pt>
                <c:pt idx="444">
                  <c:v>4.5531989294181785E-4</c:v>
                </c:pt>
                <c:pt idx="445">
                  <c:v>4.5605300920988252E-4</c:v>
                </c:pt>
                <c:pt idx="446">
                  <c:v>4.5935239997302313E-4</c:v>
                </c:pt>
                <c:pt idx="447">
                  <c:v>4.6265239231467443E-4</c:v>
                </c:pt>
                <c:pt idx="448">
                  <c:v>4.6265239231467443E-4</c:v>
                </c:pt>
                <c:pt idx="449">
                  <c:v>4.6668653348628684E-4</c:v>
                </c:pt>
                <c:pt idx="450">
                  <c:v>4.6888735310808322E-4</c:v>
                </c:pt>
                <c:pt idx="451">
                  <c:v>4.7182219551379146E-4</c:v>
                </c:pt>
                <c:pt idx="452">
                  <c:v>4.7769330787899726E-4</c:v>
                </c:pt>
                <c:pt idx="453">
                  <c:v>4.8136372001319024E-4</c:v>
                </c:pt>
                <c:pt idx="454">
                  <c:v>4.8319920508309419E-4</c:v>
                </c:pt>
                <c:pt idx="455">
                  <c:v>4.857691967337848E-4</c:v>
                </c:pt>
                <c:pt idx="456">
                  <c:v>4.8613636816902719E-4</c:v>
                </c:pt>
                <c:pt idx="457">
                  <c:v>4.8980849194544293E-4</c:v>
                </c:pt>
                <c:pt idx="458">
                  <c:v>4.9164483303165078E-4</c:v>
                </c:pt>
                <c:pt idx="459">
                  <c:v>5.0009440033212007E-4</c:v>
                </c:pt>
                <c:pt idx="460">
                  <c:v>5.0193178433362838E-4</c:v>
                </c:pt>
                <c:pt idx="461">
                  <c:v>5.0450443497374118E-4</c:v>
                </c:pt>
                <c:pt idx="462">
                  <c:v>5.0634226621094447E-4</c:v>
                </c:pt>
                <c:pt idx="463">
                  <c:v>5.1001848790291305E-4</c:v>
                </c:pt>
                <c:pt idx="464">
                  <c:v>5.1112149983361548E-4</c:v>
                </c:pt>
                <c:pt idx="465">
                  <c:v>5.2436288083697389E-4</c:v>
                </c:pt>
                <c:pt idx="466">
                  <c:v>5.2657071822437404E-4</c:v>
                </c:pt>
                <c:pt idx="467">
                  <c:v>5.2914686832288623E-4</c:v>
                </c:pt>
                <c:pt idx="468">
                  <c:v>5.280427591798718E-4</c:v>
                </c:pt>
                <c:pt idx="469">
                  <c:v>5.3135528830338492E-4</c:v>
                </c:pt>
                <c:pt idx="470">
                  <c:v>5.3393211822836079E-4</c:v>
                </c:pt>
                <c:pt idx="471">
                  <c:v>5.3650931432520834E-4</c:v>
                </c:pt>
                <c:pt idx="472">
                  <c:v>5.4240142369236589E-4</c:v>
                </c:pt>
                <c:pt idx="473">
                  <c:v>5.4497982347505942E-4</c:v>
                </c:pt>
                <c:pt idx="474">
                  <c:v>5.512431775377024E-4</c:v>
                </c:pt>
                <c:pt idx="475">
                  <c:v>5.5935190518735338E-4</c:v>
                </c:pt>
                <c:pt idx="476">
                  <c:v>5.5714007465874297E-4</c:v>
                </c:pt>
                <c:pt idx="477">
                  <c:v>5.6230143192992387E-4</c:v>
                </c:pt>
                <c:pt idx="478">
                  <c:v>5.6857076812256958E-4</c:v>
                </c:pt>
                <c:pt idx="479">
                  <c:v>5.6820192369701423E-4</c:v>
                </c:pt>
                <c:pt idx="480">
                  <c:v>5.7558023639022403E-4</c:v>
                </c:pt>
                <c:pt idx="481">
                  <c:v>5.8148504607289254E-4</c:v>
                </c:pt>
                <c:pt idx="482">
                  <c:v>5.7963958677715829E-4</c:v>
                </c:pt>
                <c:pt idx="483">
                  <c:v>5.8923802358267397E-4</c:v>
                </c:pt>
                <c:pt idx="484">
                  <c:v>5.9219240953652141E-4</c:v>
                </c:pt>
                <c:pt idx="485">
                  <c:v>5.9662488957933882E-4</c:v>
                </c:pt>
                <c:pt idx="486">
                  <c:v>6.0253654566133749E-4</c:v>
                </c:pt>
                <c:pt idx="487">
                  <c:v>6.0216701080062485E-4</c:v>
                </c:pt>
                <c:pt idx="488">
                  <c:v>6.1066821439359638E-4</c:v>
                </c:pt>
                <c:pt idx="489">
                  <c:v>6.1584480767031739E-4</c:v>
                </c:pt>
                <c:pt idx="490">
                  <c:v>6.1991316542767984E-4</c:v>
                </c:pt>
                <c:pt idx="491">
                  <c:v>6.2509239241942611E-4</c:v>
                </c:pt>
                <c:pt idx="492">
                  <c:v>6.3175356710134134E-4</c:v>
                </c:pt>
                <c:pt idx="493">
                  <c:v>6.3397450100906403E-4</c:v>
                </c:pt>
                <c:pt idx="494">
                  <c:v>6.398983177067644E-4</c:v>
                </c:pt>
                <c:pt idx="495">
                  <c:v>6.5175174167536121E-4</c:v>
                </c:pt>
                <c:pt idx="496">
                  <c:v>6.5990545249316806E-4</c:v>
                </c:pt>
                <c:pt idx="497">
                  <c:v>6.6287134423897184E-4</c:v>
                </c:pt>
                <c:pt idx="498">
                  <c:v>6.6657938869349974E-4</c:v>
                </c:pt>
                <c:pt idx="499">
                  <c:v>6.6954636821898214E-4</c:v>
                </c:pt>
                <c:pt idx="500">
                  <c:v>6.7548177833742068E-4</c:v>
                </c:pt>
                <c:pt idx="501">
                  <c:v>6.7956349550412428E-4</c:v>
                </c:pt>
                <c:pt idx="502">
                  <c:v>6.869871442712562E-4</c:v>
                </c:pt>
                <c:pt idx="503">
                  <c:v>6.9070010372303064E-4</c:v>
                </c:pt>
                <c:pt idx="504">
                  <c:v>7.048162556398547E-4</c:v>
                </c:pt>
                <c:pt idx="505">
                  <c:v>7.0667445851954472E-4</c:v>
                </c:pt>
                <c:pt idx="506">
                  <c:v>7.1299376597577769E-4</c:v>
                </c:pt>
                <c:pt idx="507">
                  <c:v>7.2229084716090295E-4</c:v>
                </c:pt>
                <c:pt idx="508">
                  <c:v>7.2898768270293168E-4</c:v>
                </c:pt>
                <c:pt idx="509">
                  <c:v>7.3345360658550449E-4</c:v>
                </c:pt>
                <c:pt idx="510">
                  <c:v>7.4089924426027948E-4</c:v>
                </c:pt>
                <c:pt idx="511">
                  <c:v>7.4723042689663717E-4</c:v>
                </c:pt>
                <c:pt idx="512">
                  <c:v>7.5691766397255268E-4</c:v>
                </c:pt>
                <c:pt idx="513">
                  <c:v>7.6325440844682583E-4</c:v>
                </c:pt>
                <c:pt idx="514">
                  <c:v>7.7071221977799951E-4</c:v>
                </c:pt>
                <c:pt idx="515">
                  <c:v>7.736961976679838E-4</c:v>
                </c:pt>
                <c:pt idx="516">
                  <c:v>7.8153146085662827E-4</c:v>
                </c:pt>
                <c:pt idx="517">
                  <c:v>7.8862340669449938E-4</c:v>
                </c:pt>
                <c:pt idx="518">
                  <c:v>7.9385081376364764E-4</c:v>
                </c:pt>
                <c:pt idx="519">
                  <c:v>8.0356282599209771E-4</c:v>
                </c:pt>
                <c:pt idx="520">
                  <c:v>8.1103711917531482E-4</c:v>
                </c:pt>
                <c:pt idx="521">
                  <c:v>8.1664484589737444E-4</c:v>
                </c:pt>
                <c:pt idx="522">
                  <c:v>8.2412449214526451E-4</c:v>
                </c:pt>
                <c:pt idx="523">
                  <c:v>8.3085879127718241E-4</c:v>
                </c:pt>
                <c:pt idx="524">
                  <c:v>8.3534970237293259E-4</c:v>
                </c:pt>
                <c:pt idx="525">
                  <c:v>8.4733085956184009E-4</c:v>
                </c:pt>
                <c:pt idx="526">
                  <c:v>8.5557245961776277E-4</c:v>
                </c:pt>
                <c:pt idx="527">
                  <c:v>8.5782081318872829E-4</c:v>
                </c:pt>
                <c:pt idx="528">
                  <c:v>8.6869175136324473E-4</c:v>
                </c:pt>
                <c:pt idx="529">
                  <c:v>8.7394210232242945E-4</c:v>
                </c:pt>
                <c:pt idx="530">
                  <c:v>8.7956914985881413E-4</c:v>
                </c:pt>
                <c:pt idx="531">
                  <c:v>8.8820064959193538E-4</c:v>
                </c:pt>
                <c:pt idx="532">
                  <c:v>8.919547449038821E-4</c:v>
                </c:pt>
                <c:pt idx="533">
                  <c:v>9.0247030700008112E-4</c:v>
                </c:pt>
                <c:pt idx="534">
                  <c:v>9.1336779147811438E-4</c:v>
                </c:pt>
                <c:pt idx="535">
                  <c:v>9.1562325278472714E-4</c:v>
                </c:pt>
                <c:pt idx="536">
                  <c:v>9.2351955384645408E-4</c:v>
                </c:pt>
                <c:pt idx="537">
                  <c:v>9.3104300421434729E-4</c:v>
                </c:pt>
                <c:pt idx="538">
                  <c:v>9.3330064147866194E-4</c:v>
                </c:pt>
                <c:pt idx="539">
                  <c:v>9.4534607006218556E-4</c:v>
                </c:pt>
                <c:pt idx="540">
                  <c:v>9.5400861067434161E-4</c:v>
                </c:pt>
                <c:pt idx="541">
                  <c:v>9.630521463805747E-4</c:v>
                </c:pt>
                <c:pt idx="542">
                  <c:v>9.7247723765025767E-4</c:v>
                </c:pt>
                <c:pt idx="543">
                  <c:v>9.8115259800368639E-4</c:v>
                </c:pt>
                <c:pt idx="544">
                  <c:v>9.890771608824908E-4</c:v>
                </c:pt>
                <c:pt idx="545">
                  <c:v>9.9776036953666677E-4</c:v>
                </c:pt>
                <c:pt idx="546">
                  <c:v>1.0128713853858511E-3</c:v>
                </c:pt>
                <c:pt idx="547">
                  <c:v>1.0227002138210879E-3</c:v>
                </c:pt>
                <c:pt idx="548">
                  <c:v>1.0287513371272318E-3</c:v>
                </c:pt>
                <c:pt idx="549">
                  <c:v>1.0408595620027424E-3</c:v>
                </c:pt>
                <c:pt idx="550">
                  <c:v>1.0518395313759126E-3</c:v>
                </c:pt>
                <c:pt idx="551">
                  <c:v>1.0594157445106191E-3</c:v>
                </c:pt>
                <c:pt idx="552">
                  <c:v>1.0685113201117421E-3</c:v>
                </c:pt>
                <c:pt idx="553">
                  <c:v>1.0755084963228461E-3</c:v>
                </c:pt>
                <c:pt idx="554">
                  <c:v>1.0830855446442734E-3</c:v>
                </c:pt>
                <c:pt idx="555">
                  <c:v>1.0963528961197887E-3</c:v>
                </c:pt>
                <c:pt idx="556">
                  <c:v>1.1065942524271851E-3</c:v>
                </c:pt>
                <c:pt idx="557">
                  <c:v>1.1183598803735477E-3</c:v>
                </c:pt>
                <c:pt idx="558">
                  <c:v>1.1304046091309609E-3</c:v>
                </c:pt>
                <c:pt idx="559">
                  <c:v>1.1388728217385157E-3</c:v>
                </c:pt>
                <c:pt idx="560">
                  <c:v>1.1483772976443049E-3</c:v>
                </c:pt>
                <c:pt idx="561">
                  <c:v>1.1608578974788223E-3</c:v>
                </c:pt>
                <c:pt idx="562">
                  <c:v>1.1734345400382206E-3</c:v>
                </c:pt>
                <c:pt idx="563">
                  <c:v>1.184112355731925E-3</c:v>
                </c:pt>
                <c:pt idx="564">
                  <c:v>1.1967358855921044E-3</c:v>
                </c:pt>
                <c:pt idx="565">
                  <c:v>1.2135082279921545E-3</c:v>
                </c:pt>
                <c:pt idx="566">
                  <c:v>1.2200045346170414E-3</c:v>
                </c:pt>
                <c:pt idx="567">
                  <c:v>1.2330040027085441E-3</c:v>
                </c:pt>
                <c:pt idx="568">
                  <c:v>1.2436925368563966E-3</c:v>
                </c:pt>
                <c:pt idx="569">
                  <c:v>1.2540519261587753E-3</c:v>
                </c:pt>
                <c:pt idx="570">
                  <c:v>1.2712907880491171E-3</c:v>
                </c:pt>
                <c:pt idx="571">
                  <c:v>1.2839428349831115E-3</c:v>
                </c:pt>
                <c:pt idx="572">
                  <c:v>1.2939172086024343E-3</c:v>
                </c:pt>
                <c:pt idx="573">
                  <c:v>1.3108091669765171E-3</c:v>
                </c:pt>
                <c:pt idx="574">
                  <c:v>1.3192609262820403E-3</c:v>
                </c:pt>
                <c:pt idx="575">
                  <c:v>1.3315612801738988E-3</c:v>
                </c:pt>
                <c:pt idx="576">
                  <c:v>1.3465633811619963E-3</c:v>
                </c:pt>
                <c:pt idx="577">
                  <c:v>1.3534915239479192E-3</c:v>
                </c:pt>
                <c:pt idx="578">
                  <c:v>1.3715938844304754E-3</c:v>
                </c:pt>
                <c:pt idx="579">
                  <c:v>1.3889424968881474E-3</c:v>
                </c:pt>
                <c:pt idx="580">
                  <c:v>1.3989735350114099E-3</c:v>
                </c:pt>
                <c:pt idx="581">
                  <c:v>1.4128716164138588E-3</c:v>
                </c:pt>
                <c:pt idx="582">
                  <c:v>1.4279396146379829E-3</c:v>
                </c:pt>
                <c:pt idx="583">
                  <c:v>1.4356715353927429E-3</c:v>
                </c:pt>
                <c:pt idx="584">
                  <c:v>1.4546283440601613E-3</c:v>
                </c:pt>
                <c:pt idx="585">
                  <c:v>1.4794173943153081E-3</c:v>
                </c:pt>
                <c:pt idx="586">
                  <c:v>1.4984188565051353E-3</c:v>
                </c:pt>
                <c:pt idx="587">
                  <c:v>1.5042395100703207E-3</c:v>
                </c:pt>
                <c:pt idx="588">
                  <c:v>1.5182165057625128E-3</c:v>
                </c:pt>
                <c:pt idx="589">
                  <c:v>1.529872018594416E-3</c:v>
                </c:pt>
                <c:pt idx="590">
                  <c:v>1.5481469915428392E-3</c:v>
                </c:pt>
                <c:pt idx="591">
                  <c:v>1.5644929891277947E-3</c:v>
                </c:pt>
                <c:pt idx="592">
                  <c:v>1.5792945792572812E-3</c:v>
                </c:pt>
                <c:pt idx="593">
                  <c:v>1.5972280171573561E-3</c:v>
                </c:pt>
                <c:pt idx="594">
                  <c:v>1.615959555478859E-3</c:v>
                </c:pt>
                <c:pt idx="595">
                  <c:v>1.6276763144444696E-3</c:v>
                </c:pt>
                <c:pt idx="596">
                  <c:v>1.6421371106550694E-3</c:v>
                </c:pt>
                <c:pt idx="597">
                  <c:v>1.662479320935512E-3</c:v>
                </c:pt>
                <c:pt idx="598">
                  <c:v>1.6761836638519935E-3</c:v>
                </c:pt>
                <c:pt idx="599">
                  <c:v>1.6871543712401254E-3</c:v>
                </c:pt>
                <c:pt idx="600">
                  <c:v>1.7114695619267508E-3</c:v>
                </c:pt>
                <c:pt idx="601">
                  <c:v>1.7240317036314717E-3</c:v>
                </c:pt>
                <c:pt idx="602">
                  <c:v>1.740925358547281E-3</c:v>
                </c:pt>
                <c:pt idx="603">
                  <c:v>1.7590145165336025E-3</c:v>
                </c:pt>
                <c:pt idx="604">
                  <c:v>1.773577167226189E-3</c:v>
                </c:pt>
                <c:pt idx="605">
                  <c:v>1.7881511334661192E-3</c:v>
                </c:pt>
                <c:pt idx="606">
                  <c:v>1.8066803464505234E-3</c:v>
                </c:pt>
                <c:pt idx="607">
                  <c:v>1.8268072249625767E-3</c:v>
                </c:pt>
                <c:pt idx="608">
                  <c:v>1.8449793981900463E-3</c:v>
                </c:pt>
                <c:pt idx="609">
                  <c:v>1.860843107516151E-3</c:v>
                </c:pt>
                <c:pt idx="610">
                  <c:v>1.8809805400745113E-3</c:v>
                </c:pt>
                <c:pt idx="611">
                  <c:v>1.8908830435758251E-3</c:v>
                </c:pt>
                <c:pt idx="612">
                  <c:v>1.909110570766006E-3</c:v>
                </c:pt>
                <c:pt idx="613">
                  <c:v>1.9273420038061261E-3</c:v>
                </c:pt>
                <c:pt idx="614">
                  <c:v>1.9396383789535021E-3</c:v>
                </c:pt>
                <c:pt idx="615">
                  <c:v>1.9634606635468618E-3</c:v>
                </c:pt>
                <c:pt idx="616">
                  <c:v>1.9865175575773894E-3</c:v>
                </c:pt>
                <c:pt idx="617">
                  <c:v>1.992087245524713E-3</c:v>
                </c:pt>
                <c:pt idx="618">
                  <c:v>2.0195619235254488E-3</c:v>
                </c:pt>
                <c:pt idx="619">
                  <c:v>2.0359064392058571E-3</c:v>
                </c:pt>
                <c:pt idx="620">
                  <c:v>2.05283224325364E-3</c:v>
                </c:pt>
                <c:pt idx="621">
                  <c:v>2.0784253779389315E-3</c:v>
                </c:pt>
                <c:pt idx="622">
                  <c:v>2.093637709511089E-3</c:v>
                </c:pt>
                <c:pt idx="623">
                  <c:v>2.1138368721202458E-3</c:v>
                </c:pt>
                <c:pt idx="624">
                  <c:v>2.1409541085928865E-3</c:v>
                </c:pt>
                <c:pt idx="625">
                  <c:v>2.1771225249957462E-3</c:v>
                </c:pt>
                <c:pt idx="626">
                  <c:v>2.1791339067441474E-3</c:v>
                </c:pt>
                <c:pt idx="627">
                  <c:v>2.1992594675904892E-3</c:v>
                </c:pt>
                <c:pt idx="628">
                  <c:v>2.2125540450680008E-3</c:v>
                </c:pt>
                <c:pt idx="629">
                  <c:v>2.2371534164638872E-3</c:v>
                </c:pt>
                <c:pt idx="630">
                  <c:v>2.261784698408752E-3</c:v>
                </c:pt>
                <c:pt idx="631">
                  <c:v>2.2807847037609476E-3</c:v>
                </c:pt>
                <c:pt idx="632">
                  <c:v>2.2981843381029154E-3</c:v>
                </c:pt>
                <c:pt idx="633">
                  <c:v>2.3285706816897622E-3</c:v>
                </c:pt>
                <c:pt idx="634">
                  <c:v>2.3569751039555185E-3</c:v>
                </c:pt>
                <c:pt idx="635">
                  <c:v>2.3687550723466696E-3</c:v>
                </c:pt>
                <c:pt idx="636">
                  <c:v>2.3858286379204573E-3</c:v>
                </c:pt>
                <c:pt idx="637">
                  <c:v>2.4086172050314758E-3</c:v>
                </c:pt>
                <c:pt idx="638">
                  <c:v>2.420836576176874E-3</c:v>
                </c:pt>
                <c:pt idx="639">
                  <c:v>2.4563170623942169E-3</c:v>
                </c:pt>
                <c:pt idx="640">
                  <c:v>2.4726520803346678E-3</c:v>
                </c:pt>
                <c:pt idx="641">
                  <c:v>2.4849125159570004E-3</c:v>
                </c:pt>
                <c:pt idx="642">
                  <c:v>2.5160075273683259E-3</c:v>
                </c:pt>
                <c:pt idx="643">
                  <c:v>2.5438722948648435E-3</c:v>
                </c:pt>
                <c:pt idx="644">
                  <c:v>2.5631555033801389E-3</c:v>
                </c:pt>
                <c:pt idx="645">
                  <c:v>2.5832799686057463E-3</c:v>
                </c:pt>
                <c:pt idx="646">
                  <c:v>2.6042483127578695E-3</c:v>
                </c:pt>
                <c:pt idx="647">
                  <c:v>2.6149468901969517E-3</c:v>
                </c:pt>
                <c:pt idx="648">
                  <c:v>2.649140027648308E-3</c:v>
                </c:pt>
                <c:pt idx="649">
                  <c:v>2.6693549738510398E-3</c:v>
                </c:pt>
                <c:pt idx="650">
                  <c:v>2.6800899198447287E-3</c:v>
                </c:pt>
                <c:pt idx="651">
                  <c:v>2.7164681519178855E-3</c:v>
                </c:pt>
                <c:pt idx="652">
                  <c:v>2.7388252858547091E-3</c:v>
                </c:pt>
                <c:pt idx="653">
                  <c:v>2.7491846167471755E-3</c:v>
                </c:pt>
                <c:pt idx="654">
                  <c:v>2.7856938785617721E-3</c:v>
                </c:pt>
                <c:pt idx="655">
                  <c:v>2.8060529368324674E-3</c:v>
                </c:pt>
                <c:pt idx="656">
                  <c:v>2.8185282901170444E-3</c:v>
                </c:pt>
                <c:pt idx="657">
                  <c:v>2.8535022801212426E-3</c:v>
                </c:pt>
                <c:pt idx="658">
                  <c:v>2.8735159187261577E-3</c:v>
                </c:pt>
                <c:pt idx="659">
                  <c:v>2.8856175543130998E-3</c:v>
                </c:pt>
                <c:pt idx="660">
                  <c:v>2.9190407370977521E-3</c:v>
                </c:pt>
                <c:pt idx="661">
                  <c:v>2.9454022342175136E-3</c:v>
                </c:pt>
                <c:pt idx="662">
                  <c:v>2.9546163080439395E-3</c:v>
                </c:pt>
                <c:pt idx="663">
                  <c:v>2.9885787168529966E-3</c:v>
                </c:pt>
                <c:pt idx="664">
                  <c:v>3.009152835290181E-3</c:v>
                </c:pt>
                <c:pt idx="665">
                  <c:v>3.0280666996270506E-3</c:v>
                </c:pt>
                <c:pt idx="666">
                  <c:v>3.0655285457674712E-3</c:v>
                </c:pt>
                <c:pt idx="667">
                  <c:v>3.0802805748583462E-3</c:v>
                </c:pt>
                <c:pt idx="668">
                  <c:v>3.0949731876008272E-3</c:v>
                </c:pt>
                <c:pt idx="669">
                  <c:v>3.1423617765047305E-3</c:v>
                </c:pt>
                <c:pt idx="670">
                  <c:v>3.1626762166682251E-3</c:v>
                </c:pt>
                <c:pt idx="671">
                  <c:v>3.1864032426421793E-3</c:v>
                </c:pt>
                <c:pt idx="672">
                  <c:v>3.2220481005331729E-3</c:v>
                </c:pt>
                <c:pt idx="673">
                  <c:v>3.2432962889940961E-3</c:v>
                </c:pt>
                <c:pt idx="674">
                  <c:v>3.272656878137084E-3</c:v>
                </c:pt>
                <c:pt idx="675">
                  <c:v>3.3088865768769178E-3</c:v>
                </c:pt>
                <c:pt idx="676">
                  <c:v>3.3366370781232309E-3</c:v>
                </c:pt>
                <c:pt idx="677">
                  <c:v>3.3588658947786578E-3</c:v>
                </c:pt>
                <c:pt idx="678">
                  <c:v>3.3999702241840511E-3</c:v>
                </c:pt>
                <c:pt idx="679">
                  <c:v>3.4222711766747232E-3</c:v>
                </c:pt>
                <c:pt idx="680">
                  <c:v>3.4450271605381872E-3</c:v>
                </c:pt>
                <c:pt idx="681">
                  <c:v>3.4897573630746645E-3</c:v>
                </c:pt>
                <c:pt idx="682">
                  <c:v>3.5194905288470574E-3</c:v>
                </c:pt>
                <c:pt idx="683">
                  <c:v>3.5414962019357705E-3</c:v>
                </c:pt>
                <c:pt idx="684">
                  <c:v>3.5825530076440343E-3</c:v>
                </c:pt>
                <c:pt idx="685">
                  <c:v>3.6111272465015692E-3</c:v>
                </c:pt>
                <c:pt idx="686">
                  <c:v>3.6241292700632702E-3</c:v>
                </c:pt>
                <c:pt idx="687">
                  <c:v>3.6679659779612034E-3</c:v>
                </c:pt>
                <c:pt idx="688">
                  <c:v>3.691008482850788E-3</c:v>
                </c:pt>
                <c:pt idx="689">
                  <c:v>3.7023222083355511E-3</c:v>
                </c:pt>
                <c:pt idx="690">
                  <c:v>3.7502598984858518E-3</c:v>
                </c:pt>
                <c:pt idx="691">
                  <c:v>3.7895684062711384E-3</c:v>
                </c:pt>
                <c:pt idx="692">
                  <c:v>3.8070639851133536E-3</c:v>
                </c:pt>
                <c:pt idx="693">
                  <c:v>3.8293933224461518E-3</c:v>
                </c:pt>
                <c:pt idx="694">
                  <c:v>3.8552567813545397E-3</c:v>
                </c:pt>
                <c:pt idx="695">
                  <c:v>3.8688596107091583E-3</c:v>
                </c:pt>
                <c:pt idx="696">
                  <c:v>3.907085265142292E-3</c:v>
                </c:pt>
                <c:pt idx="697">
                  <c:v>3.9348120038711519E-3</c:v>
                </c:pt>
                <c:pt idx="698">
                  <c:v>3.951554827447191E-3</c:v>
                </c:pt>
                <c:pt idx="699">
                  <c:v>3.9947989754772154E-3</c:v>
                </c:pt>
                <c:pt idx="700">
                  <c:v>4.0341534520575983E-3</c:v>
                </c:pt>
                <c:pt idx="701">
                  <c:v>4.053638409506885E-3</c:v>
                </c:pt>
                <c:pt idx="702">
                  <c:v>4.0771342900723815E-3</c:v>
                </c:pt>
                <c:pt idx="703">
                  <c:v>4.0959820658820019E-3</c:v>
                </c:pt>
                <c:pt idx="704">
                  <c:v>4.1175410591250692E-3</c:v>
                </c:pt>
                <c:pt idx="705">
                  <c:v>4.1584753141401922E-3</c:v>
                </c:pt>
                <c:pt idx="706">
                  <c:v>4.1865549179034029E-3</c:v>
                </c:pt>
                <c:pt idx="707">
                  <c:v>4.2003863801985744E-3</c:v>
                </c:pt>
                <c:pt idx="708">
                  <c:v>4.2410438273346373E-3</c:v>
                </c:pt>
                <c:pt idx="709">
                  <c:v>4.2661049644906546E-3</c:v>
                </c:pt>
                <c:pt idx="710">
                  <c:v>4.2858179102186035E-3</c:v>
                </c:pt>
                <c:pt idx="711">
                  <c:v>4.3221584994049406E-3</c:v>
                </c:pt>
                <c:pt idx="712">
                  <c:v>4.3450734862465947E-3</c:v>
                </c:pt>
                <c:pt idx="713">
                  <c:v>4.3580667723337324E-3</c:v>
                </c:pt>
                <c:pt idx="714">
                  <c:v>4.4045047763428729E-3</c:v>
                </c:pt>
                <c:pt idx="715">
                  <c:v>4.4297713271916174E-3</c:v>
                </c:pt>
                <c:pt idx="716">
                  <c:v>4.4446754440854884E-3</c:v>
                </c:pt>
                <c:pt idx="717">
                  <c:v>4.4880958300216687E-3</c:v>
                </c:pt>
                <c:pt idx="718">
                  <c:v>4.509387961720142E-3</c:v>
                </c:pt>
                <c:pt idx="719">
                  <c:v>4.5268591295331674E-3</c:v>
                </c:pt>
                <c:pt idx="720">
                  <c:v>4.5834058441157647E-3</c:v>
                </c:pt>
                <c:pt idx="721">
                  <c:v>4.6234796955730651E-3</c:v>
                </c:pt>
                <c:pt idx="722">
                  <c:v>4.6380717613557602E-3</c:v>
                </c:pt>
                <c:pt idx="723">
                  <c:v>4.6645467906624213E-3</c:v>
                </c:pt>
                <c:pt idx="724">
                  <c:v>4.6883125588683423E-3</c:v>
                </c:pt>
                <c:pt idx="725">
                  <c:v>4.709359441059149E-3</c:v>
                </c:pt>
                <c:pt idx="726">
                  <c:v>4.7492254782644881E-3</c:v>
                </c:pt>
                <c:pt idx="727">
                  <c:v>4.7763058139215055E-3</c:v>
                </c:pt>
                <c:pt idx="728">
                  <c:v>4.7960651625654519E-3</c:v>
                </c:pt>
                <c:pt idx="729">
                  <c:v>4.8337992522592332E-3</c:v>
                </c:pt>
                <c:pt idx="730">
                  <c:v>4.8577646103562314E-3</c:v>
                </c:pt>
                <c:pt idx="731">
                  <c:v>4.8739110872538325E-3</c:v>
                </c:pt>
                <c:pt idx="732">
                  <c:v>4.9127150851300582E-3</c:v>
                </c:pt>
                <c:pt idx="733">
                  <c:v>4.9390886274910612E-3</c:v>
                </c:pt>
                <c:pt idx="734">
                  <c:v>4.9641056747782115E-3</c:v>
                </c:pt>
                <c:pt idx="735">
                  <c:v>4.9928669251263222E-3</c:v>
                </c:pt>
                <c:pt idx="736">
                  <c:v>5.0146969082241902E-3</c:v>
                </c:pt>
                <c:pt idx="737">
                  <c:v>5.0309684853510148E-3</c:v>
                </c:pt>
                <c:pt idx="738">
                  <c:v>5.0672776436512107E-3</c:v>
                </c:pt>
                <c:pt idx="739">
                  <c:v>5.0896539040693701E-3</c:v>
                </c:pt>
                <c:pt idx="740">
                  <c:v>5.0999178935981285E-3</c:v>
                </c:pt>
                <c:pt idx="741">
                  <c:v>5.1457020668334392E-3</c:v>
                </c:pt>
                <c:pt idx="742">
                  <c:v>5.1695691610122189E-3</c:v>
                </c:pt>
                <c:pt idx="743">
                  <c:v>5.186433305883878E-3</c:v>
                </c:pt>
                <c:pt idx="744">
                  <c:v>5.2282251081846934E-3</c:v>
                </c:pt>
                <c:pt idx="745">
                  <c:v>5.2643759700590443E-3</c:v>
                </c:pt>
                <c:pt idx="746">
                  <c:v>5.2827308889432248E-3</c:v>
                </c:pt>
                <c:pt idx="747">
                  <c:v>5.3312858045189834E-3</c:v>
                </c:pt>
                <c:pt idx="748">
                  <c:v>5.3875265411340145E-3</c:v>
                </c:pt>
                <c:pt idx="749">
                  <c:v>5.4159416655945513E-3</c:v>
                </c:pt>
                <c:pt idx="750">
                  <c:v>5.4338076277058202E-3</c:v>
                </c:pt>
                <c:pt idx="751">
                  <c:v>5.4712789145328162E-3</c:v>
                </c:pt>
                <c:pt idx="752">
                  <c:v>5.4917033894293227E-3</c:v>
                </c:pt>
                <c:pt idx="753">
                  <c:v>5.5488092745792977E-3</c:v>
                </c:pt>
                <c:pt idx="754">
                  <c:v>5.5755129170018151E-3</c:v>
                </c:pt>
                <c:pt idx="755">
                  <c:v>5.6017733891651367E-3</c:v>
                </c:pt>
                <c:pt idx="756">
                  <c:v>5.6496054226795262E-3</c:v>
                </c:pt>
                <c:pt idx="757">
                  <c:v>5.690829682235719E-3</c:v>
                </c:pt>
                <c:pt idx="758">
                  <c:v>5.7033090195717055E-3</c:v>
                </c:pt>
                <c:pt idx="759">
                  <c:v>5.7557082586314513E-3</c:v>
                </c:pt>
                <c:pt idx="760">
                  <c:v>5.7850905344527595E-3</c:v>
                </c:pt>
                <c:pt idx="761">
                  <c:v>5.8043802247460582E-3</c:v>
                </c:pt>
                <c:pt idx="762">
                  <c:v>5.8541338561735254E-3</c:v>
                </c:pt>
                <c:pt idx="763">
                  <c:v>5.8778449611394737E-3</c:v>
                </c:pt>
                <c:pt idx="764">
                  <c:v>5.9030373838543917E-3</c:v>
                </c:pt>
                <c:pt idx="765">
                  <c:v>5.949626778840175E-3</c:v>
                </c:pt>
                <c:pt idx="766">
                  <c:v>5.9749063022553226E-3</c:v>
                </c:pt>
                <c:pt idx="767">
                  <c:v>5.9919386541889726E-3</c:v>
                </c:pt>
                <c:pt idx="768">
                  <c:v>6.0338487760076762E-3</c:v>
                </c:pt>
                <c:pt idx="769">
                  <c:v>6.0499529479492624E-3</c:v>
                </c:pt>
                <c:pt idx="770">
                  <c:v>6.0738881479185831E-3</c:v>
                </c:pt>
                <c:pt idx="771">
                  <c:v>6.1226275704953075E-3</c:v>
                </c:pt>
                <c:pt idx="772">
                  <c:v>6.1584521425604574E-3</c:v>
                </c:pt>
                <c:pt idx="773">
                  <c:v>6.1697520428312365E-3</c:v>
                </c:pt>
                <c:pt idx="774">
                  <c:v>6.1987666353041648E-3</c:v>
                </c:pt>
                <c:pt idx="775">
                  <c:v>6.2258503423789826E-3</c:v>
                </c:pt>
                <c:pt idx="776">
                  <c:v>6.2401449325887662E-3</c:v>
                </c:pt>
                <c:pt idx="777">
                  <c:v>6.2737627603701102E-3</c:v>
                </c:pt>
                <c:pt idx="778">
                  <c:v>6.3107746960105312E-3</c:v>
                </c:pt>
                <c:pt idx="779">
                  <c:v>6.325622300218563E-3</c:v>
                </c:pt>
                <c:pt idx="780">
                  <c:v>6.3697319520275662E-3</c:v>
                </c:pt>
                <c:pt idx="781">
                  <c:v>6.3920698156999956E-3</c:v>
                </c:pt>
                <c:pt idx="782">
                  <c:v>6.4084659841361635E-3</c:v>
                </c:pt>
                <c:pt idx="783">
                  <c:v>6.4537458500025357E-3</c:v>
                </c:pt>
                <c:pt idx="784">
                  <c:v>6.4811600035794004E-3</c:v>
                </c:pt>
                <c:pt idx="785">
                  <c:v>6.4886427747349032E-3</c:v>
                </c:pt>
                <c:pt idx="786">
                  <c:v>6.5375955612109937E-3</c:v>
                </c:pt>
                <c:pt idx="787">
                  <c:v>6.5606125618955825E-3</c:v>
                </c:pt>
                <c:pt idx="788">
                  <c:v>6.5751361650008755E-3</c:v>
                </c:pt>
                <c:pt idx="789">
                  <c:v>6.623787667340288E-3</c:v>
                </c:pt>
                <c:pt idx="790">
                  <c:v>6.6529317405956646E-3</c:v>
                </c:pt>
                <c:pt idx="791">
                  <c:v>6.665003090208255E-3</c:v>
                </c:pt>
                <c:pt idx="792">
                  <c:v>6.7007544524764293E-3</c:v>
                </c:pt>
                <c:pt idx="793">
                  <c:v>6.7264722355136041E-3</c:v>
                </c:pt>
                <c:pt idx="794">
                  <c:v>6.742624803979534E-3</c:v>
                </c:pt>
                <c:pt idx="795">
                  <c:v>6.7750970924447514E-3</c:v>
                </c:pt>
                <c:pt idx="796">
                  <c:v>6.8109039395483125E-3</c:v>
                </c:pt>
                <c:pt idx="797">
                  <c:v>6.8125223854318641E-3</c:v>
                </c:pt>
                <c:pt idx="798">
                  <c:v>6.8495066174289647E-3</c:v>
                </c:pt>
                <c:pt idx="799">
                  <c:v>6.8692917053143187E-3</c:v>
                </c:pt>
                <c:pt idx="800">
                  <c:v>6.8835077362880675E-3</c:v>
                </c:pt>
                <c:pt idx="801">
                  <c:v>6.9195981347289571E-3</c:v>
                </c:pt>
                <c:pt idx="802">
                  <c:v>6.9470881594282871E-3</c:v>
                </c:pt>
                <c:pt idx="803">
                  <c:v>6.9542209934745601E-3</c:v>
                </c:pt>
                <c:pt idx="804">
                  <c:v>6.9863482994442895E-3</c:v>
                </c:pt>
                <c:pt idx="805">
                  <c:v>7.0047285015809894E-3</c:v>
                </c:pt>
                <c:pt idx="806">
                  <c:v>7.0185240454933798E-3</c:v>
                </c:pt>
                <c:pt idx="807">
                  <c:v>7.0507483412580868E-3</c:v>
                </c:pt>
                <c:pt idx="808">
                  <c:v>7.0686717465298695E-3</c:v>
                </c:pt>
                <c:pt idx="809">
                  <c:v>7.0850720186330434E-3</c:v>
                </c:pt>
                <c:pt idx="810">
                  <c:v>7.1251004328796944E-3</c:v>
                </c:pt>
                <c:pt idx="811">
                  <c:v>7.1430862589972185E-3</c:v>
                </c:pt>
                <c:pt idx="812">
                  <c:v>7.1580002509191607E-3</c:v>
                </c:pt>
                <c:pt idx="813">
                  <c:v>7.1971345093633631E-3</c:v>
                </c:pt>
                <c:pt idx="814">
                  <c:v>7.2260160476043268E-3</c:v>
                </c:pt>
                <c:pt idx="815">
                  <c:v>7.2384057600295634E-3</c:v>
                </c:pt>
                <c:pt idx="816">
                  <c:v>7.2740660611801495E-3</c:v>
                </c:pt>
                <c:pt idx="817">
                  <c:v>7.303569283431577E-3</c:v>
                </c:pt>
                <c:pt idx="818">
                  <c:v>7.3268899356185501E-3</c:v>
                </c:pt>
                <c:pt idx="819">
                  <c:v>7.3621780670321052E-3</c:v>
                </c:pt>
                <c:pt idx="820">
                  <c:v>7.390242261316458E-3</c:v>
                </c:pt>
                <c:pt idx="821">
                  <c:v>7.4156276856183314E-3</c:v>
                </c:pt>
                <c:pt idx="822">
                  <c:v>7.4454377633133015E-3</c:v>
                </c:pt>
                <c:pt idx="823">
                  <c:v>7.4850436031219953E-3</c:v>
                </c:pt>
                <c:pt idx="824">
                  <c:v>7.5028248819202182E-3</c:v>
                </c:pt>
                <c:pt idx="825">
                  <c:v>7.5473421495814682E-3</c:v>
                </c:pt>
                <c:pt idx="826">
                  <c:v>7.5677984103997538E-3</c:v>
                </c:pt>
                <c:pt idx="827">
                  <c:v>7.5872235129705165E-3</c:v>
                </c:pt>
                <c:pt idx="828">
                  <c:v>7.6266522321419951E-3</c:v>
                </c:pt>
                <c:pt idx="829">
                  <c:v>7.6519242962431394E-3</c:v>
                </c:pt>
                <c:pt idx="830">
                  <c:v>7.6577199600862348E-3</c:v>
                </c:pt>
                <c:pt idx="831">
                  <c:v>7.7110071517068647E-3</c:v>
                </c:pt>
                <c:pt idx="832">
                  <c:v>7.7310896940859788E-3</c:v>
                </c:pt>
                <c:pt idx="833">
                  <c:v>7.7443120203895084E-3</c:v>
                </c:pt>
                <c:pt idx="834">
                  <c:v>7.7824373016224932E-3</c:v>
                </c:pt>
                <c:pt idx="835">
                  <c:v>7.8015250240496912E-3</c:v>
                </c:pt>
                <c:pt idx="836">
                  <c:v>7.8142594768373687E-3</c:v>
                </c:pt>
                <c:pt idx="837">
                  <c:v>7.8445336773359034E-3</c:v>
                </c:pt>
                <c:pt idx="838">
                  <c:v>7.8663358945331805E-3</c:v>
                </c:pt>
                <c:pt idx="839">
                  <c:v>7.8785759597245694E-3</c:v>
                </c:pt>
                <c:pt idx="840">
                  <c:v>7.8964039919941376E-3</c:v>
                </c:pt>
                <c:pt idx="841">
                  <c:v>7.9292056436400214E-3</c:v>
                </c:pt>
                <c:pt idx="842">
                  <c:v>7.9329409017977193E-3</c:v>
                </c:pt>
                <c:pt idx="843">
                  <c:v>7.9575027899918271E-3</c:v>
                </c:pt>
                <c:pt idx="844">
                  <c:v>7.9657178465091204E-3</c:v>
                </c:pt>
                <c:pt idx="845">
                  <c:v>7.9853016927980639E-3</c:v>
                </c:pt>
                <c:pt idx="846">
                  <c:v>8.0131359887106405E-3</c:v>
                </c:pt>
                <c:pt idx="847">
                  <c:v>8.0292103624477543E-3</c:v>
                </c:pt>
                <c:pt idx="848">
                  <c:v>8.0388606574271076E-3</c:v>
                </c:pt>
                <c:pt idx="849">
                  <c:v>8.0635418671471341E-3</c:v>
                </c:pt>
                <c:pt idx="850">
                  <c:v>8.0753557644221829E-3</c:v>
                </c:pt>
                <c:pt idx="851">
                  <c:v>8.0727860350738728E-3</c:v>
                </c:pt>
                <c:pt idx="852">
                  <c:v>8.0947999069241432E-3</c:v>
                </c:pt>
                <c:pt idx="853">
                  <c:v>8.1113737402231604E-3</c:v>
                </c:pt>
                <c:pt idx="854">
                  <c:v>8.11522279072786E-3</c:v>
                </c:pt>
                <c:pt idx="855">
                  <c:v>8.1345883663578155E-3</c:v>
                </c:pt>
                <c:pt idx="856">
                  <c:v>8.1405090409606019E-3</c:v>
                </c:pt>
                <c:pt idx="857">
                  <c:v>8.1496623214397639E-3</c:v>
                </c:pt>
                <c:pt idx="858">
                  <c:v>8.1739100555089997E-3</c:v>
                </c:pt>
                <c:pt idx="859">
                  <c:v>8.1674413710374275E-3</c:v>
                </c:pt>
                <c:pt idx="860">
                  <c:v>8.1755275247632504E-3</c:v>
                </c:pt>
                <c:pt idx="861">
                  <c:v>8.1819985947214954E-3</c:v>
                </c:pt>
                <c:pt idx="862">
                  <c:v>8.1884715740192862E-3</c:v>
                </c:pt>
                <c:pt idx="863">
                  <c:v>8.1998038846811186E-3</c:v>
                </c:pt>
                <c:pt idx="864">
                  <c:v>8.2008834576272494E-3</c:v>
                </c:pt>
                <c:pt idx="865">
                  <c:v>8.201963083679098E-3</c:v>
                </c:pt>
                <c:pt idx="866">
                  <c:v>8.2084419554298328E-3</c:v>
                </c:pt>
                <c:pt idx="867">
                  <c:v>8.2133023644675018E-3</c:v>
                </c:pt>
                <c:pt idx="868">
                  <c:v>8.2192443260856677E-3</c:v>
                </c:pt>
                <c:pt idx="869">
                  <c:v>8.2311330753697606E-3</c:v>
                </c:pt>
                <c:pt idx="870">
                  <c:v>8.2500832119250626E-3</c:v>
                </c:pt>
                <c:pt idx="871">
                  <c:v>8.2587478442063128E-3</c:v>
                </c:pt>
                <c:pt idx="872">
                  <c:v>8.2652485588013795E-3</c:v>
                </c:pt>
                <c:pt idx="873">
                  <c:v>8.2836776865730464E-3</c:v>
                </c:pt>
                <c:pt idx="874">
                  <c:v>8.2977809679492393E-3</c:v>
                </c:pt>
                <c:pt idx="875">
                  <c:v>8.2912155299121482E-3</c:v>
                </c:pt>
                <c:pt idx="876">
                  <c:v>8.3319918085471862E-3</c:v>
                </c:pt>
                <c:pt idx="877">
                  <c:v>8.3444947295375407E-3</c:v>
                </c:pt>
                <c:pt idx="878">
                  <c:v>8.3559166373081799E-3</c:v>
                </c:pt>
                <c:pt idx="879">
                  <c:v>8.3853144536513453E-3</c:v>
                </c:pt>
                <c:pt idx="880">
                  <c:v>8.3973025829734912E-3</c:v>
                </c:pt>
                <c:pt idx="881">
                  <c:v>8.4098425942818258E-3</c:v>
                </c:pt>
                <c:pt idx="882">
                  <c:v>8.4360360197057709E-3</c:v>
                </c:pt>
                <c:pt idx="883">
                  <c:v>8.4595273708075302E-3</c:v>
                </c:pt>
                <c:pt idx="884">
                  <c:v>8.4770255279341591E-3</c:v>
                </c:pt>
                <c:pt idx="885">
                  <c:v>8.5109676652065213E-3</c:v>
                </c:pt>
                <c:pt idx="886">
                  <c:v>8.5339903488311931E-3</c:v>
                </c:pt>
                <c:pt idx="887">
                  <c:v>8.5411212735865948E-3</c:v>
                </c:pt>
                <c:pt idx="888">
                  <c:v>8.5724147722040876E-3</c:v>
                </c:pt>
                <c:pt idx="889">
                  <c:v>8.5814750432033574E-3</c:v>
                </c:pt>
                <c:pt idx="890">
                  <c:v>8.6048529092719421E-3</c:v>
                </c:pt>
                <c:pt idx="891">
                  <c:v>8.6323800575559342E-3</c:v>
                </c:pt>
                <c:pt idx="892">
                  <c:v>8.656080753733867E-3</c:v>
                </c:pt>
                <c:pt idx="893">
                  <c:v>8.6491299906908837E-3</c:v>
                </c:pt>
                <c:pt idx="894">
                  <c:v>8.6798067828126671E-3</c:v>
                </c:pt>
                <c:pt idx="895">
                  <c:v>8.6958223823934543E-3</c:v>
                </c:pt>
                <c:pt idx="896">
                  <c:v>8.701900286608652E-3</c:v>
                </c:pt>
                <c:pt idx="897">
                  <c:v>8.708705039088098E-3</c:v>
                </c:pt>
                <c:pt idx="898">
                  <c:v>8.7169920142382597E-3</c:v>
                </c:pt>
                <c:pt idx="899">
                  <c:v>8.7247293156474028E-3</c:v>
                </c:pt>
                <c:pt idx="900">
                  <c:v>8.7391057446369637E-3</c:v>
                </c:pt>
                <c:pt idx="901">
                  <c:v>8.7385526329831001E-3</c:v>
                </c:pt>
                <c:pt idx="902">
                  <c:v>8.7446376186553054E-3</c:v>
                </c:pt>
                <c:pt idx="903">
                  <c:v>8.7485107501070764E-3</c:v>
                </c:pt>
                <c:pt idx="904">
                  <c:v>8.7446376186553054E-3</c:v>
                </c:pt>
                <c:pt idx="905">
                  <c:v>8.7496174831016259E-3</c:v>
                </c:pt>
                <c:pt idx="906">
                  <c:v>8.7551519749921609E-3</c:v>
                </c:pt>
                <c:pt idx="907">
                  <c:v>8.7518311144619242E-3</c:v>
                </c:pt>
                <c:pt idx="908">
                  <c:v>8.75349148269817E-3</c:v>
                </c:pt>
                <c:pt idx="909">
                  <c:v>8.7523845567573366E-3</c:v>
                </c:pt>
                <c:pt idx="910">
                  <c:v>8.7468507539606721E-3</c:v>
                </c:pt>
                <c:pt idx="911">
                  <c:v>8.7496174831016259E-3</c:v>
                </c:pt>
                <c:pt idx="912">
                  <c:v>8.7424247037652756E-3</c:v>
                </c:pt>
                <c:pt idx="913">
                  <c:v>8.7385526329831001E-3</c:v>
                </c:pt>
                <c:pt idx="914">
                  <c:v>8.7429779118256452E-3</c:v>
                </c:pt>
                <c:pt idx="915">
                  <c:v>8.7302576103232069E-3</c:v>
                </c:pt>
                <c:pt idx="916">
                  <c:v>8.7345283515953796E-3</c:v>
                </c:pt>
                <c:pt idx="917">
                  <c:v>8.7334215309932788E-3</c:v>
                </c:pt>
                <c:pt idx="918">
                  <c:v>8.7256753290786051E-3</c:v>
                </c:pt>
                <c:pt idx="919">
                  <c:v>8.7212501394298703E-3</c:v>
                </c:pt>
                <c:pt idx="920">
                  <c:v>8.715166941663726E-3</c:v>
                </c:pt>
                <c:pt idx="921">
                  <c:v>8.7212501394298703E-3</c:v>
                </c:pt>
                <c:pt idx="922">
                  <c:v>8.7195909203869586E-3</c:v>
                </c:pt>
                <c:pt idx="923">
                  <c:v>8.7162728538004303E-3</c:v>
                </c:pt>
                <c:pt idx="924">
                  <c:v>8.7190378748928325E-3</c:v>
                </c:pt>
                <c:pt idx="925">
                  <c:v>8.7223563542640579E-3</c:v>
                </c:pt>
                <c:pt idx="926">
                  <c:v>8.7190378748928325E-3</c:v>
                </c:pt>
                <c:pt idx="927">
                  <c:v>8.7295480926955927E-3</c:v>
                </c:pt>
                <c:pt idx="928">
                  <c:v>8.7384026575987751E-3</c:v>
                </c:pt>
                <c:pt idx="929">
                  <c:v>8.7439385515682595E-3</c:v>
                </c:pt>
                <c:pt idx="930">
                  <c:v>8.7457441587540149E-3</c:v>
                </c:pt>
                <c:pt idx="931">
                  <c:v>8.7694214234737763E-3</c:v>
                </c:pt>
                <c:pt idx="932">
                  <c:v>8.7721930602299211E-3</c:v>
                </c:pt>
                <c:pt idx="933">
                  <c:v>8.7910493486115914E-3</c:v>
                </c:pt>
                <c:pt idx="934">
                  <c:v>8.8065900569386599E-3</c:v>
                </c:pt>
                <c:pt idx="935">
                  <c:v>8.8050244997056465E-3</c:v>
                </c:pt>
                <c:pt idx="936">
                  <c:v>8.8277813291105876E-3</c:v>
                </c:pt>
                <c:pt idx="937">
                  <c:v>8.843891682206468E-3</c:v>
                </c:pt>
                <c:pt idx="938">
                  <c:v>8.8511173499658605E-3</c:v>
                </c:pt>
                <c:pt idx="939">
                  <c:v>8.883383529723279E-3</c:v>
                </c:pt>
                <c:pt idx="940">
                  <c:v>8.9000912817566637E-3</c:v>
                </c:pt>
                <c:pt idx="941">
                  <c:v>8.9095645684603587E-3</c:v>
                </c:pt>
                <c:pt idx="942">
                  <c:v>8.9313126183096295E-3</c:v>
                </c:pt>
                <c:pt idx="943">
                  <c:v>8.9486146642889647E-3</c:v>
                </c:pt>
                <c:pt idx="944">
                  <c:v>8.9547573254206009E-3</c:v>
                </c:pt>
                <c:pt idx="945">
                  <c:v>8.9771085319038327E-3</c:v>
                </c:pt>
                <c:pt idx="946">
                  <c:v>8.9910894033711098E-3</c:v>
                </c:pt>
                <c:pt idx="947">
                  <c:v>8.9989225146223945E-3</c:v>
                </c:pt>
                <c:pt idx="948">
                  <c:v>9.0257997574714772E-3</c:v>
                </c:pt>
                <c:pt idx="949">
                  <c:v>9.0353265345711007E-3</c:v>
                </c:pt>
                <c:pt idx="950">
                  <c:v>9.0543922710443082E-3</c:v>
                </c:pt>
                <c:pt idx="951">
                  <c:v>9.0790897174295882E-3</c:v>
                </c:pt>
                <c:pt idx="952">
                  <c:v>9.0948204734333255E-3</c:v>
                </c:pt>
                <c:pt idx="953">
                  <c:v>9.1122495663596061E-3</c:v>
                </c:pt>
                <c:pt idx="954">
                  <c:v>9.1313809496320637E-3</c:v>
                </c:pt>
                <c:pt idx="955">
                  <c:v>9.1443320344119523E-3</c:v>
                </c:pt>
                <c:pt idx="956">
                  <c:v>9.1550364025979377E-3</c:v>
                </c:pt>
                <c:pt idx="957">
                  <c:v>9.1708205800781241E-3</c:v>
                </c:pt>
                <c:pt idx="958">
                  <c:v>9.1832302300921109E-3</c:v>
                </c:pt>
                <c:pt idx="959">
                  <c:v>9.1945176888683679E-3</c:v>
                </c:pt>
                <c:pt idx="960">
                  <c:v>9.201857582403869E-3</c:v>
                </c:pt>
                <c:pt idx="961">
                  <c:v>9.2058108270834833E-3</c:v>
                </c:pt>
                <c:pt idx="962">
                  <c:v>9.2080701366364006E-3</c:v>
                </c:pt>
                <c:pt idx="963">
                  <c:v>9.2125894379266691E-3</c:v>
                </c:pt>
                <c:pt idx="964">
                  <c:v>9.2205004045757336E-3</c:v>
                </c:pt>
                <c:pt idx="965">
                  <c:v>9.2182398439893832E-3</c:v>
                </c:pt>
                <c:pt idx="966">
                  <c:v>9.2284141589850481E-3</c:v>
                </c:pt>
                <c:pt idx="967">
                  <c:v>9.2382515173606693E-3</c:v>
                </c:pt>
                <c:pt idx="968">
                  <c:v>9.2261528017454214E-3</c:v>
                </c:pt>
                <c:pt idx="969">
                  <c:v>9.2427802272009533E-3</c:v>
                </c:pt>
                <c:pt idx="970">
                  <c:v>9.2318066217788042E-3</c:v>
                </c:pt>
                <c:pt idx="971">
                  <c:v>9.2388175562206944E-3</c:v>
                </c:pt>
                <c:pt idx="972">
                  <c:v>9.2439125471629087E-3</c:v>
                </c:pt>
                <c:pt idx="973">
                  <c:v>9.2439125471629087E-3</c:v>
                </c:pt>
                <c:pt idx="974">
                  <c:v>9.2422140885971421E-3</c:v>
                </c:pt>
                <c:pt idx="975">
                  <c:v>9.2261528017454214E-3</c:v>
                </c:pt>
                <c:pt idx="976">
                  <c:v>9.2371194823809618E-3</c:v>
                </c:pt>
                <c:pt idx="977">
                  <c:v>9.2303284690064547E-3</c:v>
                </c:pt>
                <c:pt idx="978">
                  <c:v>9.2212769739795745E-3</c:v>
                </c:pt>
                <c:pt idx="979">
                  <c:v>9.2086349995519415E-3</c:v>
                </c:pt>
                <c:pt idx="980">
                  <c:v>9.2029870098479065E-3</c:v>
                </c:pt>
                <c:pt idx="981">
                  <c:v>9.1883088839848307E-3</c:v>
                </c:pt>
                <c:pt idx="982">
                  <c:v>9.1900020240651623E-3</c:v>
                </c:pt>
                <c:pt idx="983">
                  <c:v>9.1742043493885633E-3</c:v>
                </c:pt>
                <c:pt idx="984">
                  <c:v>9.1539093863231245E-3</c:v>
                </c:pt>
                <c:pt idx="985">
                  <c:v>9.1432055560484744E-3</c:v>
                </c:pt>
                <c:pt idx="986">
                  <c:v>9.1325068339098894E-3</c:v>
                </c:pt>
                <c:pt idx="987">
                  <c:v>9.1105622871321366E-3</c:v>
                </c:pt>
                <c:pt idx="988">
                  <c:v>9.0981927879513636E-3</c:v>
                </c:pt>
                <c:pt idx="989">
                  <c:v>9.0824596634225836E-3</c:v>
                </c:pt>
                <c:pt idx="990">
                  <c:v>9.0532703072238162E-3</c:v>
                </c:pt>
                <c:pt idx="991">
                  <c:v>9.0375687191056667E-3</c:v>
                </c:pt>
                <c:pt idx="992">
                  <c:v>9.0308428397755883E-3</c:v>
                </c:pt>
                <c:pt idx="993">
                  <c:v>9.0000417547025351E-3</c:v>
                </c:pt>
                <c:pt idx="994">
                  <c:v>8.9737544244371248E-3</c:v>
                </c:pt>
                <c:pt idx="995">
                  <c:v>8.970400820615369E-3</c:v>
                </c:pt>
                <c:pt idx="996">
                  <c:v>8.9491730181850762E-3</c:v>
                </c:pt>
                <c:pt idx="997">
                  <c:v>8.9240609122916911E-3</c:v>
                </c:pt>
                <c:pt idx="998">
                  <c:v>8.9184842804555485E-3</c:v>
                </c:pt>
                <c:pt idx="999">
                  <c:v>8.8922927725083693E-3</c:v>
                </c:pt>
                <c:pt idx="1000">
                  <c:v>8.8639069687531744E-3</c:v>
                </c:pt>
                <c:pt idx="1001">
                  <c:v>8.8555650801868183E-3</c:v>
                </c:pt>
                <c:pt idx="1002">
                  <c:v>8.83166896783724E-3</c:v>
                </c:pt>
                <c:pt idx="1003">
                  <c:v>8.8194529602837347E-3</c:v>
                </c:pt>
                <c:pt idx="1004">
                  <c:v>8.8172325881369466E-3</c:v>
                </c:pt>
                <c:pt idx="1005">
                  <c:v>8.7939320471623825E-3</c:v>
                </c:pt>
                <c:pt idx="1006">
                  <c:v>8.7817367349022363E-3</c:v>
                </c:pt>
                <c:pt idx="1007">
                  <c:v>8.7767496703985547E-3</c:v>
                </c:pt>
                <c:pt idx="1008">
                  <c:v>8.7701019905317128E-3</c:v>
                </c:pt>
                <c:pt idx="1009">
                  <c:v>8.7701019905317128E-3</c:v>
                </c:pt>
                <c:pt idx="1010">
                  <c:v>8.7689942371064651E-3</c:v>
                </c:pt>
                <c:pt idx="1011">
                  <c:v>8.7761956211564688E-3</c:v>
                </c:pt>
                <c:pt idx="1012">
                  <c:v>8.7806284016856816E-3</c:v>
                </c:pt>
                <c:pt idx="1013">
                  <c:v>8.7806284016856816E-3</c:v>
                </c:pt>
                <c:pt idx="1014">
                  <c:v>8.7894966144242432E-3</c:v>
                </c:pt>
                <c:pt idx="1015">
                  <c:v>8.7989229663777511E-3</c:v>
                </c:pt>
                <c:pt idx="1016">
                  <c:v>8.8028055666991688E-3</c:v>
                </c:pt>
                <c:pt idx="1017">
                  <c:v>8.8211183847713773E-3</c:v>
                </c:pt>
                <c:pt idx="1018">
                  <c:v>8.8277813291105876E-3</c:v>
                </c:pt>
                <c:pt idx="1019">
                  <c:v>8.8361128149585955E-3</c:v>
                </c:pt>
                <c:pt idx="1020">
                  <c:v>8.8511173499658605E-3</c:v>
                </c:pt>
                <c:pt idx="1021">
                  <c:v>8.8627945364493314E-3</c:v>
                </c:pt>
                <c:pt idx="1022">
                  <c:v>8.8639069687531744E-3</c:v>
                </c:pt>
                <c:pt idx="1023">
                  <c:v>8.893963652007628E-3</c:v>
                </c:pt>
                <c:pt idx="1024">
                  <c:v>8.9084498552432206E-3</c:v>
                </c:pt>
                <c:pt idx="1025">
                  <c:v>8.9212595983959864E-3</c:v>
                </c:pt>
                <c:pt idx="1026">
                  <c:v>8.9257341737169274E-3</c:v>
                </c:pt>
                <c:pt idx="1027">
                  <c:v>8.9536517852237488E-3</c:v>
                </c:pt>
                <c:pt idx="1028">
                  <c:v>8.9558874612722054E-3</c:v>
                </c:pt>
                <c:pt idx="1029">
                  <c:v>8.9665099777743503E-3</c:v>
                </c:pt>
                <c:pt idx="1030">
                  <c:v>8.96425385464358E-3</c:v>
                </c:pt>
                <c:pt idx="1031">
                  <c:v>8.9804946684069985E-3</c:v>
                </c:pt>
                <c:pt idx="1032">
                  <c:v>8.9894494630163562E-3</c:v>
                </c:pt>
                <c:pt idx="1033">
                  <c:v>8.9995278946802676E-3</c:v>
                </c:pt>
                <c:pt idx="1034">
                  <c:v>8.9860552816088939E-3</c:v>
                </c:pt>
                <c:pt idx="1035">
                  <c:v>9.0073698154788835E-3</c:v>
                </c:pt>
                <c:pt idx="1036">
                  <c:v>8.9922082511532941E-3</c:v>
                </c:pt>
                <c:pt idx="1037">
                  <c:v>8.9966842026234905E-3</c:v>
                </c:pt>
                <c:pt idx="1038">
                  <c:v>8.9944461148116824E-3</c:v>
                </c:pt>
                <c:pt idx="1039">
                  <c:v>8.9961679128435345E-3</c:v>
                </c:pt>
                <c:pt idx="1040">
                  <c:v>8.9899706116146495E-3</c:v>
                </c:pt>
                <c:pt idx="1041">
                  <c:v>8.9866145724575575E-3</c:v>
                </c:pt>
                <c:pt idx="1042">
                  <c:v>8.9799040062700543E-3</c:v>
                </c:pt>
                <c:pt idx="1043">
                  <c:v>8.9737544244371248E-3</c:v>
                </c:pt>
                <c:pt idx="1044">
                  <c:v>8.9603430298856434E-3</c:v>
                </c:pt>
                <c:pt idx="1045">
                  <c:v>8.9474979983958022E-3</c:v>
                </c:pt>
                <c:pt idx="1046">
                  <c:v>8.9497313860482409E-3</c:v>
                </c:pt>
                <c:pt idx="1047">
                  <c:v>8.9341023637093987E-3</c:v>
                </c:pt>
                <c:pt idx="1048">
                  <c:v>8.9223877763579193E-3</c:v>
                </c:pt>
                <c:pt idx="1049">
                  <c:v>8.9223877763579193E-3</c:v>
                </c:pt>
                <c:pt idx="1050">
                  <c:v>8.903434335184663E-3</c:v>
                </c:pt>
                <c:pt idx="1051">
                  <c:v>8.889508251610681E-3</c:v>
                </c:pt>
                <c:pt idx="1052">
                  <c:v>8.8800434815496064E-3</c:v>
                </c:pt>
                <c:pt idx="1053">
                  <c:v>8.8572332080151354E-3</c:v>
                </c:pt>
                <c:pt idx="1054">
                  <c:v>8.8494496800884531E-3</c:v>
                </c:pt>
                <c:pt idx="1055">
                  <c:v>8.8494496800884531E-3</c:v>
                </c:pt>
                <c:pt idx="1056">
                  <c:v>8.8300027538224229E-3</c:v>
                </c:pt>
                <c:pt idx="1057">
                  <c:v>8.8166775297104996E-3</c:v>
                </c:pt>
                <c:pt idx="1058">
                  <c:v>8.8100179082040622E-3</c:v>
                </c:pt>
                <c:pt idx="1059">
                  <c:v>8.7950410435551126E-3</c:v>
                </c:pt>
                <c:pt idx="1060">
                  <c:v>8.7850620660201613E-3</c:v>
                </c:pt>
                <c:pt idx="1061">
                  <c:v>8.7723176629821813E-3</c:v>
                </c:pt>
                <c:pt idx="1062">
                  <c:v>8.7694214234737763E-3</c:v>
                </c:pt>
                <c:pt idx="1063">
                  <c:v>8.7407651622255084E-3</c:v>
                </c:pt>
                <c:pt idx="1064">
                  <c:v>8.7308105154765472E-3</c:v>
                </c:pt>
                <c:pt idx="1065">
                  <c:v>8.7096382062364381E-3</c:v>
                </c:pt>
                <c:pt idx="1066">
                  <c:v>8.6952699280830048E-3</c:v>
                </c:pt>
                <c:pt idx="1067">
                  <c:v>8.669521950237959E-3</c:v>
                </c:pt>
                <c:pt idx="1068">
                  <c:v>8.646707685423808E-3</c:v>
                </c:pt>
                <c:pt idx="1069">
                  <c:v>8.6205026871006667E-3</c:v>
                </c:pt>
                <c:pt idx="1070">
                  <c:v>8.6062028918684284E-3</c:v>
                </c:pt>
                <c:pt idx="1071">
                  <c:v>8.5820242510353112E-3</c:v>
                </c:pt>
                <c:pt idx="1072">
                  <c:v>8.5704937470926675E-3</c:v>
                </c:pt>
                <c:pt idx="1073">
                  <c:v>8.5562262030977367E-3</c:v>
                </c:pt>
                <c:pt idx="1074">
                  <c:v>8.531554100201082E-3</c:v>
                </c:pt>
                <c:pt idx="1075">
                  <c:v>8.5227884257565983E-3</c:v>
                </c:pt>
                <c:pt idx="1076">
                  <c:v>8.5107412955131578E-3</c:v>
                </c:pt>
                <c:pt idx="1077">
                  <c:v>8.4943239660600946E-3</c:v>
                </c:pt>
                <c:pt idx="1078">
                  <c:v>8.498700728106082E-3</c:v>
                </c:pt>
                <c:pt idx="1079">
                  <c:v>8.4877604482477866E-3</c:v>
                </c:pt>
                <c:pt idx="1080">
                  <c:v>8.4872135764419501E-3</c:v>
                </c:pt>
                <c:pt idx="1081">
                  <c:v>8.4866667181740484E-3</c:v>
                </c:pt>
                <c:pt idx="1082">
                  <c:v>8.4894011448979623E-3</c:v>
                </c:pt>
                <c:pt idx="1083">
                  <c:v>8.4926829037905386E-3</c:v>
                </c:pt>
                <c:pt idx="1084">
                  <c:v>8.5003422374097578E-3</c:v>
                </c:pt>
                <c:pt idx="1085">
                  <c:v>8.5052674970757438E-3</c:v>
                </c:pt>
                <c:pt idx="1086">
                  <c:v>8.5205975500528882E-3</c:v>
                </c:pt>
                <c:pt idx="1087">
                  <c:v>8.5277186900231759E-3</c:v>
                </c:pt>
                <c:pt idx="1088">
                  <c:v>8.5342940862516928E-3</c:v>
                </c:pt>
                <c:pt idx="1089">
                  <c:v>8.5463540593596742E-3</c:v>
                </c:pt>
                <c:pt idx="1090">
                  <c:v>8.5469023962271504E-3</c:v>
                </c:pt>
                <c:pt idx="1091">
                  <c:v>8.5578719887543196E-3</c:v>
                </c:pt>
                <c:pt idx="1092">
                  <c:v>8.5721405942369312E-3</c:v>
                </c:pt>
                <c:pt idx="1093">
                  <c:v>8.5809258489961768E-3</c:v>
                </c:pt>
                <c:pt idx="1094">
                  <c:v>8.5897145915679353E-3</c:v>
                </c:pt>
                <c:pt idx="1095">
                  <c:v>8.5897145915679353E-3</c:v>
                </c:pt>
                <c:pt idx="1096">
                  <c:v>8.5853197841756906E-3</c:v>
                </c:pt>
                <c:pt idx="1097">
                  <c:v>8.5891651929358975E-3</c:v>
                </c:pt>
                <c:pt idx="1098">
                  <c:v>8.5787292084050556E-3</c:v>
                </c:pt>
                <c:pt idx="1099">
                  <c:v>8.5770818709970022E-3</c:v>
                </c:pt>
                <c:pt idx="1100">
                  <c:v>8.5770818709970022E-3</c:v>
                </c:pt>
                <c:pt idx="1101">
                  <c:v>8.5562262030977367E-3</c:v>
                </c:pt>
                <c:pt idx="1102">
                  <c:v>8.5414196391487025E-3</c:v>
                </c:pt>
                <c:pt idx="1103">
                  <c:v>8.5337460618810628E-3</c:v>
                </c:pt>
                <c:pt idx="1104">
                  <c:v>8.5058148159157399E-3</c:v>
                </c:pt>
                <c:pt idx="1105">
                  <c:v>8.4926829037905386E-3</c:v>
                </c:pt>
                <c:pt idx="1106">
                  <c:v>8.476825583766421E-3</c:v>
                </c:pt>
                <c:pt idx="1107">
                  <c:v>8.451695924955642E-3</c:v>
                </c:pt>
                <c:pt idx="1108">
                  <c:v>8.4336857332569428E-3</c:v>
                </c:pt>
                <c:pt idx="1109">
                  <c:v>8.4216871006215169E-3</c:v>
                </c:pt>
                <c:pt idx="1110">
                  <c:v>8.3949863101910622E-3</c:v>
                </c:pt>
                <c:pt idx="1111">
                  <c:v>8.3918526258406744E-3</c:v>
                </c:pt>
                <c:pt idx="1112">
                  <c:v>8.3688617536135761E-3</c:v>
                </c:pt>
                <c:pt idx="1113">
                  <c:v>8.364078767294985E-3</c:v>
                </c:pt>
                <c:pt idx="1114">
                  <c:v>8.34666987478732E-3</c:v>
                </c:pt>
                <c:pt idx="1115">
                  <c:v>8.3357962945250826E-3</c:v>
                </c:pt>
                <c:pt idx="1116">
                  <c:v>8.309652062302348E-3</c:v>
                </c:pt>
                <c:pt idx="1117">
                  <c:v>8.3097215736933176E-3</c:v>
                </c:pt>
                <c:pt idx="1118">
                  <c:v>8.299408851155092E-3</c:v>
                </c:pt>
                <c:pt idx="1119">
                  <c:v>8.2804243659546362E-3</c:v>
                </c:pt>
                <c:pt idx="1120">
                  <c:v>8.2576357122365017E-3</c:v>
                </c:pt>
                <c:pt idx="1121">
                  <c:v>8.2609145356488771E-3</c:v>
                </c:pt>
                <c:pt idx="1122">
                  <c:v>8.2332953577981451E-3</c:v>
                </c:pt>
                <c:pt idx="1123">
                  <c:v>8.2262687181359987E-3</c:v>
                </c:pt>
                <c:pt idx="1124">
                  <c:v>8.2149227399743834E-3</c:v>
                </c:pt>
                <c:pt idx="1125">
                  <c:v>8.1927879547126926E-3</c:v>
                </c:pt>
                <c:pt idx="1126">
                  <c:v>8.1803806482643546E-3</c:v>
                </c:pt>
                <c:pt idx="1127">
                  <c:v>8.1749883550923837E-3</c:v>
                </c:pt>
                <c:pt idx="1128">
                  <c:v>8.1496623214397639E-3</c:v>
                </c:pt>
                <c:pt idx="1129">
                  <c:v>8.1383558833077359E-3</c:v>
                </c:pt>
                <c:pt idx="1130">
                  <c:v>8.1270552750969081E-3</c:v>
                </c:pt>
                <c:pt idx="1131">
                  <c:v>8.1066213602981312E-3</c:v>
                </c:pt>
                <c:pt idx="1132">
                  <c:v>8.092114102838447E-3</c:v>
                </c:pt>
                <c:pt idx="1133">
                  <c:v>8.0819110513763292E-3</c:v>
                </c:pt>
                <c:pt idx="1134">
                  <c:v>8.0599101335461099E-3</c:v>
                </c:pt>
                <c:pt idx="1135">
                  <c:v>8.0400746215567448E-3</c:v>
                </c:pt>
                <c:pt idx="1136">
                  <c:v>8.0395387762381577E-3</c:v>
                </c:pt>
                <c:pt idx="1137">
                  <c:v>8.0213278449361713E-3</c:v>
                </c:pt>
                <c:pt idx="1138">
                  <c:v>8.0090172830244305E-3</c:v>
                </c:pt>
                <c:pt idx="1139">
                  <c:v>8.0031320736186195E-3</c:v>
                </c:pt>
                <c:pt idx="1140">
                  <c:v>7.9860204734104479E-3</c:v>
                </c:pt>
                <c:pt idx="1141">
                  <c:v>7.9747982671220987E-3</c:v>
                </c:pt>
                <c:pt idx="1142">
                  <c:v>7.9710588130015025E-3</c:v>
                </c:pt>
                <c:pt idx="1143">
                  <c:v>7.9566412014464606E-3</c:v>
                </c:pt>
                <c:pt idx="1144">
                  <c:v>7.9518374464725358E-3</c:v>
                </c:pt>
                <c:pt idx="1145">
                  <c:v>7.9550398323013551E-3</c:v>
                </c:pt>
                <c:pt idx="1146">
                  <c:v>7.9406327955589759E-3</c:v>
                </c:pt>
                <c:pt idx="1147">
                  <c:v>7.9352992692375262E-3</c:v>
                </c:pt>
                <c:pt idx="1148">
                  <c:v>7.934232720431339E-3</c:v>
                </c:pt>
                <c:pt idx="1149">
                  <c:v>7.9262352662037572E-3</c:v>
                </c:pt>
                <c:pt idx="1150">
                  <c:v>7.923570099646355E-3</c:v>
                </c:pt>
                <c:pt idx="1151">
                  <c:v>7.9102491505616077E-3</c:v>
                </c:pt>
                <c:pt idx="1152">
                  <c:v>7.909716481835782E-3</c:v>
                </c:pt>
                <c:pt idx="1153">
                  <c:v>7.9006631042466639E-3</c:v>
                </c:pt>
                <c:pt idx="1154">
                  <c:v>7.8942747479326669E-3</c:v>
                </c:pt>
                <c:pt idx="1155">
                  <c:v>7.8820356301923054E-3</c:v>
                </c:pt>
                <c:pt idx="1156">
                  <c:v>7.8729937424311149E-3</c:v>
                </c:pt>
                <c:pt idx="1157">
                  <c:v>7.8655502989297688E-3</c:v>
                </c:pt>
                <c:pt idx="1158">
                  <c:v>7.8469528129389617E-3</c:v>
                </c:pt>
                <c:pt idx="1159">
                  <c:v>7.8389873221851609E-3</c:v>
                </c:pt>
                <c:pt idx="1160">
                  <c:v>7.8320862539599141E-3</c:v>
                </c:pt>
                <c:pt idx="1161">
                  <c:v>7.8108659146383409E-3</c:v>
                </c:pt>
                <c:pt idx="1162">
                  <c:v>7.7997335173061299E-3</c:v>
                </c:pt>
                <c:pt idx="1163">
                  <c:v>7.7901959960448731E-3</c:v>
                </c:pt>
                <c:pt idx="1164">
                  <c:v>7.7668996551101552E-3</c:v>
                </c:pt>
                <c:pt idx="1165">
                  <c:v>7.7642539229894406E-3</c:v>
                </c:pt>
                <c:pt idx="1166">
                  <c:v>7.7573765267766751E-3</c:v>
                </c:pt>
                <c:pt idx="1167">
                  <c:v>7.7330585932966446E-3</c:v>
                </c:pt>
                <c:pt idx="1168">
                  <c:v>7.7298886955116022E-3</c:v>
                </c:pt>
                <c:pt idx="1169">
                  <c:v>7.7203817781351745E-3</c:v>
                </c:pt>
                <c:pt idx="1170">
                  <c:v>7.7013804261741462E-3</c:v>
                </c:pt>
                <c:pt idx="1171">
                  <c:v>7.6913586390501979E-3</c:v>
                </c:pt>
                <c:pt idx="1172">
                  <c:v>7.6834499709644991E-3</c:v>
                </c:pt>
                <c:pt idx="1173">
                  <c:v>7.6713289450566092E-3</c:v>
                </c:pt>
                <c:pt idx="1174">
                  <c:v>7.6650076202553858E-3</c:v>
                </c:pt>
                <c:pt idx="1175">
                  <c:v>7.6555290877489074E-3</c:v>
                </c:pt>
                <c:pt idx="1176">
                  <c:v>7.6407929381358229E-3</c:v>
                </c:pt>
                <c:pt idx="1177">
                  <c:v>7.6302732494229943E-3</c:v>
                </c:pt>
                <c:pt idx="1178">
                  <c:v>7.6276441252258603E-3</c:v>
                </c:pt>
                <c:pt idx="1179">
                  <c:v>7.6092491867283249E-3</c:v>
                </c:pt>
                <c:pt idx="1180">
                  <c:v>7.5898200872134792E-3</c:v>
                </c:pt>
                <c:pt idx="1181">
                  <c:v>7.5913947700795041E-3</c:v>
                </c:pt>
                <c:pt idx="1182">
                  <c:v>7.5730305960726328E-3</c:v>
                </c:pt>
                <c:pt idx="1183">
                  <c:v>7.5552060274425075E-3</c:v>
                </c:pt>
                <c:pt idx="1184">
                  <c:v>7.5520620397444144E-3</c:v>
                </c:pt>
                <c:pt idx="1185">
                  <c:v>7.5201240925556337E-3</c:v>
                </c:pt>
                <c:pt idx="1186">
                  <c:v>7.5023430797216996E-3</c:v>
                </c:pt>
                <c:pt idx="1187">
                  <c:v>7.4950257385127768E-3</c:v>
                </c:pt>
                <c:pt idx="1188">
                  <c:v>7.4663030251644518E-3</c:v>
                </c:pt>
                <c:pt idx="1189">
                  <c:v>7.4527383097748355E-3</c:v>
                </c:pt>
                <c:pt idx="1190">
                  <c:v>7.4501306881136105E-3</c:v>
                </c:pt>
                <c:pt idx="1191">
                  <c:v>7.4214676384941336E-3</c:v>
                </c:pt>
                <c:pt idx="1192">
                  <c:v>7.4058492942952435E-3</c:v>
                </c:pt>
                <c:pt idx="1193">
                  <c:v>7.3944030314857558E-3</c:v>
                </c:pt>
                <c:pt idx="1194">
                  <c:v>7.373087574839331E-3</c:v>
                </c:pt>
                <c:pt idx="1195">
                  <c:v>7.3616587045220016E-3</c:v>
                </c:pt>
                <c:pt idx="1196">
                  <c:v>7.3476406513783487E-3</c:v>
                </c:pt>
                <c:pt idx="1197">
                  <c:v>7.3351878204798307E-3</c:v>
                </c:pt>
                <c:pt idx="1198">
                  <c:v>7.3313765613755256E-3</c:v>
                </c:pt>
                <c:pt idx="1199">
                  <c:v>7.3144491073035573E-3</c:v>
                </c:pt>
                <c:pt idx="1200">
                  <c:v>7.2983903493849247E-3</c:v>
                </c:pt>
                <c:pt idx="1201">
                  <c:v>7.2981827505730554E-3</c:v>
                </c:pt>
                <c:pt idx="1202">
                  <c:v>7.2867841917959222E-3</c:v>
                </c:pt>
                <c:pt idx="1203">
                  <c:v>7.2725143815159949E-3</c:v>
                </c:pt>
                <c:pt idx="1204">
                  <c:v>7.2694113583724965E-3</c:v>
                </c:pt>
                <c:pt idx="1205">
                  <c:v>7.275909380415801E-3</c:v>
                </c:pt>
                <c:pt idx="1206">
                  <c:v>7.2533862095086905E-3</c:v>
                </c:pt>
                <c:pt idx="1207">
                  <c:v>7.2487359858489833E-3</c:v>
                </c:pt>
                <c:pt idx="1208">
                  <c:v>7.2435702516096814E-3</c:v>
                </c:pt>
                <c:pt idx="1209">
                  <c:v>7.2332425106602892E-3</c:v>
                </c:pt>
                <c:pt idx="1210">
                  <c:v>7.2342750611787904E-3</c:v>
                </c:pt>
                <c:pt idx="1211">
                  <c:v>7.2332425106602892E-3</c:v>
                </c:pt>
                <c:pt idx="1212">
                  <c:v>7.2126019263322972E-3</c:v>
                </c:pt>
                <c:pt idx="1213">
                  <c:v>7.2084761911298326E-3</c:v>
                </c:pt>
                <c:pt idx="1214">
                  <c:v>7.1991961872740961E-3</c:v>
                </c:pt>
                <c:pt idx="1215">
                  <c:v>7.1878594108436104E-3</c:v>
                </c:pt>
                <c:pt idx="1216">
                  <c:v>7.1837384323311234E-3</c:v>
                </c:pt>
                <c:pt idx="1217">
                  <c:v>7.1775584494570008E-3</c:v>
                </c:pt>
                <c:pt idx="1218">
                  <c:v>7.1652038265051171E-3</c:v>
                </c:pt>
                <c:pt idx="1219">
                  <c:v>7.159029184887907E-3</c:v>
                </c:pt>
                <c:pt idx="1220">
                  <c:v>7.1533706594544529E-3</c:v>
                </c:pt>
                <c:pt idx="1221">
                  <c:v>7.1441144768723437E-3</c:v>
                </c:pt>
                <c:pt idx="1222">
                  <c:v>7.1348622925932678E-3</c:v>
                </c:pt>
                <c:pt idx="1223">
                  <c:v>7.1312653001607395E-3</c:v>
                </c:pt>
                <c:pt idx="1224">
                  <c:v>7.1194508635454914E-3</c:v>
                </c:pt>
                <c:pt idx="1225">
                  <c:v>7.1076429437550073E-3</c:v>
                </c:pt>
                <c:pt idx="1226">
                  <c:v>7.1076429437550073E-3</c:v>
                </c:pt>
                <c:pt idx="1227">
                  <c:v>7.1004587026792165E-3</c:v>
                </c:pt>
                <c:pt idx="1228">
                  <c:v>7.0912253643186721E-3</c:v>
                </c:pt>
                <c:pt idx="1229">
                  <c:v>7.0922510940393717E-3</c:v>
                </c:pt>
                <c:pt idx="1230">
                  <c:v>7.0773828250574773E-3</c:v>
                </c:pt>
                <c:pt idx="1231">
                  <c:v>7.0686717465298695E-3</c:v>
                </c:pt>
                <c:pt idx="1232">
                  <c:v>7.065598095337286E-3</c:v>
                </c:pt>
                <c:pt idx="1233">
                  <c:v>7.053307907790224E-3</c:v>
                </c:pt>
                <c:pt idx="1234">
                  <c:v>7.0471654630177441E-3</c:v>
                </c:pt>
                <c:pt idx="1235">
                  <c:v>7.05433182023491E-3</c:v>
                </c:pt>
                <c:pt idx="1236">
                  <c:v>7.0461418938387206E-3</c:v>
                </c:pt>
                <c:pt idx="1237">
                  <c:v>7.0267033899573741E-3</c:v>
                </c:pt>
                <c:pt idx="1238">
                  <c:v>7.0210797541677347E-3</c:v>
                </c:pt>
                <c:pt idx="1239">
                  <c:v>7.0108587540840678E-3</c:v>
                </c:pt>
                <c:pt idx="1240">
                  <c:v>7.0067717235186167E-3</c:v>
                </c:pt>
                <c:pt idx="1241">
                  <c:v>6.9955364220903931E-3</c:v>
                </c:pt>
                <c:pt idx="1242">
                  <c:v>6.9909418663214777E-3</c:v>
                </c:pt>
                <c:pt idx="1243">
                  <c:v>6.978184399044767E-3</c:v>
                </c:pt>
                <c:pt idx="1244">
                  <c:v>6.9812892458827082E-3</c:v>
                </c:pt>
                <c:pt idx="1245">
                  <c:v>6.9695475345185054E-3</c:v>
                </c:pt>
                <c:pt idx="1246">
                  <c:v>6.9624035654744397E-3</c:v>
                </c:pt>
                <c:pt idx="1247">
                  <c:v>6.9404669495554483E-3</c:v>
                </c:pt>
                <c:pt idx="1248">
                  <c:v>6.9409859911556881E-3</c:v>
                </c:pt>
                <c:pt idx="1249">
                  <c:v>6.9216332172705756E-3</c:v>
                </c:pt>
                <c:pt idx="1250">
                  <c:v>6.9175632465461531E-3</c:v>
                </c:pt>
                <c:pt idx="1251">
                  <c:v>6.8997662613106423E-3</c:v>
                </c:pt>
                <c:pt idx="1252">
                  <c:v>6.8906193134572642E-3</c:v>
                </c:pt>
                <c:pt idx="1253">
                  <c:v>6.8845235304568538E-3</c:v>
                </c:pt>
                <c:pt idx="1254">
                  <c:v>6.8652317256364132E-3</c:v>
                </c:pt>
                <c:pt idx="1255">
                  <c:v>6.8566068400058048E-3</c:v>
                </c:pt>
                <c:pt idx="1256">
                  <c:v>6.8479854494362972E-3</c:v>
                </c:pt>
                <c:pt idx="1257">
                  <c:v>6.8322730808604822E-3</c:v>
                </c:pt>
                <c:pt idx="1258">
                  <c:v>6.8332053309269154E-3</c:v>
                </c:pt>
                <c:pt idx="1259">
                  <c:v>6.8125223854318641E-3</c:v>
                </c:pt>
                <c:pt idx="1260">
                  <c:v>6.7938014974441973E-3</c:v>
                </c:pt>
                <c:pt idx="1261">
                  <c:v>6.7836889628153903E-3</c:v>
                </c:pt>
                <c:pt idx="1262">
                  <c:v>6.7781291203719259E-3</c:v>
                </c:pt>
                <c:pt idx="1263">
                  <c:v>6.7559042973702275E-3</c:v>
                </c:pt>
                <c:pt idx="1264">
                  <c:v>6.7493423229884704E-3</c:v>
                </c:pt>
                <c:pt idx="1265">
                  <c:v>6.7372332371174329E-3</c:v>
                </c:pt>
                <c:pt idx="1266">
                  <c:v>6.718074642210841E-3</c:v>
                </c:pt>
                <c:pt idx="1267">
                  <c:v>6.7014509456589429E-3</c:v>
                </c:pt>
                <c:pt idx="1268">
                  <c:v>6.6918856365565391E-3</c:v>
                </c:pt>
                <c:pt idx="1269">
                  <c:v>6.6697509573786793E-3</c:v>
                </c:pt>
                <c:pt idx="1270">
                  <c:v>6.6581897551199198E-3</c:v>
                </c:pt>
                <c:pt idx="1271">
                  <c:v>6.6521603281347458E-3</c:v>
                </c:pt>
                <c:pt idx="1272">
                  <c:v>6.6295652585522096E-3</c:v>
                </c:pt>
                <c:pt idx="1273">
                  <c:v>6.61551826950341E-3</c:v>
                </c:pt>
                <c:pt idx="1274">
                  <c:v>6.610503747136922E-3</c:v>
                </c:pt>
                <c:pt idx="1275">
                  <c:v>6.576436492435494E-3</c:v>
                </c:pt>
                <c:pt idx="1276">
                  <c:v>6.5519220232889801E-3</c:v>
                </c:pt>
                <c:pt idx="1277">
                  <c:v>6.5529220572524251E-3</c:v>
                </c:pt>
                <c:pt idx="1278">
                  <c:v>6.5314317553961153E-3</c:v>
                </c:pt>
                <c:pt idx="1279">
                  <c:v>6.5229416188301598E-3</c:v>
                </c:pt>
                <c:pt idx="1280">
                  <c:v>6.5189474417080449E-3</c:v>
                </c:pt>
                <c:pt idx="1281">
                  <c:v>6.4949982414363701E-3</c:v>
                </c:pt>
                <c:pt idx="1282">
                  <c:v>6.4865227482221021E-3</c:v>
                </c:pt>
                <c:pt idx="1283">
                  <c:v>6.4810404199289939E-3</c:v>
                </c:pt>
                <c:pt idx="1284">
                  <c:v>6.4636061252628923E-3</c:v>
                </c:pt>
                <c:pt idx="1285">
                  <c:v>6.4546455280015576E-3</c:v>
                </c:pt>
                <c:pt idx="1286">
                  <c:v>6.4486739123874705E-3</c:v>
                </c:pt>
                <c:pt idx="1287">
                  <c:v>6.4432880170330487E-3</c:v>
                </c:pt>
                <c:pt idx="1288">
                  <c:v>6.4303474042350928E-3</c:v>
                </c:pt>
                <c:pt idx="1289">
                  <c:v>6.4173506710448035E-3</c:v>
                </c:pt>
                <c:pt idx="1290">
                  <c:v>6.4099571777480211E-3</c:v>
                </c:pt>
                <c:pt idx="1291">
                  <c:v>6.4025022646914641E-3</c:v>
                </c:pt>
                <c:pt idx="1292">
                  <c:v>6.3885934804546376E-3</c:v>
                </c:pt>
                <c:pt idx="1293">
                  <c:v>6.3761826792108657E-3</c:v>
                </c:pt>
                <c:pt idx="1294">
                  <c:v>6.3662593019863994E-3</c:v>
                </c:pt>
                <c:pt idx="1295">
                  <c:v>6.3603075200191839E-3</c:v>
                </c:pt>
                <c:pt idx="1296">
                  <c:v>6.3345440855775799E-3</c:v>
                </c:pt>
                <c:pt idx="1297">
                  <c:v>6.3221759064576374E-3</c:v>
                </c:pt>
                <c:pt idx="1298">
                  <c:v>6.3132753239561381E-3</c:v>
                </c:pt>
                <c:pt idx="1299">
                  <c:v>6.2954854669973002E-3</c:v>
                </c:pt>
                <c:pt idx="1300">
                  <c:v>6.2861024492611118E-3</c:v>
                </c:pt>
                <c:pt idx="1301">
                  <c:v>6.2895113995658988E-3</c:v>
                </c:pt>
                <c:pt idx="1302">
                  <c:v>6.2653759147454392E-3</c:v>
                </c:pt>
                <c:pt idx="1303">
                  <c:v>6.2599509182684858E-3</c:v>
                </c:pt>
                <c:pt idx="1304">
                  <c:v>6.2495980012656814E-3</c:v>
                </c:pt>
                <c:pt idx="1305">
                  <c:v>6.2303847051367271E-3</c:v>
                </c:pt>
                <c:pt idx="1306">
                  <c:v>6.2225074183161052E-3</c:v>
                </c:pt>
                <c:pt idx="1307">
                  <c:v>6.2190620360899167E-3</c:v>
                </c:pt>
                <c:pt idx="1308">
                  <c:v>6.2028271459227471E-3</c:v>
                </c:pt>
                <c:pt idx="1309">
                  <c:v>6.200368411187338E-3</c:v>
                </c:pt>
                <c:pt idx="1310">
                  <c:v>6.1890619473618036E-3</c:v>
                </c:pt>
                <c:pt idx="1311">
                  <c:v>6.1748146667573315E-3</c:v>
                </c:pt>
                <c:pt idx="1312">
                  <c:v>6.1649946021611578E-3</c:v>
                </c:pt>
                <c:pt idx="1313">
                  <c:v>6.1610678660122238E-3</c:v>
                </c:pt>
                <c:pt idx="1314">
                  <c:v>6.1512542480493858E-3</c:v>
                </c:pt>
                <c:pt idx="1315">
                  <c:v>6.1468396211877231E-3</c:v>
                </c:pt>
                <c:pt idx="1316">
                  <c:v>6.1350718354916825E-3</c:v>
                </c:pt>
                <c:pt idx="1317">
                  <c:v>6.1238005839644042E-3</c:v>
                </c:pt>
                <c:pt idx="1318">
                  <c:v>6.1144941306319339E-3</c:v>
                </c:pt>
                <c:pt idx="1319">
                  <c:v>6.1086185045704337E-3</c:v>
                </c:pt>
                <c:pt idx="1320">
                  <c:v>6.0978508116165146E-3</c:v>
                </c:pt>
                <c:pt idx="1321">
                  <c:v>6.087088664407E-3</c:v>
                </c:pt>
                <c:pt idx="1322">
                  <c:v>6.0851325058579328E-3</c:v>
                </c:pt>
                <c:pt idx="1323">
                  <c:v>6.0748656778964287E-3</c:v>
                </c:pt>
                <c:pt idx="1324">
                  <c:v>6.0641153640693113E-3</c:v>
                </c:pt>
                <c:pt idx="1325">
                  <c:v>6.0631383372066645E-3</c:v>
                </c:pt>
                <c:pt idx="1326">
                  <c:v>6.0494647601107765E-3</c:v>
                </c:pt>
                <c:pt idx="1327">
                  <c:v>6.0377516765849097E-3</c:v>
                </c:pt>
                <c:pt idx="1328">
                  <c:v>6.0362880033135438E-3</c:v>
                </c:pt>
                <c:pt idx="1329">
                  <c:v>6.021656915573651E-3</c:v>
                </c:pt>
                <c:pt idx="1330">
                  <c:v>6.0199113601674273E-3</c:v>
                </c:pt>
                <c:pt idx="1331">
                  <c:v>6.0155205002303492E-3</c:v>
                </c:pt>
                <c:pt idx="1332">
                  <c:v>5.9968075982414493E-3</c:v>
                </c:pt>
                <c:pt idx="1333">
                  <c:v>5.9945546858210961E-3</c:v>
                </c:pt>
                <c:pt idx="1334">
                  <c:v>5.9882203281016342E-3</c:v>
                </c:pt>
                <c:pt idx="1335">
                  <c:v>5.9818878929767975E-3</c:v>
                </c:pt>
                <c:pt idx="1336">
                  <c:v>5.9804268347329039E-3</c:v>
                </c:pt>
                <c:pt idx="1337">
                  <c:v>5.9565773609280264E-3</c:v>
                </c:pt>
                <c:pt idx="1338">
                  <c:v>5.9541452742481564E-3</c:v>
                </c:pt>
                <c:pt idx="1339">
                  <c:v>5.9458783014000403E-3</c:v>
                </c:pt>
                <c:pt idx="1340">
                  <c:v>5.9410169074501397E-3</c:v>
                </c:pt>
                <c:pt idx="1341">
                  <c:v>5.9293541870111413E-3</c:v>
                </c:pt>
                <c:pt idx="1342">
                  <c:v>5.9225539470797069E-3</c:v>
                </c:pt>
                <c:pt idx="1343">
                  <c:v>5.9078855814009039E-3</c:v>
                </c:pt>
                <c:pt idx="1344">
                  <c:v>5.8996443178654682E-3</c:v>
                </c:pt>
                <c:pt idx="1345">
                  <c:v>5.8952826177364852E-3</c:v>
                </c:pt>
                <c:pt idx="1346">
                  <c:v>5.8899528930406054E-3</c:v>
                </c:pt>
                <c:pt idx="1347">
                  <c:v>5.8812344712839788E-3</c:v>
                </c:pt>
                <c:pt idx="1348">
                  <c:v>5.8773607905202628E-3</c:v>
                </c:pt>
                <c:pt idx="1349">
                  <c:v>5.8725197045392677E-3</c:v>
                </c:pt>
                <c:pt idx="1350">
                  <c:v>5.8642924454996902E-3</c:v>
                </c:pt>
                <c:pt idx="1351">
                  <c:v>5.8613894845456656E-3</c:v>
                </c:pt>
                <c:pt idx="1352">
                  <c:v>5.8604219210165532E-3</c:v>
                </c:pt>
                <c:pt idx="1353">
                  <c:v>5.8521994498322233E-3</c:v>
                </c:pt>
                <c:pt idx="1354">
                  <c:v>5.8560684426565016E-3</c:v>
                </c:pt>
                <c:pt idx="1355">
                  <c:v>5.845913873022383E-3</c:v>
                </c:pt>
                <c:pt idx="1356">
                  <c:v>5.8391469169401982E-3</c:v>
                </c:pt>
                <c:pt idx="1357">
                  <c:v>5.8352810746697898E-3</c:v>
                </c:pt>
                <c:pt idx="1358">
                  <c:v>5.83431472654539E-3</c:v>
                </c:pt>
                <c:pt idx="1359">
                  <c:v>5.825619616744224E-3</c:v>
                </c:pt>
                <c:pt idx="1360">
                  <c:v>5.8212734271229248E-3</c:v>
                </c:pt>
                <c:pt idx="1361">
                  <c:v>5.8149972037943917E-3</c:v>
                </c:pt>
                <c:pt idx="1362">
                  <c:v>5.8101706308534623E-3</c:v>
                </c:pt>
                <c:pt idx="1363">
                  <c:v>5.8048626968775089E-3</c:v>
                </c:pt>
                <c:pt idx="1364">
                  <c:v>5.7981091077742939E-3</c:v>
                </c:pt>
                <c:pt idx="1365">
                  <c:v>5.7860545930524263E-3</c:v>
                </c:pt>
                <c:pt idx="1366">
                  <c:v>5.7720801279871666E-3</c:v>
                </c:pt>
                <c:pt idx="1367">
                  <c:v>5.7730435818981202E-3</c:v>
                </c:pt>
                <c:pt idx="1368">
                  <c:v>5.760522172155111E-3</c:v>
                </c:pt>
                <c:pt idx="1369">
                  <c:v>5.7518579327213151E-3</c:v>
                </c:pt>
                <c:pt idx="1370">
                  <c:v>5.7513766922782476E-3</c:v>
                </c:pt>
                <c:pt idx="1371">
                  <c:v>5.7311746803663799E-3</c:v>
                </c:pt>
                <c:pt idx="1372">
                  <c:v>5.7172371622636166E-3</c:v>
                </c:pt>
                <c:pt idx="1373">
                  <c:v>5.7129136323496969E-3</c:v>
                </c:pt>
                <c:pt idx="1374">
                  <c:v>5.695148601320245E-3</c:v>
                </c:pt>
                <c:pt idx="1375">
                  <c:v>5.6855522272542102E-3</c:v>
                </c:pt>
                <c:pt idx="1376">
                  <c:v>5.6831538290062107E-3</c:v>
                </c:pt>
                <c:pt idx="1377">
                  <c:v>5.6668520912858131E-3</c:v>
                </c:pt>
                <c:pt idx="1378">
                  <c:v>5.6572688327131302E-3</c:v>
                </c:pt>
                <c:pt idx="1379">
                  <c:v>5.6491265538627152E-3</c:v>
                </c:pt>
                <c:pt idx="1380">
                  <c:v>5.6309377552268402E-3</c:v>
                </c:pt>
                <c:pt idx="1381">
                  <c:v>5.6208929151259678E-3</c:v>
                </c:pt>
                <c:pt idx="1382">
                  <c:v>5.6103749854994663E-3</c:v>
                </c:pt>
                <c:pt idx="1383">
                  <c:v>5.6036845454000362E-3</c:v>
                </c:pt>
                <c:pt idx="1384">
                  <c:v>5.5939516336826079E-3</c:v>
                </c:pt>
                <c:pt idx="1385">
                  <c:v>5.5824823081480675E-3</c:v>
                </c:pt>
                <c:pt idx="1386">
                  <c:v>5.5635873764416548E-3</c:v>
                </c:pt>
                <c:pt idx="1387">
                  <c:v>5.5576539259334515E-3</c:v>
                </c:pt>
                <c:pt idx="1388">
                  <c:v>5.5466816561210658E-3</c:v>
                </c:pt>
                <c:pt idx="1389">
                  <c:v>5.5252310264444814E-3</c:v>
                </c:pt>
                <c:pt idx="1390">
                  <c:v>5.5137998023187477E-3</c:v>
                </c:pt>
                <c:pt idx="1391">
                  <c:v>5.5047545739803075E-3</c:v>
                </c:pt>
                <c:pt idx="1392">
                  <c:v>5.4807761498591031E-3</c:v>
                </c:pt>
                <c:pt idx="1393">
                  <c:v>5.4800194835998156E-3</c:v>
                </c:pt>
                <c:pt idx="1394">
                  <c:v>5.4646334561971937E-3</c:v>
                </c:pt>
                <c:pt idx="1395">
                  <c:v>5.4524653224342157E-3</c:v>
                </c:pt>
                <c:pt idx="1396">
                  <c:v>5.4394950740559436E-3</c:v>
                </c:pt>
                <c:pt idx="1397">
                  <c:v>5.4352293418398244E-3</c:v>
                </c:pt>
                <c:pt idx="1398">
                  <c:v>5.4177017341225315E-3</c:v>
                </c:pt>
                <c:pt idx="1399">
                  <c:v>5.4153342842233288E-3</c:v>
                </c:pt>
                <c:pt idx="1400">
                  <c:v>5.4035011234930897E-3</c:v>
                </c:pt>
                <c:pt idx="1401">
                  <c:v>5.3893103196894316E-3</c:v>
                </c:pt>
                <c:pt idx="1402">
                  <c:v>5.3817458973892318E-3</c:v>
                </c:pt>
                <c:pt idx="1403">
                  <c:v>5.3741842601583382E-3</c:v>
                </c:pt>
                <c:pt idx="1404">
                  <c:v>5.3619025357260095E-3</c:v>
                </c:pt>
                <c:pt idx="1405">
                  <c:v>5.3543482019882639E-3</c:v>
                </c:pt>
                <c:pt idx="1406">
                  <c:v>5.3519880427819839E-3</c:v>
                </c:pt>
                <c:pt idx="1407">
                  <c:v>5.3406630554977581E-3</c:v>
                </c:pt>
                <c:pt idx="1408">
                  <c:v>5.3298158053205038E-3</c:v>
                </c:pt>
                <c:pt idx="1409">
                  <c:v>5.324630016997736E-3</c:v>
                </c:pt>
                <c:pt idx="1410">
                  <c:v>5.3104936193036295E-3</c:v>
                </c:pt>
                <c:pt idx="1411">
                  <c:v>5.2977791897036311E-3</c:v>
                </c:pt>
                <c:pt idx="1412">
                  <c:v>5.2987207288986886E-3</c:v>
                </c:pt>
                <c:pt idx="1413">
                  <c:v>5.2888367240423589E-3</c:v>
                </c:pt>
                <c:pt idx="1414">
                  <c:v>5.2789574844209347E-3</c:v>
                </c:pt>
                <c:pt idx="1415">
                  <c:v>5.276605986491047E-3</c:v>
                </c:pt>
                <c:pt idx="1416">
                  <c:v>5.259213287105071E-3</c:v>
                </c:pt>
                <c:pt idx="1417">
                  <c:v>5.2507573121969931E-3</c:v>
                </c:pt>
                <c:pt idx="1418">
                  <c:v>5.2451219353023253E-3</c:v>
                </c:pt>
                <c:pt idx="1419">
                  <c:v>5.2315095099065567E-3</c:v>
                </c:pt>
                <c:pt idx="1420">
                  <c:v>5.22494123358764E-3</c:v>
                </c:pt>
                <c:pt idx="1421">
                  <c:v>5.2272868045171259E-3</c:v>
                </c:pt>
                <c:pt idx="1422">
                  <c:v>5.204780417982763E-3</c:v>
                </c:pt>
                <c:pt idx="1423">
                  <c:v>5.1944732624476155E-3</c:v>
                </c:pt>
                <c:pt idx="1424">
                  <c:v>5.1972149019395893E-3</c:v>
                </c:pt>
                <c:pt idx="1425">
                  <c:v>5.172470825590937E-3</c:v>
                </c:pt>
                <c:pt idx="1426">
                  <c:v>5.1733155475428057E-3</c:v>
                </c:pt>
                <c:pt idx="1427">
                  <c:v>5.1593742427431949E-3</c:v>
                </c:pt>
                <c:pt idx="1428">
                  <c:v>5.1578661241471948E-3</c:v>
                </c:pt>
                <c:pt idx="1429">
                  <c:v>5.1466375066432637E-3</c:v>
                </c:pt>
                <c:pt idx="1430">
                  <c:v>5.1424283645616995E-3</c:v>
                </c:pt>
                <c:pt idx="1431">
                  <c:v>5.1321429982113739E-3</c:v>
                </c:pt>
                <c:pt idx="1432">
                  <c:v>5.1262026492736477E-3</c:v>
                </c:pt>
                <c:pt idx="1433">
                  <c:v>5.1196681288802311E-3</c:v>
                </c:pt>
                <c:pt idx="1434">
                  <c:v>5.0963476246437423E-3</c:v>
                </c:pt>
                <c:pt idx="1435">
                  <c:v>5.0884247229345684E-3</c:v>
                </c:pt>
                <c:pt idx="1436">
                  <c:v>5.0846973634876592E-3</c:v>
                </c:pt>
                <c:pt idx="1437">
                  <c:v>5.0744506372487246E-3</c:v>
                </c:pt>
                <c:pt idx="1438">
                  <c:v>5.0683981736900892E-3</c:v>
                </c:pt>
                <c:pt idx="1439">
                  <c:v>5.0609514543332942E-3</c:v>
                </c:pt>
                <c:pt idx="1440">
                  <c:v>5.0474612081108493E-3</c:v>
                </c:pt>
                <c:pt idx="1441">
                  <c:v>5.0451362061732117E-3</c:v>
                </c:pt>
                <c:pt idx="1442">
                  <c:v>5.04141675497704E-3</c:v>
                </c:pt>
                <c:pt idx="1443">
                  <c:v>5.0307271149607194E-3</c:v>
                </c:pt>
                <c:pt idx="1444">
                  <c:v>5.0302624752671674E-3</c:v>
                </c:pt>
                <c:pt idx="1445">
                  <c:v>5.0209719073927442E-3</c:v>
                </c:pt>
                <c:pt idx="1446">
                  <c:v>5.0107571775220242E-3</c:v>
                </c:pt>
                <c:pt idx="1447">
                  <c:v>5.0065799015062539E-3</c:v>
                </c:pt>
                <c:pt idx="1448">
                  <c:v>5.0019394891600878E-3</c:v>
                </c:pt>
                <c:pt idx="1449">
                  <c:v>4.9940532161282724E-3</c:v>
                </c:pt>
                <c:pt idx="1450">
                  <c:v>4.9931256202418606E-3</c:v>
                </c:pt>
                <c:pt idx="1451">
                  <c:v>4.9829248562071491E-3</c:v>
                </c:pt>
                <c:pt idx="1452">
                  <c:v>4.9745825802428962E-3</c:v>
                </c:pt>
                <c:pt idx="1453">
                  <c:v>4.9671700959039332E-3</c:v>
                </c:pt>
                <c:pt idx="1454">
                  <c:v>4.9616125056481516E-3</c:v>
                </c:pt>
                <c:pt idx="1455">
                  <c:v>4.9565193823463364E-3</c:v>
                </c:pt>
                <c:pt idx="1456">
                  <c:v>4.9509647029997933E-3</c:v>
                </c:pt>
                <c:pt idx="1457">
                  <c:v>4.9384722230791473E-3</c:v>
                </c:pt>
                <c:pt idx="1458">
                  <c:v>4.9259874200776434E-3</c:v>
                </c:pt>
                <c:pt idx="1459">
                  <c:v>4.9167443631412408E-3</c:v>
                </c:pt>
                <c:pt idx="1460">
                  <c:v>4.9130483180806735E-3</c:v>
                </c:pt>
                <c:pt idx="1461">
                  <c:v>4.8964244373673402E-3</c:v>
                </c:pt>
                <c:pt idx="1462">
                  <c:v>4.8844267637232616E-3</c:v>
                </c:pt>
                <c:pt idx="1463">
                  <c:v>4.8798141621853785E-3</c:v>
                </c:pt>
                <c:pt idx="1464">
                  <c:v>4.8604526814136698E-3</c:v>
                </c:pt>
                <c:pt idx="1465">
                  <c:v>4.8526211438789397E-3</c:v>
                </c:pt>
                <c:pt idx="1466">
                  <c:v>4.8503183260927042E-3</c:v>
                </c:pt>
                <c:pt idx="1467">
                  <c:v>4.8291446690954124E-3</c:v>
                </c:pt>
                <c:pt idx="1468">
                  <c:v>4.813049086927066E-3</c:v>
                </c:pt>
                <c:pt idx="1469">
                  <c:v>4.8176846481015568E-3</c:v>
                </c:pt>
                <c:pt idx="1470">
                  <c:v>4.7909959262080167E-3</c:v>
                </c:pt>
                <c:pt idx="1471">
                  <c:v>4.7850273269640694E-3</c:v>
                </c:pt>
                <c:pt idx="1472">
                  <c:v>4.7776837741418101E-3</c:v>
                </c:pt>
                <c:pt idx="1473">
                  <c:v>4.7758465233932856E-3</c:v>
                </c:pt>
                <c:pt idx="1474">
                  <c:v>4.7556690938505468E-3</c:v>
                </c:pt>
                <c:pt idx="1475">
                  <c:v>4.7506274356794416E-3</c:v>
                </c:pt>
                <c:pt idx="1476">
                  <c:v>4.7364258856356506E-3</c:v>
                </c:pt>
                <c:pt idx="1477">
                  <c:v>4.7286421722800174E-3</c:v>
                </c:pt>
                <c:pt idx="1478">
                  <c:v>4.7217766783913409E-3</c:v>
                </c:pt>
                <c:pt idx="1479">
                  <c:v>4.7112541160554871E-3</c:v>
                </c:pt>
                <c:pt idx="1480">
                  <c:v>4.7034800909454676E-3</c:v>
                </c:pt>
                <c:pt idx="1481">
                  <c:v>4.6984514332729967E-3</c:v>
                </c:pt>
                <c:pt idx="1482">
                  <c:v>4.6883978727804915E-3</c:v>
                </c:pt>
                <c:pt idx="1483">
                  <c:v>4.6815460413312075E-3</c:v>
                </c:pt>
                <c:pt idx="1484">
                  <c:v>4.6742399834876066E-3</c:v>
                </c:pt>
                <c:pt idx="1485">
                  <c:v>4.6632858530619714E-3</c:v>
                </c:pt>
                <c:pt idx="1486">
                  <c:v>4.6623732772007537E-3</c:v>
                </c:pt>
                <c:pt idx="1487">
                  <c:v>4.6537058644723506E-3</c:v>
                </c:pt>
                <c:pt idx="1488">
                  <c:v>4.6436745629465032E-3</c:v>
                </c:pt>
                <c:pt idx="1489">
                  <c:v>4.6413954172904379E-3</c:v>
                </c:pt>
                <c:pt idx="1490">
                  <c:v>4.630459102278558E-3</c:v>
                </c:pt>
                <c:pt idx="1491">
                  <c:v>4.6195287160806812E-3</c:v>
                </c:pt>
                <c:pt idx="1492">
                  <c:v>4.6163418028784525E-3</c:v>
                </c:pt>
                <c:pt idx="1493">
                  <c:v>4.6131553935075684E-3</c:v>
                </c:pt>
                <c:pt idx="1494">
                  <c:v>4.5990502051899036E-3</c:v>
                </c:pt>
                <c:pt idx="1495">
                  <c:v>4.5949569994045199E-3</c:v>
                </c:pt>
                <c:pt idx="1496">
                  <c:v>4.5876822421405429E-3</c:v>
                </c:pt>
                <c:pt idx="1497">
                  <c:v>4.582682370270535E-3</c:v>
                </c:pt>
                <c:pt idx="1498">
                  <c:v>4.577683739441462E-3</c:v>
                </c:pt>
                <c:pt idx="1499">
                  <c:v>4.5722321024871037E-3</c:v>
                </c:pt>
                <c:pt idx="1500">
                  <c:v>4.5558860439793404E-3</c:v>
                </c:pt>
                <c:pt idx="1501">
                  <c:v>4.5445424204393695E-3</c:v>
                </c:pt>
                <c:pt idx="1502">
                  <c:v>4.5459033176525176E-3</c:v>
                </c:pt>
                <c:pt idx="1503">
                  <c:v>4.5368324079530838E-3</c:v>
                </c:pt>
                <c:pt idx="1504">
                  <c:v>4.5300319089864455E-3</c:v>
                </c:pt>
                <c:pt idx="1505">
                  <c:v>4.5277655868734652E-3</c:v>
                </c:pt>
                <c:pt idx="1506">
                  <c:v>4.5182498220929278E-3</c:v>
                </c:pt>
                <c:pt idx="1507">
                  <c:v>4.5091913740465291E-3</c:v>
                </c:pt>
                <c:pt idx="1508">
                  <c:v>4.5114556034318298E-3</c:v>
                </c:pt>
                <c:pt idx="1509">
                  <c:v>4.5024002157925741E-3</c:v>
                </c:pt>
                <c:pt idx="1510">
                  <c:v>4.4960638710968889E-3</c:v>
                </c:pt>
                <c:pt idx="1511">
                  <c:v>4.4992317937182892E-3</c:v>
                </c:pt>
                <c:pt idx="1512">
                  <c:v>4.4838494173750553E-3</c:v>
                </c:pt>
                <c:pt idx="1513">
                  <c:v>4.4748064594270776E-3</c:v>
                </c:pt>
                <c:pt idx="1514">
                  <c:v>4.4743544183831457E-3</c:v>
                </c:pt>
                <c:pt idx="1515">
                  <c:v>4.4621531548444853E-3</c:v>
                </c:pt>
                <c:pt idx="1516">
                  <c:v>4.4607979164322633E-3</c:v>
                </c:pt>
                <c:pt idx="1517">
                  <c:v>4.4526684065748293E-3</c:v>
                </c:pt>
                <c:pt idx="1518">
                  <c:v>4.4481534343920491E-3</c:v>
                </c:pt>
                <c:pt idx="1519">
                  <c:v>4.4400290430674297E-3</c:v>
                </c:pt>
                <c:pt idx="1520">
                  <c:v>4.4406095881769844E-3</c:v>
                </c:pt>
                <c:pt idx="1521">
                  <c:v>4.4297713271916174E-3</c:v>
                </c:pt>
                <c:pt idx="1522">
                  <c:v>4.4170277829962273E-3</c:v>
                </c:pt>
                <c:pt idx="1523">
                  <c:v>4.4093665539755638E-3</c:v>
                </c:pt>
                <c:pt idx="1524">
                  <c:v>4.4048613156113031E-3</c:v>
                </c:pt>
                <c:pt idx="1525">
                  <c:v>4.3963041508522137E-3</c:v>
                </c:pt>
                <c:pt idx="1526">
                  <c:v>4.3972915990304852E-3</c:v>
                </c:pt>
                <c:pt idx="1527">
                  <c:v>4.3796506752522496E-3</c:v>
                </c:pt>
                <c:pt idx="1528">
                  <c:v>4.3801706876151958E-3</c:v>
                </c:pt>
                <c:pt idx="1529">
                  <c:v>4.3670572390096364E-3</c:v>
                </c:pt>
                <c:pt idx="1530">
                  <c:v>4.3544717154357943E-3</c:v>
                </c:pt>
                <c:pt idx="1531">
                  <c:v>4.3499788017791838E-3</c:v>
                </c:pt>
                <c:pt idx="1532">
                  <c:v>4.3463851966148116E-3</c:v>
                </c:pt>
                <c:pt idx="1533">
                  <c:v>4.3347104329977777E-3</c:v>
                </c:pt>
                <c:pt idx="1534">
                  <c:v>4.3338126562452069E-3</c:v>
                </c:pt>
                <c:pt idx="1535">
                  <c:v>4.3239397692129951E-3</c:v>
                </c:pt>
                <c:pt idx="1536">
                  <c:v>4.3109329479213455E-3</c:v>
                </c:pt>
                <c:pt idx="1537">
                  <c:v>4.3064497973628801E-3</c:v>
                </c:pt>
                <c:pt idx="1538">
                  <c:v>4.3019676514995343E-3</c:v>
                </c:pt>
                <c:pt idx="1539">
                  <c:v>4.2921104654630397E-3</c:v>
                </c:pt>
                <c:pt idx="1540">
                  <c:v>4.2894229851862947E-3</c:v>
                </c:pt>
                <c:pt idx="1541">
                  <c:v>4.2813627114361317E-3</c:v>
                </c:pt>
                <c:pt idx="1542">
                  <c:v>4.2701732764428707E-3</c:v>
                </c:pt>
                <c:pt idx="1543">
                  <c:v>4.2616734943395664E-3</c:v>
                </c:pt>
                <c:pt idx="1544">
                  <c:v>4.2572013768789841E-3</c:v>
                </c:pt>
                <c:pt idx="1545">
                  <c:v>4.2451316587231646E-3</c:v>
                </c:pt>
                <c:pt idx="1546">
                  <c:v>4.2420036628983589E-3</c:v>
                </c:pt>
                <c:pt idx="1547">
                  <c:v>4.2366425241031859E-3</c:v>
                </c:pt>
                <c:pt idx="1548">
                  <c:v>4.2272639939373077E-3</c:v>
                </c:pt>
                <c:pt idx="1549">
                  <c:v>4.2147661378711199E-3</c:v>
                </c:pt>
                <c:pt idx="1550">
                  <c:v>4.2107506315439778E-3</c:v>
                </c:pt>
                <c:pt idx="1551">
                  <c:v>4.2000465641145179E-3</c:v>
                </c:pt>
                <c:pt idx="1552">
                  <c:v>4.1889025985878516E-3</c:v>
                </c:pt>
                <c:pt idx="1553">
                  <c:v>4.1893482376705385E-3</c:v>
                </c:pt>
                <c:pt idx="1554">
                  <c:v>4.1773194769437394E-3</c:v>
                </c:pt>
                <c:pt idx="1555">
                  <c:v>4.1715304388038679E-3</c:v>
                </c:pt>
                <c:pt idx="1556">
                  <c:v>4.1728662214711842E-3</c:v>
                </c:pt>
                <c:pt idx="1557">
                  <c:v>4.1559529191663724E-3</c:v>
                </c:pt>
                <c:pt idx="1558">
                  <c:v>4.1492805653949158E-3</c:v>
                </c:pt>
                <c:pt idx="1559">
                  <c:v>4.1461675649018398E-3</c:v>
                </c:pt>
                <c:pt idx="1560">
                  <c:v>4.1426104456455471E-3</c:v>
                </c:pt>
                <c:pt idx="1561">
                  <c:v>4.1292769037266372E-3</c:v>
                </c:pt>
                <c:pt idx="1562">
                  <c:v>4.1235018070616084E-3</c:v>
                </c:pt>
                <c:pt idx="1563">
                  <c:v>4.119504644323352E-3</c:v>
                </c:pt>
                <c:pt idx="1564">
                  <c:v>4.1115127259437594E-3</c:v>
                </c:pt>
                <c:pt idx="1565">
                  <c:v>4.1092933179933911E-3</c:v>
                </c:pt>
                <c:pt idx="1566">
                  <c:v>4.0986436039964751E-3</c:v>
                </c:pt>
                <c:pt idx="1567">
                  <c:v>4.0937643894091401E-3</c:v>
                </c:pt>
                <c:pt idx="1568">
                  <c:v>4.0871128429563475E-3</c:v>
                </c:pt>
                <c:pt idx="1569">
                  <c:v>4.0884429743247288E-3</c:v>
                </c:pt>
                <c:pt idx="1570">
                  <c:v>4.0822364554966278E-3</c:v>
                </c:pt>
                <c:pt idx="1571">
                  <c:v>4.0813499680340745E-3</c:v>
                </c:pt>
                <c:pt idx="1572">
                  <c:v>4.0733733586460251E-3</c:v>
                </c:pt>
                <c:pt idx="1573">
                  <c:v>4.0729303074850788E-3</c:v>
                </c:pt>
                <c:pt idx="1574">
                  <c:v>4.067171540626198E-3</c:v>
                </c:pt>
                <c:pt idx="1575">
                  <c:v>4.063185678980231E-3</c:v>
                </c:pt>
                <c:pt idx="1576">
                  <c:v>4.0640713569508784E-3</c:v>
                </c:pt>
                <c:pt idx="1577">
                  <c:v>4.0614144414134268E-3</c:v>
                </c:pt>
                <c:pt idx="1578">
                  <c:v>4.0574297338673822E-3</c:v>
                </c:pt>
                <c:pt idx="1579">
                  <c:v>4.0565443517752969E-3</c:v>
                </c:pt>
                <c:pt idx="1580">
                  <c:v>4.0543310690861409E-3</c:v>
                </c:pt>
                <c:pt idx="1581">
                  <c:v>4.0530032177733353E-3</c:v>
                </c:pt>
                <c:pt idx="1582">
                  <c:v>4.0507903293912732E-3</c:v>
                </c:pt>
                <c:pt idx="1583">
                  <c:v>4.0512328873552944E-3</c:v>
                </c:pt>
                <c:pt idx="1584">
                  <c:v>4.0512328873552944E-3</c:v>
                </c:pt>
                <c:pt idx="1585">
                  <c:v>4.0543310690861409E-3</c:v>
                </c:pt>
                <c:pt idx="1586">
                  <c:v>4.0507903293912732E-3</c:v>
                </c:pt>
                <c:pt idx="1587">
                  <c:v>4.0503477812827886E-3</c:v>
                </c:pt>
                <c:pt idx="1588">
                  <c:v>4.0503477812827886E-3</c:v>
                </c:pt>
                <c:pt idx="1589">
                  <c:v>4.0507903293912732E-3</c:v>
                </c:pt>
                <c:pt idx="1590">
                  <c:v>4.0547737059063128E-3</c:v>
                </c:pt>
                <c:pt idx="1591">
                  <c:v>4.0543310690861409E-3</c:v>
                </c:pt>
                <c:pt idx="1592">
                  <c:v>4.0596433616617057E-3</c:v>
                </c:pt>
                <c:pt idx="1593">
                  <c:v>4.0649570743832098E-3</c:v>
                </c:pt>
                <c:pt idx="1594">
                  <c:v>4.0645142107341697E-3</c:v>
                </c:pt>
                <c:pt idx="1595">
                  <c:v>4.0693862535623928E-3</c:v>
                </c:pt>
                <c:pt idx="1596">
                  <c:v>4.0720442347789085E-3</c:v>
                </c:pt>
                <c:pt idx="1597">
                  <c:v>4.0702722078202044E-3</c:v>
                </c:pt>
                <c:pt idx="1598">
                  <c:v>4.0795771116457881E-3</c:v>
                </c:pt>
                <c:pt idx="1599">
                  <c:v>4.0782475730638847E-3</c:v>
                </c:pt>
                <c:pt idx="1600">
                  <c:v>4.0773612633897187E-3</c:v>
                </c:pt>
                <c:pt idx="1601">
                  <c:v>4.0782475730638847E-3</c:v>
                </c:pt>
                <c:pt idx="1602">
                  <c:v>4.0755887625425462E-3</c:v>
                </c:pt>
                <c:pt idx="1603">
                  <c:v>4.0716012132330217E-3</c:v>
                </c:pt>
                <c:pt idx="1604">
                  <c:v>4.068943291237719E-3</c:v>
                </c:pt>
                <c:pt idx="1605">
                  <c:v>4.0605288818119992E-3</c:v>
                </c:pt>
                <c:pt idx="1606">
                  <c:v>4.0600861168056251E-3</c:v>
                </c:pt>
                <c:pt idx="1607">
                  <c:v>4.0618572360091396E-3</c:v>
                </c:pt>
                <c:pt idx="1608">
                  <c:v>4.0454804024607632E-3</c:v>
                </c:pt>
                <c:pt idx="1609">
                  <c:v>4.0361914435655278E-3</c:v>
                </c:pt>
                <c:pt idx="1610">
                  <c:v>4.0300012164368572E-3</c:v>
                </c:pt>
                <c:pt idx="1611">
                  <c:v>4.0149758354146494E-3</c:v>
                </c:pt>
                <c:pt idx="1612">
                  <c:v>4.0061426844329008E-3</c:v>
                </c:pt>
                <c:pt idx="1613">
                  <c:v>3.9955480892307164E-3</c:v>
                </c:pt>
                <c:pt idx="1614">
                  <c:v>3.9871647108082305E-3</c:v>
                </c:pt>
                <c:pt idx="1615">
                  <c:v>3.9840769903778774E-3</c:v>
                </c:pt>
                <c:pt idx="1616">
                  <c:v>3.9633575914757423E-3</c:v>
                </c:pt>
                <c:pt idx="1617">
                  <c:v>3.9439803089124309E-3</c:v>
                </c:pt>
                <c:pt idx="1618">
                  <c:v>3.9316591671739037E-3</c:v>
                </c:pt>
                <c:pt idx="1619">
                  <c:v>3.9211042835319886E-3</c:v>
                </c:pt>
                <c:pt idx="1620">
                  <c:v>3.9039645850137599E-3</c:v>
                </c:pt>
                <c:pt idx="1621">
                  <c:v>3.891668303972006E-3</c:v>
                </c:pt>
                <c:pt idx="1622">
                  <c:v>3.8828899205661685E-3</c:v>
                </c:pt>
                <c:pt idx="1623">
                  <c:v>3.8609609859225824E-3</c:v>
                </c:pt>
                <c:pt idx="1624">
                  <c:v>3.8486913938847469E-3</c:v>
                </c:pt>
                <c:pt idx="1625">
                  <c:v>3.8390563387720963E-3</c:v>
                </c:pt>
                <c:pt idx="1626">
                  <c:v>3.8184880797506649E-3</c:v>
                </c:pt>
                <c:pt idx="1627">
                  <c:v>3.8079933916164727E-3</c:v>
                </c:pt>
                <c:pt idx="1628">
                  <c:v>3.8014370420501485E-3</c:v>
                </c:pt>
                <c:pt idx="1629">
                  <c:v>3.7826542295475059E-3</c:v>
                </c:pt>
                <c:pt idx="1630">
                  <c:v>3.7804713409585939E-3</c:v>
                </c:pt>
                <c:pt idx="1631">
                  <c:v>3.7669428180996849E-3</c:v>
                </c:pt>
                <c:pt idx="1632">
                  <c:v>3.7525516731440754E-3</c:v>
                </c:pt>
                <c:pt idx="1633">
                  <c:v>3.7429634065936795E-3</c:v>
                </c:pt>
                <c:pt idx="1634">
                  <c:v>3.7381710210692338E-3</c:v>
                </c:pt>
                <c:pt idx="1635">
                  <c:v>3.7255421314157863E-3</c:v>
                </c:pt>
                <c:pt idx="1636">
                  <c:v>3.7168372644354941E-3</c:v>
                </c:pt>
                <c:pt idx="1637">
                  <c:v>3.7155318659676481E-3</c:v>
                </c:pt>
                <c:pt idx="1638">
                  <c:v>3.7123359174293176E-3</c:v>
                </c:pt>
                <c:pt idx="1639">
                  <c:v>3.6990043006301021E-3</c:v>
                </c:pt>
                <c:pt idx="1640">
                  <c:v>3.6963959521896864E-3</c:v>
                </c:pt>
                <c:pt idx="1641">
                  <c:v>3.6859660116695596E-3</c:v>
                </c:pt>
                <c:pt idx="1642">
                  <c:v>3.6755415930450602E-3</c:v>
                </c:pt>
                <c:pt idx="1643">
                  <c:v>3.6798844300228576E-3</c:v>
                </c:pt>
                <c:pt idx="1644">
                  <c:v>3.6711997139685301E-3</c:v>
                </c:pt>
                <c:pt idx="1645">
                  <c:v>3.6664247529821048E-3</c:v>
                </c:pt>
                <c:pt idx="1646">
                  <c:v>3.6633867445305403E-3</c:v>
                </c:pt>
                <c:pt idx="1647">
                  <c:v>3.6551430851032361E-3</c:v>
                </c:pt>
                <c:pt idx="1648">
                  <c:v>3.6512393990089311E-3</c:v>
                </c:pt>
                <c:pt idx="1649">
                  <c:v>3.6495046760185649E-3</c:v>
                </c:pt>
                <c:pt idx="1650">
                  <c:v>3.6395329865886723E-3</c:v>
                </c:pt>
                <c:pt idx="1651">
                  <c:v>3.6330324336482215E-3</c:v>
                </c:pt>
                <c:pt idx="1652">
                  <c:v>3.6330324336482215E-3</c:v>
                </c:pt>
                <c:pt idx="1653">
                  <c:v>3.6196047641081355E-3</c:v>
                </c:pt>
                <c:pt idx="1654">
                  <c:v>3.6157081257346822E-3</c:v>
                </c:pt>
                <c:pt idx="1655">
                  <c:v>3.6131107959264338E-3</c:v>
                </c:pt>
                <c:pt idx="1656">
                  <c:v>3.6040228439026354E-3</c:v>
                </c:pt>
                <c:pt idx="1657">
                  <c:v>3.5945066384347095E-3</c:v>
                </c:pt>
                <c:pt idx="1658">
                  <c:v>3.5862918055053123E-3</c:v>
                </c:pt>
                <c:pt idx="1659">
                  <c:v>3.580673109388735E-3</c:v>
                </c:pt>
                <c:pt idx="1660">
                  <c:v>3.5724640597391941E-3</c:v>
                </c:pt>
                <c:pt idx="1661">
                  <c:v>3.5690086443344871E-3</c:v>
                </c:pt>
                <c:pt idx="1662">
                  <c:v>3.5616679054601497E-3</c:v>
                </c:pt>
                <c:pt idx="1663">
                  <c:v>3.5560562510895512E-3</c:v>
                </c:pt>
                <c:pt idx="1664">
                  <c:v>3.5426810860491121E-3</c:v>
                </c:pt>
                <c:pt idx="1665">
                  <c:v>3.5409559222642681E-3</c:v>
                </c:pt>
                <c:pt idx="1666">
                  <c:v>3.5396621489783837E-3</c:v>
                </c:pt>
                <c:pt idx="1667">
                  <c:v>3.536643676436082E-3</c:v>
                </c:pt>
                <c:pt idx="1668">
                  <c:v>3.5288840221873816E-3</c:v>
                </c:pt>
                <c:pt idx="1669">
                  <c:v>3.5232817362378815E-3</c:v>
                </c:pt>
                <c:pt idx="1670">
                  <c:v>3.5202657835515043E-3</c:v>
                </c:pt>
                <c:pt idx="1671">
                  <c:v>3.5103594899618049E-3</c:v>
                </c:pt>
                <c:pt idx="1672">
                  <c:v>3.5073455244071482E-3</c:v>
                </c:pt>
                <c:pt idx="1673">
                  <c:v>3.5064844765070901E-3</c:v>
                </c:pt>
                <c:pt idx="1674">
                  <c:v>3.5004582001550068E-3</c:v>
                </c:pt>
                <c:pt idx="1675">
                  <c:v>3.5000278227426246E-3</c:v>
                </c:pt>
                <c:pt idx="1676">
                  <c:v>3.4922826452194826E-3</c:v>
                </c:pt>
                <c:pt idx="1677">
                  <c:v>3.4862607342244457E-3</c:v>
                </c:pt>
                <c:pt idx="1678">
                  <c:v>3.4828204731352378E-3</c:v>
                </c:pt>
                <c:pt idx="1679">
                  <c:v>3.4802406737661738E-3</c:v>
                </c:pt>
                <c:pt idx="1680">
                  <c:v>3.4746522738665782E-3</c:v>
                </c:pt>
                <c:pt idx="1681">
                  <c:v>3.4755119239158346E-3</c:v>
                </c:pt>
                <c:pt idx="1682">
                  <c:v>3.4669171210875678E-3</c:v>
                </c:pt>
                <c:pt idx="1683">
                  <c:v>3.4630506902569142E-3</c:v>
                </c:pt>
                <c:pt idx="1684">
                  <c:v>3.4574671934031087E-3</c:v>
                </c:pt>
                <c:pt idx="1685">
                  <c:v>3.4544613545905677E-3</c:v>
                </c:pt>
                <c:pt idx="1686">
                  <c:v>3.4488803068402794E-3</c:v>
                </c:pt>
                <c:pt idx="1687">
                  <c:v>3.4407262527222835E-3</c:v>
                </c:pt>
                <c:pt idx="1688">
                  <c:v>3.4445882758912215E-3</c:v>
                </c:pt>
                <c:pt idx="1689">
                  <c:v>3.4372939830329139E-3</c:v>
                </c:pt>
                <c:pt idx="1690">
                  <c:v>3.4334333991956258E-3</c:v>
                </c:pt>
                <c:pt idx="1691">
                  <c:v>3.4338623153377006E-3</c:v>
                </c:pt>
                <c:pt idx="1692">
                  <c:v>3.4252857787849789E-3</c:v>
                </c:pt>
                <c:pt idx="1693">
                  <c:v>3.4184272561421105E-3</c:v>
                </c:pt>
                <c:pt idx="1694">
                  <c:v>3.4179986783268155E-3</c:v>
                </c:pt>
                <c:pt idx="1695">
                  <c:v>3.4094290939831258E-3</c:v>
                </c:pt>
                <c:pt idx="1696">
                  <c:v>3.4068589509064903E-3</c:v>
                </c:pt>
                <c:pt idx="1697">
                  <c:v>3.4115711379946673E-3</c:v>
                </c:pt>
                <c:pt idx="1698">
                  <c:v>3.398294246842971E-3</c:v>
                </c:pt>
                <c:pt idx="1699">
                  <c:v>3.3940133016747858E-3</c:v>
                </c:pt>
                <c:pt idx="1700">
                  <c:v>3.3901612525932046E-3</c:v>
                </c:pt>
                <c:pt idx="1701">
                  <c:v>3.3841706850874773E-3</c:v>
                </c:pt>
                <c:pt idx="1702">
                  <c:v>3.3807483280851934E-3</c:v>
                </c:pt>
                <c:pt idx="1703">
                  <c:v>3.3743330241207503E-3</c:v>
                </c:pt>
                <c:pt idx="1704">
                  <c:v>3.3739054120878968E-3</c:v>
                </c:pt>
                <c:pt idx="1705">
                  <c:v>3.3674923546856105E-3</c:v>
                </c:pt>
                <c:pt idx="1706">
                  <c:v>3.3653551367316919E-3</c:v>
                </c:pt>
                <c:pt idx="1707">
                  <c:v>3.3585176106253958E-3</c:v>
                </c:pt>
                <c:pt idx="1708">
                  <c:v>3.3563813746232025E-3</c:v>
                </c:pt>
                <c:pt idx="1709">
                  <c:v>3.3486928597619317E-3</c:v>
                </c:pt>
                <c:pt idx="1710">
                  <c:v>3.3499740686529374E-3</c:v>
                </c:pt>
                <c:pt idx="1711">
                  <c:v>3.3457036993196619E-3</c:v>
                </c:pt>
                <c:pt idx="1712">
                  <c:v>3.3448497375459982E-3</c:v>
                </c:pt>
                <c:pt idx="1713">
                  <c:v>3.3397267513490207E-3</c:v>
                </c:pt>
                <c:pt idx="1714">
                  <c:v>3.3392998965237511E-3</c:v>
                </c:pt>
                <c:pt idx="1715">
                  <c:v>3.3328981942535771E-3</c:v>
                </c:pt>
                <c:pt idx="1716">
                  <c:v>3.3303381012612259E-3</c:v>
                </c:pt>
                <c:pt idx="1717">
                  <c:v>3.3286315591885564E-3</c:v>
                </c:pt>
                <c:pt idx="1718">
                  <c:v>3.3282049469911972E-3</c:v>
                </c:pt>
                <c:pt idx="1719">
                  <c:v>3.3239393379912441E-3</c:v>
                </c:pt>
                <c:pt idx="1720">
                  <c:v>3.3256454696782684E-3</c:v>
                </c:pt>
                <c:pt idx="1721">
                  <c:v>3.3213804201941708E-3</c:v>
                </c:pt>
                <c:pt idx="1722">
                  <c:v>3.3192482450769101E-3</c:v>
                </c:pt>
                <c:pt idx="1723">
                  <c:v>3.317116302991893E-3</c:v>
                </c:pt>
                <c:pt idx="1724">
                  <c:v>3.3154109170814238E-3</c:v>
                </c:pt>
                <c:pt idx="1725">
                  <c:v>3.3107218745483322E-3</c:v>
                </c:pt>
                <c:pt idx="1726">
                  <c:v>3.3081646900849459E-3</c:v>
                </c:pt>
                <c:pt idx="1727">
                  <c:v>3.3064600867137098E-3</c:v>
                </c:pt>
                <c:pt idx="1728">
                  <c:v>3.3026252738580673E-3</c:v>
                </c:pt>
                <c:pt idx="1729">
                  <c:v>3.3009211546459918E-3</c:v>
                </c:pt>
                <c:pt idx="1730">
                  <c:v>3.2979393043772527E-3</c:v>
                </c:pt>
                <c:pt idx="1731">
                  <c:v>3.2928286218882482E-3</c:v>
                </c:pt>
                <c:pt idx="1732">
                  <c:v>3.2864421524443251E-3</c:v>
                </c:pt>
                <c:pt idx="1733">
                  <c:v>3.2911253587602908E-3</c:v>
                </c:pt>
                <c:pt idx="1734">
                  <c:v>3.2889964891238527E-3</c:v>
                </c:pt>
                <c:pt idx="1735">
                  <c:v>3.2826112750056246E-3</c:v>
                </c:pt>
                <c:pt idx="1736">
                  <c:v>3.2838881504854115E-3</c:v>
                </c:pt>
                <c:pt idx="1737">
                  <c:v>3.2745263392938732E-3</c:v>
                </c:pt>
                <c:pt idx="1738">
                  <c:v>3.2694217920439597E-3</c:v>
                </c:pt>
                <c:pt idx="1739">
                  <c:v>3.2711231591980453E-3</c:v>
                </c:pt>
                <c:pt idx="1740">
                  <c:v>3.2655942591264344E-3</c:v>
                </c:pt>
                <c:pt idx="1741">
                  <c:v>3.2630429882582386E-3</c:v>
                </c:pt>
                <c:pt idx="1742">
                  <c:v>3.2664447570090018E-3</c:v>
                </c:pt>
                <c:pt idx="1743">
                  <c:v>3.2549661677815939E-3</c:v>
                </c:pt>
                <c:pt idx="1744">
                  <c:v>3.2532662112565239E-3</c:v>
                </c:pt>
                <c:pt idx="1745">
                  <c:v>3.2515664031166581E-3</c:v>
                </c:pt>
                <c:pt idx="1746">
                  <c:v>3.2447686540207164E-3</c:v>
                </c:pt>
                <c:pt idx="1747">
                  <c:v>3.2456182428801396E-3</c:v>
                </c:pt>
                <c:pt idx="1748">
                  <c:v>3.2434943402408706E-3</c:v>
                </c:pt>
                <c:pt idx="1749">
                  <c:v>3.2409459628845896E-3</c:v>
                </c:pt>
                <c:pt idx="1750">
                  <c:v>3.2358502087564546E-3</c:v>
                </c:pt>
                <c:pt idx="1751">
                  <c:v>3.2328783014476626E-3</c:v>
                </c:pt>
                <c:pt idx="1752">
                  <c:v>3.2282090780433466E-3</c:v>
                </c:pt>
                <c:pt idx="1753">
                  <c:v>3.2282090780433466E-3</c:v>
                </c:pt>
                <c:pt idx="1754">
                  <c:v>3.2192982158294504E-3</c:v>
                </c:pt>
                <c:pt idx="1755">
                  <c:v>3.2231166571239818E-3</c:v>
                </c:pt>
                <c:pt idx="1756">
                  <c:v>3.2222680498539724E-3</c:v>
                </c:pt>
                <c:pt idx="1757">
                  <c:v>3.22099520833782E-3</c:v>
                </c:pt>
                <c:pt idx="1758">
                  <c:v>3.2201466935827634E-3</c:v>
                </c:pt>
                <c:pt idx="1759">
                  <c:v>3.2180255685724576E-3</c:v>
                </c:pt>
                <c:pt idx="1760">
                  <c:v>3.2095433803841071E-3</c:v>
                </c:pt>
                <c:pt idx="1761">
                  <c:v>3.2108154728599124E-3</c:v>
                </c:pt>
                <c:pt idx="1762">
                  <c:v>3.2129358118659465E-3</c:v>
                </c:pt>
                <c:pt idx="1763">
                  <c:v>3.2133599074018293E-3</c:v>
                </c:pt>
                <c:pt idx="1764">
                  <c:v>3.2137840121833077E-3</c:v>
                </c:pt>
                <c:pt idx="1765">
                  <c:v>3.2192982158294504E-3</c:v>
                </c:pt>
                <c:pt idx="1766">
                  <c:v>3.2116635807288609E-3</c:v>
                </c:pt>
                <c:pt idx="1767">
                  <c:v>3.2112395221723438E-3</c:v>
                </c:pt>
                <c:pt idx="1768">
                  <c:v>3.1985220626183234E-3</c:v>
                </c:pt>
                <c:pt idx="1769">
                  <c:v>3.2016716207518142E-3</c:v>
                </c:pt>
                <c:pt idx="1770">
                  <c:v>3.195132144130735E-3</c:v>
                </c:pt>
                <c:pt idx="1771">
                  <c:v>3.1964032943107164E-3</c:v>
                </c:pt>
                <c:pt idx="1772">
                  <c:v>3.1887776394700718E-3</c:v>
                </c:pt>
                <c:pt idx="1773">
                  <c:v>3.1849659333718608E-3</c:v>
                </c:pt>
                <c:pt idx="1774">
                  <c:v>3.1815783775054453E-3</c:v>
                </c:pt>
                <c:pt idx="1775">
                  <c:v>3.1794614548448889E-3</c:v>
                </c:pt>
                <c:pt idx="1776">
                  <c:v>3.1779259829117844E-3</c:v>
                </c:pt>
                <c:pt idx="1777">
                  <c:v>3.1684571724055212E-3</c:v>
                </c:pt>
                <c:pt idx="1778">
                  <c:v>3.1680340551910159E-3</c:v>
                </c:pt>
                <c:pt idx="1779">
                  <c:v>3.1650724926456483E-3</c:v>
                </c:pt>
                <c:pt idx="1780">
                  <c:v>3.1570362406099853E-3</c:v>
                </c:pt>
                <c:pt idx="1781">
                  <c:v>3.1570362406099853E-3</c:v>
                </c:pt>
                <c:pt idx="1782">
                  <c:v>3.1498487267863948E-3</c:v>
                </c:pt>
                <c:pt idx="1783">
                  <c:v>3.1422413161247527E-3</c:v>
                </c:pt>
                <c:pt idx="1784">
                  <c:v>3.1435090109671444E-3</c:v>
                </c:pt>
                <c:pt idx="1785">
                  <c:v>3.1380162642789316E-3</c:v>
                </c:pt>
                <c:pt idx="1786">
                  <c:v>3.1312580931345778E-3</c:v>
                </c:pt>
                <c:pt idx="1787">
                  <c:v>3.1287243853759957E-3</c:v>
                </c:pt>
                <c:pt idx="1788">
                  <c:v>3.1245022739110995E-3</c:v>
                </c:pt>
                <c:pt idx="1789">
                  <c:v>3.1194369522031017E-3</c:v>
                </c:pt>
                <c:pt idx="1790">
                  <c:v>3.1181708283193497E-3</c:v>
                </c:pt>
                <c:pt idx="1791">
                  <c:v>3.1059358881199879E-3</c:v>
                </c:pt>
                <c:pt idx="1792">
                  <c:v>3.1050923834701929E-3</c:v>
                </c:pt>
                <c:pt idx="1793">
                  <c:v>3.1067794294466888E-3</c:v>
                </c:pt>
                <c:pt idx="1794">
                  <c:v>3.0987672674316949E-3</c:v>
                </c:pt>
                <c:pt idx="1795">
                  <c:v>3.0924442133259018E-3</c:v>
                </c:pt>
                <c:pt idx="1796">
                  <c:v>3.0894941600987076E-3</c:v>
                </c:pt>
                <c:pt idx="1797">
                  <c:v>3.0814891343938847E-3</c:v>
                </c:pt>
                <c:pt idx="1798">
                  <c:v>3.0802254850321952E-3</c:v>
                </c:pt>
                <c:pt idx="1799">
                  <c:v>3.0743295435178347E-3</c:v>
                </c:pt>
                <c:pt idx="1800">
                  <c:v>3.0739084734492023E-3</c:v>
                </c:pt>
                <c:pt idx="1801">
                  <c:v>3.0680144527393685E-3</c:v>
                </c:pt>
                <c:pt idx="1802">
                  <c:v>3.0659098796479239E-3</c:v>
                </c:pt>
                <c:pt idx="1803">
                  <c:v>3.0604390590000976E-3</c:v>
                </c:pt>
                <c:pt idx="1804">
                  <c:v>3.0595975313565502E-3</c:v>
                </c:pt>
                <c:pt idx="1805">
                  <c:v>3.0591767812395455E-3</c:v>
                </c:pt>
                <c:pt idx="1806">
                  <c:v>3.0600182906099691E-3</c:v>
                </c:pt>
                <c:pt idx="1807">
                  <c:v>3.0612806231916814E-3</c:v>
                </c:pt>
                <c:pt idx="1808">
                  <c:v>3.0591767812395455E-3</c:v>
                </c:pt>
                <c:pt idx="1809">
                  <c:v>3.0440358593693661E-3</c:v>
                </c:pt>
                <c:pt idx="1810">
                  <c:v>3.0452971509594045E-3</c:v>
                </c:pt>
                <c:pt idx="1811">
                  <c:v>3.0419338892235751E-3</c:v>
                </c:pt>
                <c:pt idx="1812">
                  <c:v>3.0381509177435603E-3</c:v>
                </c:pt>
                <c:pt idx="1813">
                  <c:v>3.0377306331893393E-3</c:v>
                </c:pt>
                <c:pt idx="1814">
                  <c:v>3.0377306331893393E-3</c:v>
                </c:pt>
                <c:pt idx="1815">
                  <c:v>3.03562934722665E-3</c:v>
                </c:pt>
                <c:pt idx="1816">
                  <c:v>3.0389915142160556E-3</c:v>
                </c:pt>
                <c:pt idx="1817">
                  <c:v>3.0331081050107363E-3</c:v>
                </c:pt>
                <c:pt idx="1818">
                  <c:v>3.0310073205700389E-3</c:v>
                </c:pt>
                <c:pt idx="1819">
                  <c:v>3.0305871910317082E-3</c:v>
                </c:pt>
                <c:pt idx="1820">
                  <c:v>3.0280666052254698E-3</c:v>
                </c:pt>
                <c:pt idx="1821">
                  <c:v>3.0259663676949215E-3</c:v>
                </c:pt>
                <c:pt idx="1822">
                  <c:v>3.0289067640345284E-3</c:v>
                </c:pt>
                <c:pt idx="1823">
                  <c:v>3.0268064353671216E-3</c:v>
                </c:pt>
                <c:pt idx="1824">
                  <c:v>3.0263863969745494E-3</c:v>
                </c:pt>
                <c:pt idx="1825">
                  <c:v>3.0221865142118472E-3</c:v>
                </c:pt>
                <c:pt idx="1826">
                  <c:v>3.020506816202792E-3</c:v>
                </c:pt>
                <c:pt idx="1827">
                  <c:v>3.0196670218522138E-3</c:v>
                </c:pt>
                <c:pt idx="1828">
                  <c:v>3.0121105118887355E-3</c:v>
                </c:pt>
                <c:pt idx="1829">
                  <c:v>3.0163082087542323E-3</c:v>
                </c:pt>
                <c:pt idx="1830">
                  <c:v>3.015048804096841E-3</c:v>
                </c:pt>
                <c:pt idx="1831">
                  <c:v>3.0121105118887355E-3</c:v>
                </c:pt>
                <c:pt idx="1832">
                  <c:v>3.0179875424470978E-3</c:v>
                </c:pt>
                <c:pt idx="1833">
                  <c:v>3.0070744772027497E-3</c:v>
                </c:pt>
                <c:pt idx="1834">
                  <c:v>3.0032983111015973E-3</c:v>
                </c:pt>
                <c:pt idx="1835">
                  <c:v>3.0078925671842131E-3</c:v>
                </c:pt>
                <c:pt idx="1836">
                  <c:v>2.9982645691077003E-3</c:v>
                </c:pt>
                <c:pt idx="1837">
                  <c:v>2.9978451497204286E-3</c:v>
                </c:pt>
                <c:pt idx="1838">
                  <c:v>3.0041373954399122E-3</c:v>
                </c:pt>
                <c:pt idx="1839">
                  <c:v>2.9957481891702696E-3</c:v>
                </c:pt>
                <c:pt idx="1840">
                  <c:v>2.9928128262275981E-3</c:v>
                </c:pt>
                <c:pt idx="1841">
                  <c:v>2.9898779086586762E-3</c:v>
                </c:pt>
                <c:pt idx="1842">
                  <c:v>2.9886202231572084E-3</c:v>
                </c:pt>
                <c:pt idx="1843">
                  <c:v>2.9869434363621488E-3</c:v>
                </c:pt>
                <c:pt idx="1844">
                  <c:v>2.9810758271810078E-3</c:v>
                </c:pt>
                <c:pt idx="1845">
                  <c:v>2.9835902988390706E-3</c:v>
                </c:pt>
                <c:pt idx="1846">
                  <c:v>2.9781426900938384E-3</c:v>
                </c:pt>
                <c:pt idx="1847">
                  <c:v>2.9793996943660358E-3</c:v>
                </c:pt>
                <c:pt idx="1848">
                  <c:v>2.9752099978739496E-3</c:v>
                </c:pt>
                <c:pt idx="1849">
                  <c:v>2.9743721675072783E-3</c:v>
                </c:pt>
                <c:pt idx="1850">
                  <c:v>2.9676708313584126E-3</c:v>
                </c:pt>
                <c:pt idx="1851">
                  <c:v>2.9672520749698204E-3</c:v>
                </c:pt>
                <c:pt idx="1852">
                  <c:v>2.9668333276524832E-3</c:v>
                </c:pt>
                <c:pt idx="1853">
                  <c:v>2.9647397271243213E-3</c:v>
                </c:pt>
                <c:pt idx="1854">
                  <c:v>2.9618090672951258E-3</c:v>
                </c:pt>
                <c:pt idx="1855">
                  <c:v>2.9609718175266013E-3</c:v>
                </c:pt>
                <c:pt idx="1856">
                  <c:v>2.9567861126470118E-3</c:v>
                </c:pt>
                <c:pt idx="1857">
                  <c:v>2.9530197532264555E-3</c:v>
                </c:pt>
                <c:pt idx="1858">
                  <c:v>2.9530197532264555E-3</c:v>
                </c:pt>
                <c:pt idx="1859">
                  <c:v>2.9513460513112422E-3</c:v>
                </c:pt>
                <c:pt idx="1860">
                  <c:v>2.9484174217607644E-3</c:v>
                </c:pt>
                <c:pt idx="1861">
                  <c:v>2.9513460513112422E-3</c:v>
                </c:pt>
                <c:pt idx="1862">
                  <c:v>2.9459075211263636E-3</c:v>
                </c:pt>
                <c:pt idx="1863">
                  <c:v>2.9408886978679392E-3</c:v>
                </c:pt>
                <c:pt idx="1864">
                  <c:v>2.9387979062796507E-3</c:v>
                </c:pt>
                <c:pt idx="1865">
                  <c:v>2.9383797751168935E-3</c:v>
                </c:pt>
                <c:pt idx="1866">
                  <c:v>2.93419896124297E-3</c:v>
                </c:pt>
                <c:pt idx="1867">
                  <c:v>2.9304370023696454E-3</c:v>
                </c:pt>
                <c:pt idx="1868">
                  <c:v>2.9300190521700242E-3</c:v>
                </c:pt>
                <c:pt idx="1869">
                  <c:v>2.9291831789057046E-3</c:v>
                </c:pt>
                <c:pt idx="1870">
                  <c:v>2.9245865225696961E-3</c:v>
                </c:pt>
                <c:pt idx="1871">
                  <c:v>2.9229152824330291E-3</c:v>
                </c:pt>
                <c:pt idx="1872">
                  <c:v>2.9199909602257621E-3</c:v>
                </c:pt>
                <c:pt idx="1873">
                  <c:v>2.9116381938441155E-3</c:v>
                </c:pt>
                <c:pt idx="1874">
                  <c:v>2.9158141252800937E-3</c:v>
                </c:pt>
                <c:pt idx="1875">
                  <c:v>2.912055746338133E-3</c:v>
                </c:pt>
                <c:pt idx="1876">
                  <c:v>2.9070457124683829E-3</c:v>
                </c:pt>
                <c:pt idx="1877">
                  <c:v>2.9116381938441155E-3</c:v>
                </c:pt>
                <c:pt idx="1878">
                  <c:v>2.9032890403288309E-3</c:v>
                </c:pt>
                <c:pt idx="1879">
                  <c:v>2.8991158176636398E-3</c:v>
                </c:pt>
                <c:pt idx="1880">
                  <c:v>2.8991158176636398E-3</c:v>
                </c:pt>
                <c:pt idx="1881">
                  <c:v>2.8924405381404806E-3</c:v>
                </c:pt>
                <c:pt idx="1882">
                  <c:v>2.894109141525718E-3</c:v>
                </c:pt>
                <c:pt idx="1883">
                  <c:v>2.8974467812685725E-3</c:v>
                </c:pt>
                <c:pt idx="1884">
                  <c:v>2.8907720790544069E-3</c:v>
                </c:pt>
                <c:pt idx="1885">
                  <c:v>2.8849336083388629E-3</c:v>
                </c:pt>
                <c:pt idx="1886">
                  <c:v>2.8849336083388629E-3</c:v>
                </c:pt>
                <c:pt idx="1887">
                  <c:v>2.8795137531208402E-3</c:v>
                </c:pt>
                <c:pt idx="1888">
                  <c:v>2.8803474778784643E-3</c:v>
                </c:pt>
                <c:pt idx="1889">
                  <c:v>2.8778464117188989E-3</c:v>
                </c:pt>
                <c:pt idx="1890">
                  <c:v>2.8770127950699044E-3</c:v>
                </c:pt>
                <c:pt idx="1891">
                  <c:v>2.8736786887659533E-3</c:v>
                </c:pt>
                <c:pt idx="1892">
                  <c:v>2.8720118517564885E-3</c:v>
                </c:pt>
                <c:pt idx="1893">
                  <c:v>2.8686786099291761E-3</c:v>
                </c:pt>
                <c:pt idx="1894">
                  <c:v>2.8657624959428324E-3</c:v>
                </c:pt>
                <c:pt idx="1895">
                  <c:v>2.8640963431000102E-3</c:v>
                </c:pt>
                <c:pt idx="1896">
                  <c:v>2.8649294015225782E-3</c:v>
                </c:pt>
                <c:pt idx="1897">
                  <c:v>2.862013854518149E-3</c:v>
                </c:pt>
                <c:pt idx="1898">
                  <c:v>2.8615973837950834E-3</c:v>
                </c:pt>
                <c:pt idx="1899">
                  <c:v>2.8590987483853403E-3</c:v>
                </c:pt>
                <c:pt idx="1900">
                  <c:v>2.859515165130248E-3</c:v>
                </c:pt>
                <c:pt idx="1901">
                  <c:v>2.8557677382338048E-3</c:v>
                </c:pt>
                <c:pt idx="1902">
                  <c:v>2.8545187578196234E-3</c:v>
                </c:pt>
                <c:pt idx="1903">
                  <c:v>2.8541024489995518E-3</c:v>
                </c:pt>
                <c:pt idx="1904">
                  <c:v>2.8541024489995518E-3</c:v>
                </c:pt>
                <c:pt idx="1905">
                  <c:v>2.8532698583346458E-3</c:v>
                </c:pt>
                <c:pt idx="1906">
                  <c:v>2.8549350756318275E-3</c:v>
                </c:pt>
                <c:pt idx="1907">
                  <c:v>2.8524373036347798E-3</c:v>
                </c:pt>
                <c:pt idx="1908">
                  <c:v>2.8495236453762915E-3</c:v>
                </c:pt>
                <c:pt idx="1909">
                  <c:v>2.8482750695294863E-3</c:v>
                </c:pt>
                <c:pt idx="1910">
                  <c:v>2.8474427305709279E-3</c:v>
                </c:pt>
                <c:pt idx="1911">
                  <c:v>2.845778160497677E-3</c:v>
                </c:pt>
                <c:pt idx="1912">
                  <c:v>2.8516047848976215E-3</c:v>
                </c:pt>
                <c:pt idx="1913">
                  <c:v>2.845778160497677E-3</c:v>
                </c:pt>
                <c:pt idx="1914">
                  <c:v>2.845778160497677E-3</c:v>
                </c:pt>
                <c:pt idx="1915">
                  <c:v>2.8416173642951004E-3</c:v>
                </c:pt>
                <c:pt idx="1916">
                  <c:v>2.8412013340867407E-3</c:v>
                </c:pt>
                <c:pt idx="1917">
                  <c:v>2.8378734157768516E-3</c:v>
                </c:pt>
                <c:pt idx="1918">
                  <c:v>2.8345460722183518E-3</c:v>
                </c:pt>
                <c:pt idx="1919">
                  <c:v>2.8362096721629843E-3</c:v>
                </c:pt>
                <c:pt idx="1920">
                  <c:v>2.8362096721629843E-3</c:v>
                </c:pt>
                <c:pt idx="1921">
                  <c:v>2.8316351179633716E-3</c:v>
                </c:pt>
                <c:pt idx="1922">
                  <c:v>2.8353778542331773E-3</c:v>
                </c:pt>
                <c:pt idx="1923">
                  <c:v>2.8291403643890679E-3</c:v>
                </c:pt>
                <c:pt idx="1924">
                  <c:v>2.8216580418824557E-3</c:v>
                </c:pt>
                <c:pt idx="1925">
                  <c:v>2.8270616498754179E-3</c:v>
                </c:pt>
                <c:pt idx="1926">
                  <c:v>2.8220736502126854E-3</c:v>
                </c:pt>
                <c:pt idx="1927">
                  <c:v>2.8229048937817784E-3</c:v>
                </c:pt>
                <c:pt idx="1928">
                  <c:v>2.8249831596850908E-3</c:v>
                </c:pt>
                <c:pt idx="1929">
                  <c:v>2.8179179704876339E-3</c:v>
                </c:pt>
                <c:pt idx="1930">
                  <c:v>2.8150095282067859E-3</c:v>
                </c:pt>
                <c:pt idx="1931">
                  <c:v>2.8154249930653309E-3</c:v>
                </c:pt>
                <c:pt idx="1932">
                  <c:v>2.810024649053324E-3</c:v>
                </c:pt>
                <c:pt idx="1933">
                  <c:v>2.81168613203654E-3</c:v>
                </c:pt>
                <c:pt idx="1934">
                  <c:v>2.8062868365332254E-3</c:v>
                </c:pt>
                <c:pt idx="1935">
                  <c:v>2.8083633094466297E-3</c:v>
                </c:pt>
                <c:pt idx="1936">
                  <c:v>2.8029649456947116E-3</c:v>
                </c:pt>
                <c:pt idx="1937">
                  <c:v>2.8037953646619174E-3</c:v>
                </c:pt>
                <c:pt idx="1938">
                  <c:v>2.8000587614115742E-3</c:v>
                </c:pt>
                <c:pt idx="1939">
                  <c:v>2.8000587614115742E-3</c:v>
                </c:pt>
                <c:pt idx="1940">
                  <c:v>2.7905129588190005E-3</c:v>
                </c:pt>
                <c:pt idx="1941">
                  <c:v>2.7946627259832252E-3</c:v>
                </c:pt>
                <c:pt idx="1942">
                  <c:v>2.7925877305403136E-3</c:v>
                </c:pt>
                <c:pt idx="1943">
                  <c:v>2.7921727582994817E-3</c:v>
                </c:pt>
                <c:pt idx="1944">
                  <c:v>2.7884384107831044E-3</c:v>
                </c:pt>
                <c:pt idx="1945">
                  <c:v>2.7876086541925604E-3</c:v>
                </c:pt>
                <c:pt idx="1946">
                  <c:v>2.7830456324779798E-3</c:v>
                </c:pt>
                <c:pt idx="1947">
                  <c:v>2.7793130558913448E-3</c:v>
                </c:pt>
                <c:pt idx="1948">
                  <c:v>2.7788983698613873E-3</c:v>
                </c:pt>
                <c:pt idx="1949">
                  <c:v>2.7797277508609095E-3</c:v>
                </c:pt>
                <c:pt idx="1950">
                  <c:v>2.7788983698613873E-3</c:v>
                </c:pt>
                <c:pt idx="1951">
                  <c:v>2.7797277508609095E-3</c:v>
                </c:pt>
                <c:pt idx="1952">
                  <c:v>2.7730937039388854E-3</c:v>
                </c:pt>
                <c:pt idx="1953">
                  <c:v>2.7714355496655124E-3</c:v>
                </c:pt>
                <c:pt idx="1954">
                  <c:v>2.7701920277697226E-3</c:v>
                </c:pt>
                <c:pt idx="1955">
                  <c:v>2.76894858627319E-3</c:v>
                </c:pt>
                <c:pt idx="1956">
                  <c:v>2.767705225168116E-3</c:v>
                </c:pt>
                <c:pt idx="1957">
                  <c:v>2.7693630578392654E-3</c:v>
                </c:pt>
                <c:pt idx="1958">
                  <c:v>2.7660475354012578E-3</c:v>
                </c:pt>
                <c:pt idx="1959">
                  <c:v>2.7635612686560973E-3</c:v>
                </c:pt>
                <c:pt idx="1960">
                  <c:v>2.7590039477387203E-3</c:v>
                </c:pt>
                <c:pt idx="1961">
                  <c:v>2.7598324712015086E-3</c:v>
                </c:pt>
                <c:pt idx="1962">
                  <c:v>2.7561043967557343E-3</c:v>
                </c:pt>
                <c:pt idx="1963">
                  <c:v>2.7511347551450009E-3</c:v>
                </c:pt>
                <c:pt idx="1964">
                  <c:v>2.7523770451085079E-3</c:v>
                </c:pt>
                <c:pt idx="1965">
                  <c:v>2.7532052830212509E-3</c:v>
                </c:pt>
                <c:pt idx="1966">
                  <c:v>2.7498925454613079E-3</c:v>
                </c:pt>
                <c:pt idx="1967">
                  <c:v>2.7486504160496457E-3</c:v>
                </c:pt>
                <c:pt idx="1968">
                  <c:v>2.7461663980112945E-3</c:v>
                </c:pt>
                <c:pt idx="1969">
                  <c:v>2.741613198590849E-3</c:v>
                </c:pt>
                <c:pt idx="1970">
                  <c:v>2.7440966281863139E-3</c:v>
                </c:pt>
                <c:pt idx="1971">
                  <c:v>2.739543919047818E-3</c:v>
                </c:pt>
                <c:pt idx="1972">
                  <c:v>2.7403716041272739E-3</c:v>
                </c:pt>
                <c:pt idx="1973">
                  <c:v>2.7461663980112945E-3</c:v>
                </c:pt>
                <c:pt idx="1974">
                  <c:v>2.7407854600355924E-3</c:v>
                </c:pt>
                <c:pt idx="1975">
                  <c:v>2.7374748623026318E-3</c:v>
                </c:pt>
                <c:pt idx="1976">
                  <c:v>2.7370610776861694E-3</c:v>
                </c:pt>
                <c:pt idx="1977">
                  <c:v>2.7320963572008855E-3</c:v>
                </c:pt>
                <c:pt idx="1978">
                  <c:v>2.7337511214970195E-3</c:v>
                </c:pt>
                <c:pt idx="1979">
                  <c:v>2.7271329192853164E-3</c:v>
                </c:pt>
                <c:pt idx="1980">
                  <c:v>2.7354060283193097E-3</c:v>
                </c:pt>
                <c:pt idx="1981">
                  <c:v>2.7304417354124953E-3</c:v>
                </c:pt>
                <c:pt idx="1982">
                  <c:v>2.7308553775004987E-3</c:v>
                </c:pt>
                <c:pt idx="1983">
                  <c:v>2.7254787249097207E-3</c:v>
                </c:pt>
                <c:pt idx="1984">
                  <c:v>2.725892260149701E-3</c:v>
                </c:pt>
                <c:pt idx="1985">
                  <c:v>2.7163832013608587E-3</c:v>
                </c:pt>
                <c:pt idx="1986">
                  <c:v>2.7205169963141337E-3</c:v>
                </c:pt>
                <c:pt idx="1987">
                  <c:v>2.7201035767794664E-3</c:v>
                </c:pt>
                <c:pt idx="1988">
                  <c:v>2.719276764405035E-3</c:v>
                </c:pt>
                <c:pt idx="1989">
                  <c:v>2.7163832013608587E-3</c:v>
                </c:pt>
                <c:pt idx="1990">
                  <c:v>2.7147299324783701E-3</c:v>
                </c:pt>
                <c:pt idx="1991">
                  <c:v>2.7151432363562798E-3</c:v>
                </c:pt>
                <c:pt idx="1992">
                  <c:v>2.7114238216388643E-3</c:v>
                </c:pt>
                <c:pt idx="1993">
                  <c:v>2.7126635465030344E-3</c:v>
                </c:pt>
                <c:pt idx="1994">
                  <c:v>2.7093577913754221E-3</c:v>
                </c:pt>
                <c:pt idx="1995">
                  <c:v>2.7089446119966773E-3</c:v>
                </c:pt>
                <c:pt idx="1996">
                  <c:v>2.7134900742114758E-3</c:v>
                </c:pt>
                <c:pt idx="1997">
                  <c:v>2.7085314415085764E-3</c:v>
                </c:pt>
                <c:pt idx="1998">
                  <c:v>2.7060526052674443E-3</c:v>
                </c:pt>
                <c:pt idx="1999">
                  <c:v>2.7081182799108339E-3</c:v>
                </c:pt>
                <c:pt idx="2000">
                  <c:v>2.7064657224177024E-3</c:v>
                </c:pt>
                <c:pt idx="2001">
                  <c:v>2.7060526052674443E-3</c:v>
                </c:pt>
                <c:pt idx="2002">
                  <c:v>2.7126635465030344E-3</c:v>
                </c:pt>
                <c:pt idx="2003">
                  <c:v>2.7023349508693379E-3</c:v>
                </c:pt>
                <c:pt idx="2004">
                  <c:v>2.7023349508693379E-3</c:v>
                </c:pt>
                <c:pt idx="2005">
                  <c:v>2.7010958926959494E-3</c:v>
                </c:pt>
                <c:pt idx="2006">
                  <c:v>2.6986180162416888E-3</c:v>
                </c:pt>
                <c:pt idx="2007">
                  <c:v>2.6977921284944565E-3</c:v>
                </c:pt>
                <c:pt idx="2008">
                  <c:v>2.6895352048821458E-3</c:v>
                </c:pt>
                <c:pt idx="2009">
                  <c:v>2.6932503809506455E-3</c:v>
                </c:pt>
                <c:pt idx="2010">
                  <c:v>2.6907735170001276E-3</c:v>
                </c:pt>
                <c:pt idx="2011">
                  <c:v>2.6874715288917827E-3</c:v>
                </c:pt>
                <c:pt idx="2012">
                  <c:v>2.6899479667105873E-3</c:v>
                </c:pt>
                <c:pt idx="2013">
                  <c:v>2.6849954105995994E-3</c:v>
                </c:pt>
                <c:pt idx="2014">
                  <c:v>2.6771564766266505E-3</c:v>
                </c:pt>
                <c:pt idx="2015">
                  <c:v>2.6833448425557277E-3</c:v>
                </c:pt>
                <c:pt idx="2016">
                  <c:v>2.6792190435073679E-3</c:v>
                </c:pt>
                <c:pt idx="2017">
                  <c:v>2.6788065123923375E-3</c:v>
                </c:pt>
                <c:pt idx="2018">
                  <c:v>2.6849954105995994E-3</c:v>
                </c:pt>
                <c:pt idx="2019">
                  <c:v>2.6759190429235316E-3</c:v>
                </c:pt>
                <c:pt idx="2020">
                  <c:v>2.6746816890299576E-3</c:v>
                </c:pt>
                <c:pt idx="2021">
                  <c:v>2.6755065827583275E-3</c:v>
                </c:pt>
                <c:pt idx="2022">
                  <c:v>2.6709701061293093E-3</c:v>
                </c:pt>
                <c:pt idx="2023">
                  <c:v>2.6734444149382102E-3</c:v>
                </c:pt>
                <c:pt idx="2024">
                  <c:v>2.6726196098742455E-3</c:v>
                </c:pt>
                <c:pt idx="2025">
                  <c:v>2.6730320079733651E-3</c:v>
                </c:pt>
                <c:pt idx="2026">
                  <c:v>2.6705577523545303E-3</c:v>
                </c:pt>
                <c:pt idx="2027">
                  <c:v>2.6705577523545303E-3</c:v>
                </c:pt>
                <c:pt idx="2028">
                  <c:v>2.6651979598033555E-3</c:v>
                </c:pt>
                <c:pt idx="2029">
                  <c:v>2.6680838158400803E-3</c:v>
                </c:pt>
                <c:pt idx="2030">
                  <c:v>2.6651979598033555E-3</c:v>
                </c:pt>
                <c:pt idx="2031">
                  <c:v>2.6705577523545303E-3</c:v>
                </c:pt>
                <c:pt idx="2032">
                  <c:v>2.6689084258926647E-3</c:v>
                </c:pt>
                <c:pt idx="2033">
                  <c:v>2.6689084258926647E-3</c:v>
                </c:pt>
                <c:pt idx="2034">
                  <c:v>2.6664347020801766E-3</c:v>
                </c:pt>
                <c:pt idx="2035">
                  <c:v>2.6651979598033555E-3</c:v>
                </c:pt>
                <c:pt idx="2036">
                  <c:v>2.6651979598033555E-3</c:v>
                </c:pt>
                <c:pt idx="2037">
                  <c:v>2.6656101983682859E-3</c:v>
                </c:pt>
                <c:pt idx="2038">
                  <c:v>2.6664347020801766E-3</c:v>
                </c:pt>
                <c:pt idx="2039">
                  <c:v>2.6639612972692E-3</c:v>
                </c:pt>
                <c:pt idx="2040">
                  <c:v>2.6639612972692E-3</c:v>
                </c:pt>
                <c:pt idx="2041">
                  <c:v>2.6668469672277081E-3</c:v>
                </c:pt>
                <c:pt idx="2042">
                  <c:v>2.6631368998774347E-3</c:v>
                </c:pt>
                <c:pt idx="2043">
                  <c:v>2.6598396646422455E-3</c:v>
                </c:pt>
                <c:pt idx="2044">
                  <c:v>2.6610760614232125E-3</c:v>
                </c:pt>
                <c:pt idx="2045">
                  <c:v>2.661488211398035E-3</c:v>
                </c:pt>
                <c:pt idx="2046">
                  <c:v>2.662724714469997E-3</c:v>
                </c:pt>
                <c:pt idx="2047">
                  <c:v>2.6668469672277081E-3</c:v>
                </c:pt>
                <c:pt idx="2048">
                  <c:v>2.6594275500954703E-3</c:v>
                </c:pt>
                <c:pt idx="2049">
                  <c:v>2.6598396646422455E-3</c:v>
                </c:pt>
                <c:pt idx="2050">
                  <c:v>2.6569550487870915E-3</c:v>
                </c:pt>
                <c:pt idx="2051">
                  <c:v>2.65736711020036E-3</c:v>
                </c:pt>
                <c:pt idx="2052">
                  <c:v>2.6577791804684985E-3</c:v>
                </c:pt>
                <c:pt idx="2053">
                  <c:v>2.6528349216095202E-3</c:v>
                </c:pt>
                <c:pt idx="2054">
                  <c:v>2.6553068916770196E-3</c:v>
                </c:pt>
                <c:pt idx="2055">
                  <c:v>2.6577791804684985E-3</c:v>
                </c:pt>
                <c:pt idx="2056">
                  <c:v>2.6544828662437882E-3</c:v>
                </c:pt>
                <c:pt idx="2057">
                  <c:v>2.6548948745338244E-3</c:v>
                </c:pt>
                <c:pt idx="2058">
                  <c:v>2.6511871186029631E-3</c:v>
                </c:pt>
                <c:pt idx="2059">
                  <c:v>2.6429502273469566E-3</c:v>
                </c:pt>
                <c:pt idx="2060">
                  <c:v>2.650775189978514E-3</c:v>
                </c:pt>
                <c:pt idx="2061">
                  <c:v>2.6478919373999561E-3</c:v>
                </c:pt>
                <c:pt idx="2062">
                  <c:v>2.6483038040782552E-3</c:v>
                </c:pt>
                <c:pt idx="2063">
                  <c:v>2.6495394572058593E-3</c:v>
                </c:pt>
                <c:pt idx="2064">
                  <c:v>2.6458327367273994E-3</c:v>
                </c:pt>
                <c:pt idx="2065">
                  <c:v>2.6450091183885583E-3</c:v>
                </c:pt>
                <c:pt idx="2066">
                  <c:v>2.6458327367273994E-3</c:v>
                </c:pt>
                <c:pt idx="2067">
                  <c:v>2.641714998862938E-3</c:v>
                </c:pt>
                <c:pt idx="2068">
                  <c:v>2.6425384756744415E-3</c:v>
                </c:pt>
                <c:pt idx="2069">
                  <c:v>2.6474800795699672E-3</c:v>
                </c:pt>
                <c:pt idx="2070">
                  <c:v>2.6433619878643596E-3</c:v>
                </c:pt>
                <c:pt idx="2071">
                  <c:v>2.6396564615997799E-3</c:v>
                </c:pt>
                <c:pt idx="2072">
                  <c:v>2.6396564615997799E-3</c:v>
                </c:pt>
                <c:pt idx="2073">
                  <c:v>2.6367748808129583E-3</c:v>
                </c:pt>
                <c:pt idx="2074">
                  <c:v>2.6359516515865309E-3</c:v>
                </c:pt>
                <c:pt idx="2075">
                  <c:v>2.6322475576169646E-3</c:v>
                </c:pt>
                <c:pt idx="2076">
                  <c:v>2.6371865086869516E-3</c:v>
                </c:pt>
                <c:pt idx="2077">
                  <c:v>2.6347168740465184E-3</c:v>
                </c:pt>
                <c:pt idx="2078">
                  <c:v>2.6375981454018456E-3</c:v>
                </c:pt>
                <c:pt idx="2079">
                  <c:v>2.6330706277405145E-3</c:v>
                </c:pt>
                <c:pt idx="2080">
                  <c:v>2.6330706277405145E-3</c:v>
                </c:pt>
                <c:pt idx="2081">
                  <c:v>2.627721303756405E-3</c:v>
                </c:pt>
                <c:pt idx="2082">
                  <c:v>2.6297785593367932E-3</c:v>
                </c:pt>
                <c:pt idx="2083">
                  <c:v>2.631013018712049E-3</c:v>
                </c:pt>
                <c:pt idx="2084">
                  <c:v>2.6289556305993055E-3</c:v>
                </c:pt>
                <c:pt idx="2085">
                  <c:v>2.627721303756405E-3</c:v>
                </c:pt>
                <c:pt idx="2086">
                  <c:v>2.6293670905503043E-3</c:v>
                </c:pt>
                <c:pt idx="2087">
                  <c:v>2.6256642690348202E-3</c:v>
                </c:pt>
                <c:pt idx="2088">
                  <c:v>2.6240188002519906E-3</c:v>
                </c:pt>
                <c:pt idx="2089">
                  <c:v>2.6231961188524647E-3</c:v>
                </c:pt>
                <c:pt idx="2090">
                  <c:v>2.6203170121227139E-3</c:v>
                </c:pt>
                <c:pt idx="2091">
                  <c:v>2.6240188002519906E-3</c:v>
                </c:pt>
                <c:pt idx="2092">
                  <c:v>2.6306015234173813E-3</c:v>
                </c:pt>
                <c:pt idx="2093">
                  <c:v>2.6252528885904293E-3</c:v>
                </c:pt>
                <c:pt idx="2094">
                  <c:v>2.6227847913996784E-3</c:v>
                </c:pt>
                <c:pt idx="2095">
                  <c:v>2.6219621629866362E-3</c:v>
                </c:pt>
                <c:pt idx="2096">
                  <c:v>2.6211395698950727E-3</c:v>
                </c:pt>
                <c:pt idx="2097">
                  <c:v>2.6215508620258117E-3</c:v>
                </c:pt>
                <c:pt idx="2098">
                  <c:v>2.6273098791445219E-3</c:v>
                </c:pt>
                <c:pt idx="2099">
                  <c:v>2.6219621629866362E-3</c:v>
                </c:pt>
                <c:pt idx="2100">
                  <c:v>2.6207282865941353E-3</c:v>
                </c:pt>
                <c:pt idx="2101">
                  <c:v>2.6190832416827063E-3</c:v>
                </c:pt>
                <c:pt idx="2102">
                  <c:v>2.6190832416827063E-3</c:v>
                </c:pt>
                <c:pt idx="2103">
                  <c:v>2.6190832416827063E-3</c:v>
                </c:pt>
                <c:pt idx="2104">
                  <c:v>2.6145600964628643E-3</c:v>
                </c:pt>
                <c:pt idx="2105">
                  <c:v>2.6194944896672841E-3</c:v>
                </c:pt>
                <c:pt idx="2106">
                  <c:v>2.6211395698950727E-3</c:v>
                </c:pt>
                <c:pt idx="2107">
                  <c:v>2.6211395698950727E-3</c:v>
                </c:pt>
                <c:pt idx="2108">
                  <c:v>2.624841516978684E-3</c:v>
                </c:pt>
                <c:pt idx="2109">
                  <c:v>2.6223734727778302E-3</c:v>
                </c:pt>
                <c:pt idx="2110">
                  <c:v>2.6203170121227139E-3</c:v>
                </c:pt>
                <c:pt idx="2111">
                  <c:v>2.6223734727778302E-3</c:v>
                </c:pt>
                <c:pt idx="2112">
                  <c:v>2.6203170121227139E-3</c:v>
                </c:pt>
                <c:pt idx="2113">
                  <c:v>2.6248278006033438E-3</c:v>
                </c:pt>
                <c:pt idx="2114">
                  <c:v>2.6240188002519906E-3</c:v>
                </c:pt>
                <c:pt idx="2115">
                  <c:v>2.6236074551364745E-3</c:v>
                </c:pt>
                <c:pt idx="2116">
                  <c:v>2.6223734727778302E-3</c:v>
                </c:pt>
                <c:pt idx="2117">
                  <c:v>2.6223734727778302E-3</c:v>
                </c:pt>
                <c:pt idx="2118">
                  <c:v>2.6227847913996784E-3</c:v>
                </c:pt>
                <c:pt idx="2119">
                  <c:v>2.6227847913996784E-3</c:v>
                </c:pt>
                <c:pt idx="2120">
                  <c:v>2.6203170121227139E-3</c:v>
                </c:pt>
                <c:pt idx="2121">
                  <c:v>2.626898463366706E-3</c:v>
                </c:pt>
                <c:pt idx="2122">
                  <c:v>2.6256642690348202E-3</c:v>
                </c:pt>
                <c:pt idx="2123">
                  <c:v>2.6240188002519906E-3</c:v>
                </c:pt>
                <c:pt idx="2124">
                  <c:v>2.6240188002519906E-3</c:v>
                </c:pt>
                <c:pt idx="2125">
                  <c:v>2.6236074551364745E-3</c:v>
                </c:pt>
                <c:pt idx="2126">
                  <c:v>2.6194944896672841E-3</c:v>
                </c:pt>
                <c:pt idx="2127">
                  <c:v>2.6207282865941353E-3</c:v>
                </c:pt>
                <c:pt idx="2128">
                  <c:v>2.6231961188524647E-3</c:v>
                </c:pt>
                <c:pt idx="2129">
                  <c:v>2.6231961188524647E-3</c:v>
                </c:pt>
                <c:pt idx="2130">
                  <c:v>2.6219621629866362E-3</c:v>
                </c:pt>
                <c:pt idx="2131">
                  <c:v>2.6227847913996784E-3</c:v>
                </c:pt>
                <c:pt idx="2132">
                  <c:v>2.6215508620258117E-3</c:v>
                </c:pt>
                <c:pt idx="2133">
                  <c:v>2.6178495506981141E-3</c:v>
                </c:pt>
                <c:pt idx="2134">
                  <c:v>2.6190832416827063E-3</c:v>
                </c:pt>
                <c:pt idx="2135">
                  <c:v>2.6203170121227139E-3</c:v>
                </c:pt>
                <c:pt idx="2136">
                  <c:v>2.6199057464805246E-3</c:v>
                </c:pt>
                <c:pt idx="2137">
                  <c:v>2.6219621629866362E-3</c:v>
                </c:pt>
                <c:pt idx="2138">
                  <c:v>2.6194944896672841E-3</c:v>
                </c:pt>
                <c:pt idx="2139">
                  <c:v>2.617027134179827E-3</c:v>
                </c:pt>
                <c:pt idx="2140">
                  <c:v>2.6174383380253487E-3</c:v>
                </c:pt>
                <c:pt idx="2141">
                  <c:v>2.6145600964628643E-3</c:v>
                </c:pt>
                <c:pt idx="2142">
                  <c:v>2.6137378211622654E-3</c:v>
                </c:pt>
                <c:pt idx="2143">
                  <c:v>2.6174383380253487E-3</c:v>
                </c:pt>
                <c:pt idx="2144">
                  <c:v>2.6120933764550115E-3</c:v>
                </c:pt>
                <c:pt idx="2145">
                  <c:v>2.613326696749135E-3</c:v>
                </c:pt>
                <c:pt idx="2146">
                  <c:v>2.6100380190986526E-3</c:v>
                </c:pt>
                <c:pt idx="2147">
                  <c:v>2.6108601355728238E-3</c:v>
                </c:pt>
                <c:pt idx="2148">
                  <c:v>2.609215937912994E-3</c:v>
                </c:pt>
                <c:pt idx="2149">
                  <c:v>2.6034623575009043E-3</c:v>
                </c:pt>
                <c:pt idx="2150">
                  <c:v>2.6059279660100459E-3</c:v>
                </c:pt>
                <c:pt idx="2151">
                  <c:v>2.6088049105526465E-3</c:v>
                </c:pt>
                <c:pt idx="2152">
                  <c:v>2.6038732702068088E-3</c:v>
                </c:pt>
                <c:pt idx="2153">
                  <c:v>2.6067499060643726E-3</c:v>
                </c:pt>
                <c:pt idx="2154">
                  <c:v>2.6038732702068088E-3</c:v>
                </c:pt>
                <c:pt idx="2155">
                  <c:v>2.5977105053355916E-3</c:v>
                </c:pt>
                <c:pt idx="2156">
                  <c:v>2.6026405585415683E-3</c:v>
                </c:pt>
                <c:pt idx="2157">
                  <c:v>2.6009970664248381E-3</c:v>
                </c:pt>
                <c:pt idx="2158">
                  <c:v>2.6042841917305825E-3</c:v>
                </c:pt>
                <c:pt idx="2159">
                  <c:v>2.6067499060643726E-3</c:v>
                </c:pt>
                <c:pt idx="2160">
                  <c:v>2.6054824593779282E-3</c:v>
                </c:pt>
                <c:pt idx="2161">
                  <c:v>2.6026029075064353E-3</c:v>
                </c:pt>
                <c:pt idx="2162">
                  <c:v>2.6009970664248381E-3</c:v>
                </c:pt>
                <c:pt idx="2163">
                  <c:v>2.6017802578364516E-3</c:v>
                </c:pt>
                <c:pt idx="2164">
                  <c:v>2.5989428996341605E-3</c:v>
                </c:pt>
                <c:pt idx="2165">
                  <c:v>2.5993537153622326E-3</c:v>
                </c:pt>
                <c:pt idx="2166">
                  <c:v>2.5972997248636738E-3</c:v>
                </c:pt>
                <c:pt idx="2167">
                  <c:v>2.5952459546983498E-3</c:v>
                </c:pt>
                <c:pt idx="2168">
                  <c:v>2.5956566911064577E-3</c:v>
                </c:pt>
                <c:pt idx="2169">
                  <c:v>2.5936030971821988E-3</c:v>
                </c:pt>
                <c:pt idx="2170">
                  <c:v>2.594013798344362E-3</c:v>
                </c:pt>
                <c:pt idx="2171">
                  <c:v>2.5890859658473284E-3</c:v>
                </c:pt>
                <c:pt idx="2172">
                  <c:v>2.5919603806384825E-3</c:v>
                </c:pt>
                <c:pt idx="2173">
                  <c:v>2.5915497235273702E-3</c:v>
                </c:pt>
                <c:pt idx="2174">
                  <c:v>2.5923710465592378E-3</c:v>
                </c:pt>
                <c:pt idx="2175">
                  <c:v>2.5894965701065346E-3</c:v>
                </c:pt>
                <c:pt idx="2176">
                  <c:v>2.5866225252430147E-3</c:v>
                </c:pt>
                <c:pt idx="2177">
                  <c:v>2.5866225252430147E-3</c:v>
                </c:pt>
                <c:pt idx="2178">
                  <c:v>2.5821070407814587E-3</c:v>
                </c:pt>
                <c:pt idx="2179">
                  <c:v>2.5837489118714862E-3</c:v>
                </c:pt>
                <c:pt idx="2180">
                  <c:v>2.5845699002392222E-3</c:v>
                </c:pt>
                <c:pt idx="2181">
                  <c:v>2.5837489118714862E-3</c:v>
                </c:pt>
                <c:pt idx="2182">
                  <c:v>2.5858014488256047E-3</c:v>
                </c:pt>
                <c:pt idx="2183">
                  <c:v>2.580875729894782E-3</c:v>
                </c:pt>
                <c:pt idx="2184">
                  <c:v>2.5767719323591715E-3</c:v>
                </c:pt>
                <c:pt idx="2185">
                  <c:v>2.5771822725118294E-3</c:v>
                </c:pt>
                <c:pt idx="2186">
                  <c:v>2.5771822725118294E-3</c:v>
                </c:pt>
                <c:pt idx="2187">
                  <c:v>2.5755409646950399E-3</c:v>
                </c:pt>
                <c:pt idx="2188">
                  <c:v>2.5800548999807709E-3</c:v>
                </c:pt>
                <c:pt idx="2189">
                  <c:v>2.573899797651269E-3</c:v>
                </c:pt>
                <c:pt idx="2190">
                  <c:v>2.5759512784510595E-3</c:v>
                </c:pt>
                <c:pt idx="2191">
                  <c:v>2.5706178858103451E-3</c:v>
                </c:pt>
                <c:pt idx="2192">
                  <c:v>2.5714383109954071E-3</c:v>
                </c:pt>
                <c:pt idx="2193">
                  <c:v>2.5702076864103328E-3</c:v>
                </c:pt>
                <c:pt idx="2194">
                  <c:v>2.5706178858103451E-3</c:v>
                </c:pt>
                <c:pt idx="2195">
                  <c:v>2.568977140976981E-3</c:v>
                </c:pt>
                <c:pt idx="2196">
                  <c:v>2.5677466746877146E-3</c:v>
                </c:pt>
                <c:pt idx="2197">
                  <c:v>2.5681568213241539E-3</c:v>
                </c:pt>
                <c:pt idx="2198">
                  <c:v>2.569797495804957E-3</c:v>
                </c:pt>
                <c:pt idx="2199">
                  <c:v>2.5656960733939456E-3</c:v>
                </c:pt>
                <c:pt idx="2200">
                  <c:v>2.5615955301354701E-3</c:v>
                </c:pt>
                <c:pt idx="2201">
                  <c:v>2.5656960733939456E-3</c:v>
                </c:pt>
                <c:pt idx="2202">
                  <c:v>2.5673365368442135E-3</c:v>
                </c:pt>
                <c:pt idx="2203">
                  <c:v>2.5632356419586482E-3</c:v>
                </c:pt>
                <c:pt idx="2204">
                  <c:v>2.568977140976981E-3</c:v>
                </c:pt>
                <c:pt idx="2205">
                  <c:v>2.5640557506080817E-3</c:v>
                </c:pt>
                <c:pt idx="2206">
                  <c:v>2.563645691888309E-3</c:v>
                </c:pt>
                <c:pt idx="2207">
                  <c:v>2.563645691888309E-3</c:v>
                </c:pt>
                <c:pt idx="2208">
                  <c:v>2.5611855241521302E-3</c:v>
                </c:pt>
                <c:pt idx="2209">
                  <c:v>2.5628256008188161E-3</c:v>
                </c:pt>
                <c:pt idx="2210">
                  <c:v>2.5648758944190942E-3</c:v>
                </c:pt>
                <c:pt idx="2211">
                  <c:v>2.5644658181182495E-3</c:v>
                </c:pt>
                <c:pt idx="2212">
                  <c:v>2.5620055449075098E-3</c:v>
                </c:pt>
                <c:pt idx="2213">
                  <c:v>2.5620055449075098E-3</c:v>
                </c:pt>
                <c:pt idx="2214">
                  <c:v>2.5595455881001032E-3</c:v>
                </c:pt>
                <c:pt idx="2215">
                  <c:v>2.5591356260560179E-3</c:v>
                </c:pt>
                <c:pt idx="2216">
                  <c:v>2.5546266234511713E-3</c:v>
                </c:pt>
                <c:pt idx="2217">
                  <c:v>2.5603655385504132E-3</c:v>
                </c:pt>
                <c:pt idx="2218">
                  <c:v>2.5583157283285756E-3</c:v>
                </c:pt>
                <c:pt idx="2219">
                  <c:v>2.5591356260560179E-3</c:v>
                </c:pt>
                <c:pt idx="2220">
                  <c:v>2.5558562460117362E-3</c:v>
                </c:pt>
                <c:pt idx="2221">
                  <c:v>2.5558562460117362E-3</c:v>
                </c:pt>
                <c:pt idx="2222">
                  <c:v>2.5538069189974142E-3</c:v>
                </c:pt>
                <c:pt idx="2223">
                  <c:v>2.5529872496769866E-3</c:v>
                </c:pt>
                <c:pt idx="2224">
                  <c:v>2.5533970799456757E-3</c:v>
                </c:pt>
                <c:pt idx="2225">
                  <c:v>2.5533970799456757E-3</c:v>
                </c:pt>
                <c:pt idx="2226">
                  <c:v>2.552577428191065E-3</c:v>
                </c:pt>
                <c:pt idx="2227">
                  <c:v>2.5550364888537527E-3</c:v>
                </c:pt>
                <c:pt idx="2228">
                  <c:v>2.5517578115663931E-3</c:v>
                </c:pt>
                <c:pt idx="2229">
                  <c:v>2.5524857964149953E-3</c:v>
                </c:pt>
                <c:pt idx="2230">
                  <c:v>2.5492991724494333E-3</c:v>
                </c:pt>
                <c:pt idx="2231">
                  <c:v>2.5492991724494333E-3</c:v>
                </c:pt>
                <c:pt idx="2232">
                  <c:v>2.5464311596423549E-3</c:v>
                </c:pt>
                <c:pt idx="2233">
                  <c:v>2.5501186836978354E-3</c:v>
                </c:pt>
                <c:pt idx="2234">
                  <c:v>2.5452021429758797E-3</c:v>
                </c:pt>
                <c:pt idx="2235">
                  <c:v>2.5460214786423214E-3</c:v>
                </c:pt>
                <c:pt idx="2236">
                  <c:v>2.5427443466252563E-3</c:v>
                </c:pt>
                <c:pt idx="2237">
                  <c:v>2.5419251513837593E-3</c:v>
                </c:pt>
                <c:pt idx="2238">
                  <c:v>2.539467776253817E-3</c:v>
                </c:pt>
                <c:pt idx="2239">
                  <c:v>2.5377221659332355E-3</c:v>
                </c:pt>
                <c:pt idx="2240">
                  <c:v>2.539467776253817E-3</c:v>
                </c:pt>
                <c:pt idx="2241">
                  <c:v>2.539467776253817E-3</c:v>
                </c:pt>
                <c:pt idx="2242">
                  <c:v>2.5374202049181839E-3</c:v>
                </c:pt>
                <c:pt idx="2243">
                  <c:v>2.5382392071343213E-3</c:v>
                </c:pt>
                <c:pt idx="2244">
                  <c:v>2.5370107169683269E-3</c:v>
                </c:pt>
                <c:pt idx="2245">
                  <c:v>2.5292321122352755E-3</c:v>
                </c:pt>
                <c:pt idx="2246">
                  <c:v>2.5353728528837382E-3</c:v>
                </c:pt>
                <c:pt idx="2247">
                  <c:v>2.5357823057482239E-3</c:v>
                </c:pt>
                <c:pt idx="2248">
                  <c:v>2.5357823057482239E-3</c:v>
                </c:pt>
                <c:pt idx="2249">
                  <c:v>2.5415155669258746E-3</c:v>
                </c:pt>
                <c:pt idx="2250">
                  <c:v>2.5361917673836299E-3</c:v>
                </c:pt>
                <c:pt idx="2251">
                  <c:v>2.5333257201152534E-3</c:v>
                </c:pt>
                <c:pt idx="2252">
                  <c:v>2.5361917673836299E-3</c:v>
                </c:pt>
                <c:pt idx="2253">
                  <c:v>2.5345539734664027E-3</c:v>
                </c:pt>
                <c:pt idx="2254">
                  <c:v>2.5378297016400873E-3</c:v>
                </c:pt>
                <c:pt idx="2255">
                  <c:v>2.5374202049181839E-3</c:v>
                </c:pt>
                <c:pt idx="2256">
                  <c:v>2.5398773168401863E-3</c:v>
                </c:pt>
                <c:pt idx="2257">
                  <c:v>2.5370107169683269E-3</c:v>
                </c:pt>
                <c:pt idx="2258">
                  <c:v>2.5370107169683269E-3</c:v>
                </c:pt>
                <c:pt idx="2259">
                  <c:v>2.5361917673836299E-3</c:v>
                </c:pt>
                <c:pt idx="2260">
                  <c:v>2.5382392071343213E-3</c:v>
                </c:pt>
                <c:pt idx="2261">
                  <c:v>2.5329163198703711E-3</c:v>
                </c:pt>
                <c:pt idx="2262">
                  <c:v>2.5390582444409036E-3</c:v>
                </c:pt>
                <c:pt idx="2263">
                  <c:v>2.5370107169683269E-3</c:v>
                </c:pt>
                <c:pt idx="2264">
                  <c:v>2.5398773168401863E-3</c:v>
                </c:pt>
                <c:pt idx="2265">
                  <c:v>2.5406964243344246E-3</c:v>
                </c:pt>
                <c:pt idx="2266">
                  <c:v>2.5402868662002956E-3</c:v>
                </c:pt>
                <c:pt idx="2267">
                  <c:v>2.5374202049181839E-3</c:v>
                </c:pt>
                <c:pt idx="2268">
                  <c:v>2.5370107169683269E-3</c:v>
                </c:pt>
                <c:pt idx="2269">
                  <c:v>2.5406964243344246E-3</c:v>
                </c:pt>
                <c:pt idx="2270">
                  <c:v>2.5402868662002956E-3</c:v>
                </c:pt>
                <c:pt idx="2271">
                  <c:v>2.5423347446167921E-3</c:v>
                </c:pt>
                <c:pt idx="2272">
                  <c:v>2.5452021429758797E-3</c:v>
                </c:pt>
                <c:pt idx="2273">
                  <c:v>2.5398773168401863E-3</c:v>
                </c:pt>
                <c:pt idx="2274">
                  <c:v>2.5361917673836299E-3</c:v>
                </c:pt>
                <c:pt idx="2275">
                  <c:v>2.5382392071343213E-3</c:v>
                </c:pt>
                <c:pt idx="2276">
                  <c:v>2.5370107169683269E-3</c:v>
                </c:pt>
                <c:pt idx="2277">
                  <c:v>2.5374202049181839E-3</c:v>
                </c:pt>
                <c:pt idx="2278">
                  <c:v>2.5411059912428579E-3</c:v>
                </c:pt>
                <c:pt idx="2279">
                  <c:v>2.5370107169683269E-3</c:v>
                </c:pt>
                <c:pt idx="2280">
                  <c:v>2.5349634087898933E-3</c:v>
                </c:pt>
                <c:pt idx="2281">
                  <c:v>2.5345539734664027E-3</c:v>
                </c:pt>
                <c:pt idx="2282">
                  <c:v>2.5366012377902362E-3</c:v>
                </c:pt>
                <c:pt idx="2283">
                  <c:v>2.5361917673836299E-3</c:v>
                </c:pt>
                <c:pt idx="2284">
                  <c:v>2.5325069283944372E-3</c:v>
                </c:pt>
                <c:pt idx="2285">
                  <c:v>2.5337351291293648E-3</c:v>
                </c:pt>
                <c:pt idx="2286">
                  <c:v>2.5337351291293648E-3</c:v>
                </c:pt>
                <c:pt idx="2287">
                  <c:v>2.5316881717482851E-3</c:v>
                </c:pt>
                <c:pt idx="2288">
                  <c:v>2.5316881717482851E-3</c:v>
                </c:pt>
                <c:pt idx="2289">
                  <c:v>2.5320975456871687E-3</c:v>
                </c:pt>
                <c:pt idx="2290">
                  <c:v>2.5235025338975542E-3</c:v>
                </c:pt>
                <c:pt idx="2291">
                  <c:v>2.5280042008291419E-3</c:v>
                </c:pt>
                <c:pt idx="2292">
                  <c:v>2.530050763670957E-3</c:v>
                </c:pt>
                <c:pt idx="2293">
                  <c:v>2.5271856370533605E-3</c:v>
                </c:pt>
                <c:pt idx="2294">
                  <c:v>2.5304601025391217E-3</c:v>
                </c:pt>
                <c:pt idx="2295">
                  <c:v>2.5247301560771176E-3</c:v>
                </c:pt>
                <c:pt idx="2296">
                  <c:v>2.5206383888185901E-3</c:v>
                </c:pt>
                <c:pt idx="2297">
                  <c:v>2.5206383888185901E-3</c:v>
                </c:pt>
                <c:pt idx="2298">
                  <c:v>2.5173656057813519E-3</c:v>
                </c:pt>
                <c:pt idx="2299">
                  <c:v>2.5202292602801357E-3</c:v>
                </c:pt>
                <c:pt idx="2300">
                  <c:v>2.5243209399209905E-3</c:v>
                </c:pt>
                <c:pt idx="2301">
                  <c:v>2.5206383888185901E-3</c:v>
                </c:pt>
                <c:pt idx="2302">
                  <c:v>2.5153204010353604E-3</c:v>
                </c:pt>
                <c:pt idx="2303">
                  <c:v>2.5157294244697453E-3</c:v>
                </c:pt>
                <c:pt idx="2304">
                  <c:v>2.5128664443129353E-3</c:v>
                </c:pt>
                <c:pt idx="2305">
                  <c:v>2.5116395841501388E-3</c:v>
                </c:pt>
                <c:pt idx="2306">
                  <c:v>2.506324100462544E-3</c:v>
                </c:pt>
                <c:pt idx="2307">
                  <c:v>2.5120485287830497E-3</c:v>
                </c:pt>
                <c:pt idx="2308">
                  <c:v>2.5108217211469788E-3</c:v>
                </c:pt>
                <c:pt idx="2309">
                  <c:v>2.5067329313112983E-3</c:v>
                </c:pt>
                <c:pt idx="2310">
                  <c:v>2.504280077473056E-3</c:v>
                </c:pt>
                <c:pt idx="2311">
                  <c:v>2.504280077473056E-3</c:v>
                </c:pt>
                <c:pt idx="2312">
                  <c:v>2.5010100956365656E-3</c:v>
                </c:pt>
                <c:pt idx="2313">
                  <c:v>2.4981493207525225E-3</c:v>
                </c:pt>
                <c:pt idx="2314">
                  <c:v>2.4989666412756763E-3</c:v>
                </c:pt>
                <c:pt idx="2315">
                  <c:v>2.4989666412756763E-3</c:v>
                </c:pt>
                <c:pt idx="2316">
                  <c:v>2.4973320352095416E-3</c:v>
                </c:pt>
                <c:pt idx="2317">
                  <c:v>2.4956975690551227E-3</c:v>
                </c:pt>
                <c:pt idx="2318">
                  <c:v>2.4948803884391932E-3</c:v>
                </c:pt>
                <c:pt idx="2319">
                  <c:v>2.4912035084036191E-3</c:v>
                </c:pt>
                <c:pt idx="2320">
                  <c:v>2.4920205316668557E-3</c:v>
                </c:pt>
                <c:pt idx="2321">
                  <c:v>2.4916120156649605E-3</c:v>
                </c:pt>
                <c:pt idx="2322">
                  <c:v>2.4912035084036191E-3</c:v>
                </c:pt>
                <c:pt idx="2323">
                  <c:v>2.4961061724779864E-3</c:v>
                </c:pt>
                <c:pt idx="2324">
                  <c:v>2.4907950098825506E-3</c:v>
                </c:pt>
                <c:pt idx="2325">
                  <c:v>2.4891611031954016E-3</c:v>
                </c:pt>
                <c:pt idx="2326">
                  <c:v>2.488344202286173E-3</c:v>
                </c:pt>
                <c:pt idx="2327">
                  <c:v>2.4887526483714918E-3</c:v>
                </c:pt>
                <c:pt idx="2328">
                  <c:v>2.4863021029286206E-3</c:v>
                </c:pt>
                <c:pt idx="2329">
                  <c:v>2.4863021029286206E-3</c:v>
                </c:pt>
                <c:pt idx="2330">
                  <c:v>2.4858937092689559E-3</c:v>
                </c:pt>
                <c:pt idx="2331">
                  <c:v>2.4891611031954016E-3</c:v>
                </c:pt>
                <c:pt idx="2332">
                  <c:v>2.4834435307703358E-3</c:v>
                </c:pt>
                <c:pt idx="2333">
                  <c:v>2.4830351982611768E-3</c:v>
                </c:pt>
                <c:pt idx="2334">
                  <c:v>2.4830351982611768E-3</c:v>
                </c:pt>
                <c:pt idx="2335">
                  <c:v>2.4777276703946759E-3</c:v>
                </c:pt>
                <c:pt idx="2336">
                  <c:v>2.4830351982611768E-3</c:v>
                </c:pt>
                <c:pt idx="2337">
                  <c:v>2.4842602219937691E-3</c:v>
                </c:pt>
                <c:pt idx="2338">
                  <c:v>2.4809936667297633E-3</c:v>
                </c:pt>
                <c:pt idx="2339">
                  <c:v>2.4867105053251936E-3</c:v>
                </c:pt>
                <c:pt idx="2340">
                  <c:v>2.4822185594465767E-3</c:v>
                </c:pt>
                <c:pt idx="2341">
                  <c:v>2.478952353529957E-3</c:v>
                </c:pt>
                <c:pt idx="2342">
                  <c:v>2.4805853866243948E-3</c:v>
                </c:pt>
                <c:pt idx="2343">
                  <c:v>2.4785441170867071E-3</c:v>
                </c:pt>
                <c:pt idx="2344">
                  <c:v>2.4797688526123286E-3</c:v>
                </c:pt>
                <c:pt idx="2345">
                  <c:v>2.4863021029286206E-3</c:v>
                </c:pt>
                <c:pt idx="2346">
                  <c:v>2.4809936667297633E-3</c:v>
                </c:pt>
                <c:pt idx="2347">
                  <c:v>2.4805853866243948E-3</c:v>
                </c:pt>
                <c:pt idx="2348">
                  <c:v>2.4781358893750404E-3</c:v>
                </c:pt>
                <c:pt idx="2349">
                  <c:v>2.4748703819850869E-3</c:v>
                </c:pt>
                <c:pt idx="2350">
                  <c:v>2.4781358893750404E-3</c:v>
                </c:pt>
                <c:pt idx="2351">
                  <c:v>2.4736459607510868E-3</c:v>
                </c:pt>
                <c:pt idx="2352">
                  <c:v>2.4777276703946759E-3</c:v>
                </c:pt>
                <c:pt idx="2353">
                  <c:v>2.4756867064525991E-3</c:v>
                </c:pt>
                <c:pt idx="2354">
                  <c:v>2.4760948817806488E-3</c:v>
                </c:pt>
                <c:pt idx="2355">
                  <c:v>2.4728297235700001E-3</c:v>
                </c:pt>
                <c:pt idx="2356">
                  <c:v>2.4716054332551375E-3</c:v>
                </c:pt>
                <c:pt idx="2357">
                  <c:v>2.4683410430418424E-3</c:v>
                </c:pt>
                <c:pt idx="2358">
                  <c:v>2.4711973539375352E-3</c:v>
                </c:pt>
                <c:pt idx="2359">
                  <c:v>2.4691570882420673E-3</c:v>
                </c:pt>
                <c:pt idx="2360">
                  <c:v>2.4699731683428656E-3</c:v>
                </c:pt>
                <c:pt idx="2361">
                  <c:v>2.4687490612795232E-3</c:v>
                </c:pt>
                <c:pt idx="2362">
                  <c:v>2.4691570882420673E-3</c:v>
                </c:pt>
                <c:pt idx="2363">
                  <c:v>2.4679330335287447E-3</c:v>
                </c:pt>
                <c:pt idx="2364">
                  <c:v>2.4634455046271685E-3</c:v>
                </c:pt>
                <c:pt idx="2365">
                  <c:v>2.4654851596507474E-3</c:v>
                </c:pt>
                <c:pt idx="2366">
                  <c:v>2.4650772112019001E-3</c:v>
                </c:pt>
                <c:pt idx="2367">
                  <c:v>2.4638534181883128E-3</c:v>
                </c:pt>
                <c:pt idx="2368">
                  <c:v>2.4732378377965722E-3</c:v>
                </c:pt>
                <c:pt idx="2369">
                  <c:v>2.4658931168222188E-3</c:v>
                </c:pt>
                <c:pt idx="2370">
                  <c:v>2.4642613404709623E-3</c:v>
                </c:pt>
                <c:pt idx="2371">
                  <c:v>2.4605903538778354E-3</c:v>
                </c:pt>
                <c:pt idx="2372">
                  <c:v>2.4593668486370328E-3</c:v>
                </c:pt>
                <c:pt idx="2373">
                  <c:v>2.4540658992133731E-3</c:v>
                </c:pt>
                <c:pt idx="2374">
                  <c:v>2.4524351341838366E-3</c:v>
                </c:pt>
                <c:pt idx="2375">
                  <c:v>2.4508045085731641E-3</c:v>
                </c:pt>
                <c:pt idx="2376">
                  <c:v>2.4520274647113478E-3</c:v>
                </c:pt>
                <c:pt idx="2377">
                  <c:v>2.4475436755369024E-3</c:v>
                </c:pt>
                <c:pt idx="2378">
                  <c:v>2.448358831528418E-3</c:v>
                </c:pt>
                <c:pt idx="2379">
                  <c:v>2.4450984166012779E-3</c:v>
                </c:pt>
                <c:pt idx="2380">
                  <c:v>2.4406162561014608E-3</c:v>
                </c:pt>
                <c:pt idx="2381">
                  <c:v>2.4430609403120881E-3</c:v>
                </c:pt>
                <c:pt idx="2382">
                  <c:v>2.4450984166012779E-3</c:v>
                </c:pt>
                <c:pt idx="2383">
                  <c:v>2.4418385590278869E-3</c:v>
                </c:pt>
                <c:pt idx="2384">
                  <c:v>2.4438759047040407E-3</c:v>
                </c:pt>
                <c:pt idx="2385">
                  <c:v>2.4398014310122191E-3</c:v>
                </c:pt>
                <c:pt idx="2386">
                  <c:v>2.4361351489771118E-3</c:v>
                </c:pt>
                <c:pt idx="2387">
                  <c:v>2.4381718852917954E-3</c:v>
                </c:pt>
                <c:pt idx="2388">
                  <c:v>2.4377645206221576E-3</c:v>
                </c:pt>
                <c:pt idx="2389">
                  <c:v>2.4393940315252738E-3</c:v>
                </c:pt>
                <c:pt idx="2390">
                  <c:v>2.4442833999615996E-3</c:v>
                </c:pt>
                <c:pt idx="2391">
                  <c:v>2.4340986302252713E-3</c:v>
                </c:pt>
                <c:pt idx="2392">
                  <c:v>2.4308406526660372E-3</c:v>
                </c:pt>
                <c:pt idx="2393">
                  <c:v>2.4300262452706953E-3</c:v>
                </c:pt>
                <c:pt idx="2394">
                  <c:v>2.4275832318357104E-3</c:v>
                </c:pt>
                <c:pt idx="2395">
                  <c:v>2.4255476264672489E-3</c:v>
                </c:pt>
                <c:pt idx="2396">
                  <c:v>2.419442114512573E-3</c:v>
                </c:pt>
                <c:pt idx="2397">
                  <c:v>2.4214770678404967E-3</c:v>
                </c:pt>
                <c:pt idx="2398">
                  <c:v>2.4153728596536133E-3</c:v>
                </c:pt>
                <c:pt idx="2399">
                  <c:v>2.4125248982230871E-3</c:v>
                </c:pt>
                <c:pt idx="2400">
                  <c:v>2.4088638589311148E-3</c:v>
                </c:pt>
                <c:pt idx="2401">
                  <c:v>2.4056101922911122E-3</c:v>
                </c:pt>
                <c:pt idx="2402">
                  <c:v>2.3986979953503286E-3</c:v>
                </c:pt>
                <c:pt idx="2403">
                  <c:v>2.3978849605978438E-3</c:v>
                </c:pt>
                <c:pt idx="2404">
                  <c:v>2.3966654735410472E-3</c:v>
                </c:pt>
                <c:pt idx="2405">
                  <c:v>2.3950396122545945E-3</c:v>
                </c:pt>
                <c:pt idx="2406">
                  <c:v>2.3921946889572457E-3</c:v>
                </c:pt>
                <c:pt idx="2407">
                  <c:v>2.3893501906105644E-3</c:v>
                </c:pt>
                <c:pt idx="2408">
                  <c:v>2.3848811229820184E-3</c:v>
                </c:pt>
                <c:pt idx="2409">
                  <c:v>2.3821687289051511E-3</c:v>
                </c:pt>
                <c:pt idx="2410">
                  <c:v>2.3816315507280551E-3</c:v>
                </c:pt>
                <c:pt idx="2411">
                  <c:v>2.3783825330500109E-3</c:v>
                </c:pt>
                <c:pt idx="2412">
                  <c:v>2.376352178558739E-3</c:v>
                </c:pt>
                <c:pt idx="2413">
                  <c:v>2.3820377169285183E-3</c:v>
                </c:pt>
                <c:pt idx="2414">
                  <c:v>2.3739160390004411E-3</c:v>
                </c:pt>
                <c:pt idx="2415">
                  <c:v>2.3722921191649117E-3</c:v>
                </c:pt>
                <c:pt idx="2416">
                  <c:v>2.3714802112014982E-3</c:v>
                </c:pt>
                <c:pt idx="2417">
                  <c:v>2.3714802112014982E-3</c:v>
                </c:pt>
                <c:pt idx="2418">
                  <c:v>2.3706683378713631E-3</c:v>
                </c:pt>
                <c:pt idx="2419">
                  <c:v>2.3682329256584766E-3</c:v>
                </c:pt>
                <c:pt idx="2420">
                  <c:v>2.3674211908393007E-3</c:v>
                </c:pt>
                <c:pt idx="2421">
                  <c:v>2.3682329256584766E-3</c:v>
                </c:pt>
                <c:pt idx="2422">
                  <c:v>2.3686388060520816E-3</c:v>
                </c:pt>
                <c:pt idx="2423">
                  <c:v>2.3690446951020678E-3</c:v>
                </c:pt>
                <c:pt idx="2424">
                  <c:v>2.3666094906423267E-3</c:v>
                </c:pt>
                <c:pt idx="2425">
                  <c:v>2.3629572681462961E-3</c:v>
                </c:pt>
                <c:pt idx="2426">
                  <c:v>2.3649861941061217E-3</c:v>
                </c:pt>
                <c:pt idx="2427">
                  <c:v>2.3682329256584766E-3</c:v>
                </c:pt>
                <c:pt idx="2428">
                  <c:v>2.3662036535264724E-3</c:v>
                </c:pt>
                <c:pt idx="2429">
                  <c:v>2.3666094906423267E-3</c:v>
                </c:pt>
                <c:pt idx="2430">
                  <c:v>2.3657978250653383E-3</c:v>
                </c:pt>
                <c:pt idx="2431">
                  <c:v>2.3621457583318409E-3</c:v>
                </c:pt>
                <c:pt idx="2432">
                  <c:v>2.3649861941061217E-3</c:v>
                </c:pt>
                <c:pt idx="2433">
                  <c:v>2.3674211908393007E-3</c:v>
                </c:pt>
                <c:pt idx="2434">
                  <c:v>2.3694505928087127E-3</c:v>
                </c:pt>
                <c:pt idx="2435">
                  <c:v>2.3735100460522784E-3</c:v>
                </c:pt>
                <c:pt idx="2436">
                  <c:v>2.3694505928087127E-3</c:v>
                </c:pt>
                <c:pt idx="2437">
                  <c:v>2.3682329256584766E-3</c:v>
                </c:pt>
                <c:pt idx="2438">
                  <c:v>2.3678270539209748E-3</c:v>
                </c:pt>
                <c:pt idx="2439">
                  <c:v>2.3657978250653383E-3</c:v>
                </c:pt>
                <c:pt idx="2440">
                  <c:v>2.3694505928087127E-3</c:v>
                </c:pt>
                <c:pt idx="2441">
                  <c:v>2.3678270539209748E-3</c:v>
                </c:pt>
                <c:pt idx="2442">
                  <c:v>2.3682329256584766E-3</c:v>
                </c:pt>
                <c:pt idx="2443">
                  <c:v>2.3657978250653383E-3</c:v>
                </c:pt>
                <c:pt idx="2444">
                  <c:v>2.3662036535264724E-3</c:v>
                </c:pt>
                <c:pt idx="2445">
                  <c:v>2.3633630360321441E-3</c:v>
                </c:pt>
                <c:pt idx="2446">
                  <c:v>2.3633630360321441E-3</c:v>
                </c:pt>
                <c:pt idx="2447">
                  <c:v>2.3584943924064416E-3</c:v>
                </c:pt>
                <c:pt idx="2448">
                  <c:v>2.3609285584991033E-3</c:v>
                </c:pt>
                <c:pt idx="2449">
                  <c:v>2.3589000651299498E-3</c:v>
                </c:pt>
                <c:pt idx="2450">
                  <c:v>2.3576830729075304E-3</c:v>
                </c:pt>
                <c:pt idx="2451">
                  <c:v>2.3556549255113112E-3</c:v>
                </c:pt>
                <c:pt idx="2452">
                  <c:v>2.3552493219757505E-3</c:v>
                </c:pt>
                <c:pt idx="2453">
                  <c:v>2.3528158823449322E-3</c:v>
                </c:pt>
                <c:pt idx="2454">
                  <c:v>2.349166306457371E-3</c:v>
                </c:pt>
                <c:pt idx="2455">
                  <c:v>2.3487608412446162E-3</c:v>
                </c:pt>
                <c:pt idx="2456">
                  <c:v>2.3487608412446162E-3</c:v>
                </c:pt>
                <c:pt idx="2457">
                  <c:v>2.3463282314577587E-3</c:v>
                </c:pt>
                <c:pt idx="2458">
                  <c:v>2.3495717803132285E-3</c:v>
                </c:pt>
                <c:pt idx="2459">
                  <c:v>2.3443012942700324E-3</c:v>
                </c:pt>
                <c:pt idx="2460">
                  <c:v>2.3414639450705277E-3</c:v>
                </c:pt>
                <c:pt idx="2461">
                  <c:v>2.342679900037671E-3</c:v>
                </c:pt>
                <c:pt idx="2462">
                  <c:v>2.342679900037671E-3</c:v>
                </c:pt>
                <c:pt idx="2463">
                  <c:v>2.3422745730769766E-3</c:v>
                </c:pt>
                <c:pt idx="2464">
                  <c:v>2.3390322683508342E-3</c:v>
                </c:pt>
                <c:pt idx="2465">
                  <c:v>2.3386270191258513E-3</c:v>
                </c:pt>
                <c:pt idx="2466">
                  <c:v>2.3386270191258513E-3</c:v>
                </c:pt>
                <c:pt idx="2467">
                  <c:v>2.3382217785367894E-3</c:v>
                </c:pt>
                <c:pt idx="2468">
                  <c:v>2.3390322683508342E-3</c:v>
                </c:pt>
                <c:pt idx="2469">
                  <c:v>2.3374113232653253E-3</c:v>
                </c:pt>
                <c:pt idx="2470">
                  <c:v>2.3378165465833731E-3</c:v>
                </c:pt>
                <c:pt idx="2471">
                  <c:v>2.3374113232653253E-3</c:v>
                </c:pt>
                <c:pt idx="2472">
                  <c:v>2.3398427927096661E-3</c:v>
                </c:pt>
                <c:pt idx="2473">
                  <c:v>2.3366009025342317E-3</c:v>
                </c:pt>
                <c:pt idx="2474">
                  <c:v>2.3378165465833731E-3</c:v>
                </c:pt>
                <c:pt idx="2475">
                  <c:v>2.3366009025342317E-3</c:v>
                </c:pt>
                <c:pt idx="2476">
                  <c:v>2.3341698475610991E-3</c:v>
                </c:pt>
                <c:pt idx="2477">
                  <c:v>2.3374113232653253E-3</c:v>
                </c:pt>
                <c:pt idx="2478">
                  <c:v>2.3341698475610991E-3</c:v>
                </c:pt>
                <c:pt idx="2479">
                  <c:v>2.3341698475610991E-3</c:v>
                </c:pt>
                <c:pt idx="2480">
                  <c:v>2.3406533516154939E-3</c:v>
                </c:pt>
                <c:pt idx="2481">
                  <c:v>2.334980164684326E-3</c:v>
                </c:pt>
                <c:pt idx="2482">
                  <c:v>2.333359564969413E-3</c:v>
                </c:pt>
                <c:pt idx="2483">
                  <c:v>2.333359564969413E-3</c:v>
                </c:pt>
                <c:pt idx="2484">
                  <c:v>2.3297137205754545E-3</c:v>
                </c:pt>
                <c:pt idx="2485">
                  <c:v>2.3309289243615221E-3</c:v>
                </c:pt>
                <c:pt idx="2486">
                  <c:v>2.3301187798739254E-3</c:v>
                </c:pt>
                <c:pt idx="2487">
                  <c:v>2.333359564969413E-3</c:v>
                </c:pt>
                <c:pt idx="2488">
                  <c:v>2.3309289243615221E-3</c:v>
                </c:pt>
                <c:pt idx="2489">
                  <c:v>2.3313340095511993E-3</c:v>
                </c:pt>
                <c:pt idx="2490">
                  <c:v>2.3284985944580418E-3</c:v>
                </c:pt>
                <c:pt idx="2491">
                  <c:v>2.32728354600184E-3</c:v>
                </c:pt>
                <c:pt idx="2492">
                  <c:v>2.3195900420982609E-3</c:v>
                </c:pt>
                <c:pt idx="2493">
                  <c:v>2.3228290326435873E-3</c:v>
                </c:pt>
                <c:pt idx="2494">
                  <c:v>2.3240437964057092E-3</c:v>
                </c:pt>
                <c:pt idx="2495">
                  <c:v>2.3252586378017478E-3</c:v>
                </c:pt>
                <c:pt idx="2496">
                  <c:v>2.3240437964057092E-3</c:v>
                </c:pt>
                <c:pt idx="2497">
                  <c:v>2.3236388665260456E-3</c:v>
                </c:pt>
                <c:pt idx="2498">
                  <c:v>2.3183755629301722E-3</c:v>
                </c:pt>
                <c:pt idx="2499">
                  <c:v>2.3212094683784318E-3</c:v>
                </c:pt>
                <c:pt idx="2500">
                  <c:v>2.3244487349113638E-3</c:v>
                </c:pt>
                <c:pt idx="2501">
                  <c:v>2.3232339452720963E-3</c:v>
                </c:pt>
                <c:pt idx="2502">
                  <c:v>2.3232339452720963E-3</c:v>
                </c:pt>
                <c:pt idx="2503">
                  <c:v>2.3244487349113638E-3</c:v>
                </c:pt>
                <c:pt idx="2504">
                  <c:v>2.3220192332617843E-3</c:v>
                </c:pt>
                <c:pt idx="2505">
                  <c:v>2.3220192332617843E-3</c:v>
                </c:pt>
                <c:pt idx="2506">
                  <c:v>2.3236388665260456E-3</c:v>
                </c:pt>
                <c:pt idx="2507">
                  <c:v>2.3232339452720963E-3</c:v>
                </c:pt>
                <c:pt idx="2508">
                  <c:v>2.3240437964057092E-3</c:v>
                </c:pt>
                <c:pt idx="2509">
                  <c:v>2.3297137205754545E-3</c:v>
                </c:pt>
                <c:pt idx="2510">
                  <c:v>2.3203299028405062E-3</c:v>
                </c:pt>
                <c:pt idx="2511">
                  <c:v>2.3252586378017478E-3</c:v>
                </c:pt>
                <c:pt idx="2512">
                  <c:v>2.3240437964057092E-3</c:v>
                </c:pt>
                <c:pt idx="2513">
                  <c:v>2.3232339452720963E-3</c:v>
                </c:pt>
                <c:pt idx="2514">
                  <c:v>2.3232339452720963E-3</c:v>
                </c:pt>
                <c:pt idx="2515">
                  <c:v>2.3216143465079387E-3</c:v>
                </c:pt>
                <c:pt idx="2516">
                  <c:v>2.3232339452720963E-3</c:v>
                </c:pt>
                <c:pt idx="2517">
                  <c:v>2.3268785471065321E-3</c:v>
                </c:pt>
                <c:pt idx="2518">
                  <c:v>2.3240437964057092E-3</c:v>
                </c:pt>
                <c:pt idx="2519">
                  <c:v>2.3244487349113638E-3</c:v>
                </c:pt>
                <c:pt idx="2520">
                  <c:v>2.3236388665260456E-3</c:v>
                </c:pt>
                <c:pt idx="2521">
                  <c:v>2.3050214119925173E-3</c:v>
                </c:pt>
                <c:pt idx="2522">
                  <c:v>2.3086625225319612E-3</c:v>
                </c:pt>
                <c:pt idx="2523">
                  <c:v>2.3058304873695449E-3</c:v>
                </c:pt>
                <c:pt idx="2524">
                  <c:v>2.307044165037768E-3</c:v>
                </c:pt>
                <c:pt idx="2525">
                  <c:v>2.3139231364948652E-3</c:v>
                </c:pt>
                <c:pt idx="2526">
                  <c:v>2.303807863524156E-3</c:v>
                </c:pt>
                <c:pt idx="2527">
                  <c:v>2.3013809991100538E-3</c:v>
                </c:pt>
                <c:pt idx="2528">
                  <c:v>2.3029988742734936E-3</c:v>
                </c:pt>
                <c:pt idx="2529">
                  <c:v>2.2997632617157951E-3</c:v>
                </c:pt>
                <c:pt idx="2530">
                  <c:v>2.2997632617157951E-3</c:v>
                </c:pt>
                <c:pt idx="2531">
                  <c:v>2.2981456620731222E-3</c:v>
                </c:pt>
                <c:pt idx="2532">
                  <c:v>2.2977412836840769E-3</c:v>
                </c:pt>
                <c:pt idx="2533">
                  <c:v>2.2945065664402142E-3</c:v>
                </c:pt>
                <c:pt idx="2534">
                  <c:v>2.2949108759721584E-3</c:v>
                </c:pt>
                <c:pt idx="2535">
                  <c:v>2.2912723999740196E-3</c:v>
                </c:pt>
                <c:pt idx="2536">
                  <c:v>2.2932936894786895E-3</c:v>
                </c:pt>
                <c:pt idx="2537">
                  <c:v>2.2864221826751738E-3</c:v>
                </c:pt>
                <c:pt idx="2538">
                  <c:v>2.2920808899628549E-3</c:v>
                </c:pt>
                <c:pt idx="2539">
                  <c:v>2.2900597295178529E-3</c:v>
                </c:pt>
                <c:pt idx="2540">
                  <c:v>2.2920808899628549E-3</c:v>
                </c:pt>
                <c:pt idx="2541">
                  <c:v>2.2912723999740196E-3</c:v>
                </c:pt>
                <c:pt idx="2542">
                  <c:v>2.2908681678852935E-3</c:v>
                </c:pt>
                <c:pt idx="2543">
                  <c:v>2.289655523238589E-3</c:v>
                </c:pt>
                <c:pt idx="2544">
                  <c:v>2.2876346208758453E-3</c:v>
                </c:pt>
                <c:pt idx="2545">
                  <c:v>2.2900597295178529E-3</c:v>
                </c:pt>
                <c:pt idx="2546">
                  <c:v>2.2908681678852935E-3</c:v>
                </c:pt>
                <c:pt idx="2547">
                  <c:v>2.290463944399997E-3</c:v>
                </c:pt>
                <c:pt idx="2548">
                  <c:v>2.2920808899628549E-3</c:v>
                </c:pt>
                <c:pt idx="2549">
                  <c:v>2.2920808899628549E-3</c:v>
                </c:pt>
                <c:pt idx="2550">
                  <c:v>2.2900597295178529E-3</c:v>
                </c:pt>
                <c:pt idx="2551">
                  <c:v>2.290463944399997E-3</c:v>
                </c:pt>
                <c:pt idx="2552">
                  <c:v>2.2912723999740196E-3</c:v>
                </c:pt>
                <c:pt idx="2553">
                  <c:v>2.290463944399997E-3</c:v>
                </c:pt>
                <c:pt idx="2554">
                  <c:v>2.2957195208548479E-3</c:v>
                </c:pt>
                <c:pt idx="2555">
                  <c:v>2.289655523238589E-3</c:v>
                </c:pt>
                <c:pt idx="2556">
                  <c:v>2.2900597295178529E-3</c:v>
                </c:pt>
                <c:pt idx="2557">
                  <c:v>2.289655523238589E-3</c:v>
                </c:pt>
                <c:pt idx="2558">
                  <c:v>2.2900597295178529E-3</c:v>
                </c:pt>
                <c:pt idx="2559">
                  <c:v>2.2924851478635143E-3</c:v>
                </c:pt>
                <c:pt idx="2560">
                  <c:v>2.2957195208548479E-3</c:v>
                </c:pt>
                <c:pt idx="2561">
                  <c:v>2.2928894143687006E-3</c:v>
                </c:pt>
                <c:pt idx="2562">
                  <c:v>2.2949108759721584E-3</c:v>
                </c:pt>
                <c:pt idx="2563">
                  <c:v>2.2949108759721584E-3</c:v>
                </c:pt>
                <c:pt idx="2564">
                  <c:v>2.2949108759721584E-3</c:v>
                </c:pt>
                <c:pt idx="2565">
                  <c:v>2.2973369139031316E-3</c:v>
                </c:pt>
                <c:pt idx="2566">
                  <c:v>2.2912723999740196E-3</c:v>
                </c:pt>
                <c:pt idx="2567">
                  <c:v>2.2969325527300109E-3</c:v>
                </c:pt>
                <c:pt idx="2568">
                  <c:v>2.2997632617157951E-3</c:v>
                </c:pt>
                <c:pt idx="2569">
                  <c:v>2.3001676831494611E-3</c:v>
                </c:pt>
                <c:pt idx="2570">
                  <c:v>2.303807863524156E-3</c:v>
                </c:pt>
                <c:pt idx="2571">
                  <c:v>2.2985500490705414E-3</c:v>
                </c:pt>
                <c:pt idx="2572">
                  <c:v>2.2981456620731222E-3</c:v>
                </c:pt>
                <c:pt idx="2573">
                  <c:v>2.2989544446766104E-3</c:v>
                </c:pt>
                <c:pt idx="2574">
                  <c:v>2.2969325527300109E-3</c:v>
                </c:pt>
                <c:pt idx="2575">
                  <c:v>2.2993588488916033E-3</c:v>
                </c:pt>
                <c:pt idx="2576">
                  <c:v>2.3021899194695262E-3</c:v>
                </c:pt>
                <c:pt idx="2577">
                  <c:v>2.3017854549843651E-3</c:v>
                </c:pt>
                <c:pt idx="2578">
                  <c:v>2.2969325527300109E-3</c:v>
                </c:pt>
                <c:pt idx="2579">
                  <c:v>2.2961238562061439E-3</c:v>
                </c:pt>
                <c:pt idx="2580">
                  <c:v>2.2961238562061439E-3</c:v>
                </c:pt>
                <c:pt idx="2581">
                  <c:v>2.2965282001644392E-3</c:v>
                </c:pt>
                <c:pt idx="2582">
                  <c:v>2.2945065664402142E-3</c:v>
                </c:pt>
                <c:pt idx="2583">
                  <c:v>2.2981456620731222E-3</c:v>
                </c:pt>
                <c:pt idx="2584">
                  <c:v>2.2941022655141707E-3</c:v>
                </c:pt>
                <c:pt idx="2585">
                  <c:v>2.2953151941102782E-3</c:v>
                </c:pt>
                <c:pt idx="2586">
                  <c:v>2.2920808899628549E-3</c:v>
                </c:pt>
                <c:pt idx="2587">
                  <c:v>2.2941022655141707E-3</c:v>
                </c:pt>
                <c:pt idx="2588">
                  <c:v>2.290463944399997E-3</c:v>
                </c:pt>
                <c:pt idx="2589">
                  <c:v>2.2892513255619302E-3</c:v>
                </c:pt>
                <c:pt idx="2590">
                  <c:v>2.290463944399997E-3</c:v>
                </c:pt>
                <c:pt idx="2591">
                  <c:v>2.2900597295178529E-3</c:v>
                </c:pt>
                <c:pt idx="2592">
                  <c:v>2.2876346208758453E-3</c:v>
                </c:pt>
                <c:pt idx="2593">
                  <c:v>2.290463944399997E-3</c:v>
                </c:pt>
                <c:pt idx="2594">
                  <c:v>2.2868263201412903E-3</c:v>
                </c:pt>
                <c:pt idx="2595">
                  <c:v>2.2835934612084057E-3</c:v>
                </c:pt>
                <c:pt idx="2596">
                  <c:v>2.2856139335438899E-3</c:v>
                </c:pt>
                <c:pt idx="2597">
                  <c:v>2.2839975384774322E-3</c:v>
                </c:pt>
                <c:pt idx="2598">
                  <c:v>2.2848057188120416E-3</c:v>
                </c:pt>
                <c:pt idx="2599">
                  <c:v>2.289655523238589E-3</c:v>
                </c:pt>
                <c:pt idx="2600">
                  <c:v>2.2819772381144202E-3</c:v>
                </c:pt>
                <c:pt idx="2601">
                  <c:v>2.2795531613896149E-3</c:v>
                </c:pt>
                <c:pt idx="2602">
                  <c:v>2.280361152578654E-3</c:v>
                </c:pt>
                <c:pt idx="2603">
                  <c:v>2.2779372821582502E-3</c:v>
                </c:pt>
                <c:pt idx="2604">
                  <c:v>2.2795531613896149E-3</c:v>
                </c:pt>
                <c:pt idx="2605">
                  <c:v>2.2734943232774261E-3</c:v>
                </c:pt>
                <c:pt idx="2606">
                  <c:v>2.2763215404412078E-3</c:v>
                </c:pt>
                <c:pt idx="2607">
                  <c:v>2.2751098243866405E-3</c:v>
                </c:pt>
                <c:pt idx="2608">
                  <c:v>2.2751231411431479E-3</c:v>
                </c:pt>
                <c:pt idx="2609">
                  <c:v>2.2722827876585747E-3</c:v>
                </c:pt>
                <c:pt idx="2610">
                  <c:v>2.2710713293569796E-3</c:v>
                </c:pt>
                <c:pt idx="2611">
                  <c:v>2.2646115239121677E-3</c:v>
                </c:pt>
                <c:pt idx="2612">
                  <c:v>2.2686486446759505E-3</c:v>
                </c:pt>
                <c:pt idx="2613">
                  <c:v>2.2686486446759505E-3</c:v>
                </c:pt>
                <c:pt idx="2614">
                  <c:v>2.2658225699800404E-3</c:v>
                </c:pt>
                <c:pt idx="2615">
                  <c:v>2.2662262691751423E-3</c:v>
                </c:pt>
                <c:pt idx="2616">
                  <c:v>2.2617860502370064E-3</c:v>
                </c:pt>
                <c:pt idx="2617">
                  <c:v>2.2585574524808813E-3</c:v>
                </c:pt>
                <c:pt idx="2618">
                  <c:v>2.2597681122707067E-3</c:v>
                </c:pt>
                <c:pt idx="2619">
                  <c:v>2.2545224776036278E-3</c:v>
                </c:pt>
                <c:pt idx="2620">
                  <c:v>2.2541190273035736E-3</c:v>
                </c:pt>
                <c:pt idx="2621">
                  <c:v>2.2601716826982443E-3</c:v>
                </c:pt>
                <c:pt idx="2622">
                  <c:v>2.2529087278732097E-3</c:v>
                </c:pt>
                <c:pt idx="2623">
                  <c:v>2.2496816401226076E-3</c:v>
                </c:pt>
                <c:pt idx="2624">
                  <c:v>2.2508917337055135E-3</c:v>
                </c:pt>
                <c:pt idx="2625">
                  <c:v>2.2472616844871848E-3</c:v>
                </c:pt>
                <c:pt idx="2626">
                  <c:v>2.2444387930177557E-3</c:v>
                </c:pt>
                <c:pt idx="2627">
                  <c:v>2.2404068195084454E-3</c:v>
                </c:pt>
                <c:pt idx="2628">
                  <c:v>2.2452452905738986E-3</c:v>
                </c:pt>
                <c:pt idx="2629">
                  <c:v>2.2440355570976993E-3</c:v>
                </c:pt>
                <c:pt idx="2630">
                  <c:v>2.2448420375097309E-3</c:v>
                </c:pt>
                <c:pt idx="2631">
                  <c:v>2.2408099782935302E-3</c:v>
                </c:pt>
                <c:pt idx="2632">
                  <c:v>2.2412131456480745E-3</c:v>
                </c:pt>
                <c:pt idx="2633">
                  <c:v>2.2363757029177592E-3</c:v>
                </c:pt>
                <c:pt idx="2634">
                  <c:v>2.2379880467412838E-3</c:v>
                </c:pt>
                <c:pt idx="2635">
                  <c:v>2.2391973945672149E-3</c:v>
                </c:pt>
                <c:pt idx="2636">
                  <c:v>2.2391973945672149E-3</c:v>
                </c:pt>
                <c:pt idx="2637">
                  <c:v>2.2383911541153491E-3</c:v>
                </c:pt>
                <c:pt idx="2638">
                  <c:v>2.2387942700572358E-3</c:v>
                </c:pt>
                <c:pt idx="2639">
                  <c:v>2.2391973945672149E-3</c:v>
                </c:pt>
                <c:pt idx="2640">
                  <c:v>2.2371818576955196E-3</c:v>
                </c:pt>
                <c:pt idx="2641">
                  <c:v>2.2396005276455614E-3</c:v>
                </c:pt>
                <c:pt idx="2642">
                  <c:v>2.2387942700572358E-3</c:v>
                </c:pt>
                <c:pt idx="2643">
                  <c:v>2.2383911541153491E-3</c:v>
                </c:pt>
                <c:pt idx="2644">
                  <c:v>2.2424226991311961E-3</c:v>
                </c:pt>
                <c:pt idx="2645">
                  <c:v>2.2391973945672149E-3</c:v>
                </c:pt>
                <c:pt idx="2646">
                  <c:v>2.2383911541153491E-3</c:v>
                </c:pt>
                <c:pt idx="2647">
                  <c:v>2.2396005276455614E-3</c:v>
                </c:pt>
                <c:pt idx="2648">
                  <c:v>2.2371818576955196E-3</c:v>
                </c:pt>
                <c:pt idx="2649">
                  <c:v>2.2367787760232756E-3</c:v>
                </c:pt>
                <c:pt idx="2650">
                  <c:v>2.2367787760232756E-3</c:v>
                </c:pt>
                <c:pt idx="2651">
                  <c:v>2.2375849479347653E-3</c:v>
                </c:pt>
                <c:pt idx="2652">
                  <c:v>2.2400036692925471E-3</c:v>
                </c:pt>
                <c:pt idx="2653">
                  <c:v>2.2347634961575095E-3</c:v>
                </c:pt>
                <c:pt idx="2654">
                  <c:v>2.2343604658815355E-3</c:v>
                </c:pt>
                <c:pt idx="2655">
                  <c:v>2.2319424640830101E-3</c:v>
                </c:pt>
                <c:pt idx="2656">
                  <c:v>2.2287189412280597E-3</c:v>
                </c:pt>
                <c:pt idx="2657">
                  <c:v>2.230330634156659E-3</c:v>
                </c:pt>
                <c:pt idx="2658">
                  <c:v>2.2351665349988462E-3</c:v>
                </c:pt>
                <c:pt idx="2659">
                  <c:v>2.233118547449355E-3</c:v>
                </c:pt>
                <c:pt idx="2660">
                  <c:v>2.230330634156659E-3</c:v>
                </c:pt>
                <c:pt idx="2661">
                  <c:v>2.2279131461324583E-3</c:v>
                </c:pt>
                <c:pt idx="2662">
                  <c:v>2.2250931329462808E-3</c:v>
                </c:pt>
                <c:pt idx="2663">
                  <c:v>2.2311014344490116E-3</c:v>
                </c:pt>
                <c:pt idx="2664">
                  <c:v>2.2222735391419167E-3</c:v>
                </c:pt>
                <c:pt idx="2665">
                  <c:v>2.2254959662942578E-3</c:v>
                </c:pt>
                <c:pt idx="2666">
                  <c:v>2.2307335787940252E-3</c:v>
                </c:pt>
                <c:pt idx="2667">
                  <c:v>2.2234818851397699E-3</c:v>
                </c:pt>
                <c:pt idx="2668">
                  <c:v>2.2206625309401547E-3</c:v>
                </c:pt>
                <c:pt idx="2669">
                  <c:v>2.2234818851397699E-3</c:v>
                </c:pt>
                <c:pt idx="2670">
                  <c:v>2.2198570781752406E-3</c:v>
                </c:pt>
                <c:pt idx="2671">
                  <c:v>2.220259800279927E-3</c:v>
                </c:pt>
                <c:pt idx="2672">
                  <c:v>2.2178435959753647E-3</c:v>
                </c:pt>
                <c:pt idx="2673">
                  <c:v>2.2238846842541331E-3</c:v>
                </c:pt>
                <c:pt idx="2674">
                  <c:v>2.2182462753064405E-3</c:v>
                </c:pt>
                <c:pt idx="2675">
                  <c:v>2.2210652701561938E-3</c:v>
                </c:pt>
                <c:pt idx="2676">
                  <c:v>2.2166356093044743E-3</c:v>
                </c:pt>
                <c:pt idx="2677">
                  <c:v>2.2174409251981934E-3</c:v>
                </c:pt>
                <c:pt idx="2678">
                  <c:v>2.2097918053113614E-3</c:v>
                </c:pt>
                <c:pt idx="2679">
                  <c:v>2.2158303276231016E-3</c:v>
                </c:pt>
                <c:pt idx="2680">
                  <c:v>2.212206983376278E-3</c:v>
                </c:pt>
                <c:pt idx="2681">
                  <c:v>2.2134146878312706E-3</c:v>
                </c:pt>
                <c:pt idx="2682">
                  <c:v>2.212206983376278E-3</c:v>
                </c:pt>
                <c:pt idx="2683">
                  <c:v>2.2089868143469393E-3</c:v>
                </c:pt>
                <c:pt idx="2684">
                  <c:v>2.2081818575741602E-3</c:v>
                </c:pt>
                <c:pt idx="2685">
                  <c:v>2.2009387848837508E-3</c:v>
                </c:pt>
                <c:pt idx="2686">
                  <c:v>2.2073769349908469E-3</c:v>
                </c:pt>
                <c:pt idx="2687">
                  <c:v>2.2073769349908469E-3</c:v>
                </c:pt>
                <c:pt idx="2688">
                  <c:v>2.2065720465948213E-3</c:v>
                </c:pt>
                <c:pt idx="2689">
                  <c:v>2.2097918053113614E-3</c:v>
                </c:pt>
                <c:pt idx="2690">
                  <c:v>2.2061696152163596E-3</c:v>
                </c:pt>
                <c:pt idx="2691">
                  <c:v>2.2037552064021731E-3</c:v>
                </c:pt>
                <c:pt idx="2692">
                  <c:v>2.2057671923839039E-3</c:v>
                </c:pt>
                <c:pt idx="2693">
                  <c:v>2.2049623723559186E-3</c:v>
                </c:pt>
                <c:pt idx="2694">
                  <c:v>2.2045599751598444E-3</c:v>
                </c:pt>
                <c:pt idx="2695">
                  <c:v>2.2073769349908469E-3</c:v>
                </c:pt>
                <c:pt idx="2696">
                  <c:v>2.2049623723559186E-3</c:v>
                </c:pt>
                <c:pt idx="2697">
                  <c:v>2.2093893055550578E-3</c:v>
                </c:pt>
                <c:pt idx="2698">
                  <c:v>2.2081818575741602E-3</c:v>
                </c:pt>
                <c:pt idx="2699">
                  <c:v>2.2073769349908469E-3</c:v>
                </c:pt>
                <c:pt idx="2700">
                  <c:v>2.2061696152163596E-3</c:v>
                </c:pt>
                <c:pt idx="2701">
                  <c:v>2.2029504718219886E-3</c:v>
                </c:pt>
                <c:pt idx="2702">
                  <c:v>2.206974486519559E-3</c:v>
                </c:pt>
                <c:pt idx="2703">
                  <c:v>2.2097918053113614E-3</c:v>
                </c:pt>
                <c:pt idx="2704">
                  <c:v>2.2105968304696063E-3</c:v>
                </c:pt>
                <c:pt idx="2705">
                  <c:v>2.2097918053113614E-3</c:v>
                </c:pt>
                <c:pt idx="2706">
                  <c:v>2.21019431361612E-3</c:v>
                </c:pt>
                <c:pt idx="2707">
                  <c:v>2.206974486519559E-3</c:v>
                </c:pt>
                <c:pt idx="2708">
                  <c:v>2.2109993558720926E-3</c:v>
                </c:pt>
                <c:pt idx="2709">
                  <c:v>2.2093893055550578E-3</c:v>
                </c:pt>
                <c:pt idx="2710">
                  <c:v>2.212206983376278E-3</c:v>
                </c:pt>
                <c:pt idx="2711">
                  <c:v>2.2150250801518975E-3</c:v>
                </c:pt>
                <c:pt idx="2712">
                  <c:v>2.2118044323251561E-3</c:v>
                </c:pt>
                <c:pt idx="2713">
                  <c:v>2.2105968304696063E-3</c:v>
                </c:pt>
                <c:pt idx="2714">
                  <c:v>2.2105968304696063E-3</c:v>
                </c:pt>
                <c:pt idx="2715">
                  <c:v>2.2097918053113614E-3</c:v>
                </c:pt>
                <c:pt idx="2716">
                  <c:v>2.21019431361612E-3</c:v>
                </c:pt>
                <c:pt idx="2717">
                  <c:v>2.2077793920089565E-3</c:v>
                </c:pt>
                <c:pt idx="2718">
                  <c:v>2.2093893055550578E-3</c:v>
                </c:pt>
                <c:pt idx="2719">
                  <c:v>2.2061696152163596E-3</c:v>
                </c:pt>
                <c:pt idx="2720">
                  <c:v>2.2057671923839039E-3</c:v>
                </c:pt>
                <c:pt idx="2721">
                  <c:v>2.2037552064021731E-3</c:v>
                </c:pt>
                <c:pt idx="2722">
                  <c:v>2.2009387848837508E-3</c:v>
                </c:pt>
                <c:pt idx="2723">
                  <c:v>2.1957093982281086E-3</c:v>
                </c:pt>
                <c:pt idx="2724">
                  <c:v>2.2001341699076304E-3</c:v>
                </c:pt>
                <c:pt idx="2725">
                  <c:v>2.195307197496269E-3</c:v>
                </c:pt>
                <c:pt idx="2726">
                  <c:v>2.1949050053030883E-3</c:v>
                </c:pt>
                <c:pt idx="2727">
                  <c:v>2.1908835529377202E-3</c:v>
                </c:pt>
                <c:pt idx="2728">
                  <c:v>2.1912856597592623E-3</c:v>
                </c:pt>
                <c:pt idx="2729">
                  <c:v>2.1888731468596052E-3</c:v>
                </c:pt>
                <c:pt idx="2730">
                  <c:v>2.1912066801120598E-3</c:v>
                </c:pt>
                <c:pt idx="2731">
                  <c:v>2.1864609411951104E-3</c:v>
                </c:pt>
                <c:pt idx="2732">
                  <c:v>2.1864609411951104E-3</c:v>
                </c:pt>
                <c:pt idx="2733">
                  <c:v>2.1848529747426656E-3</c:v>
                </c:pt>
                <c:pt idx="2734">
                  <c:v>2.1868629541392415E-3</c:v>
                </c:pt>
                <c:pt idx="2735">
                  <c:v>2.1832451447957152E-3</c:v>
                </c:pt>
                <c:pt idx="2736">
                  <c:v>2.1816374513368743E-3</c:v>
                </c:pt>
                <c:pt idx="2737">
                  <c:v>2.1820393619067747E-3</c:v>
                </c:pt>
                <c:pt idx="2738">
                  <c:v>2.1820393619067747E-3</c:v>
                </c:pt>
                <c:pt idx="2739">
                  <c:v>2.1851693326076249E-3</c:v>
                </c:pt>
                <c:pt idx="2740">
                  <c:v>2.188069044170432E-3</c:v>
                </c:pt>
                <c:pt idx="2741">
                  <c:v>2.1808336557850648E-3</c:v>
                </c:pt>
                <c:pt idx="2742">
                  <c:v>2.1776188147112174E-3</c:v>
                </c:pt>
                <c:pt idx="2743">
                  <c:v>2.1792261670258058E-3</c:v>
                </c:pt>
                <c:pt idx="2744">
                  <c:v>2.1792261670258058E-3</c:v>
                </c:pt>
                <c:pt idx="2745">
                  <c:v>2.1827549317167019E-3</c:v>
                </c:pt>
                <c:pt idx="2746">
                  <c:v>2.1744045193465632E-3</c:v>
                </c:pt>
                <c:pt idx="2747">
                  <c:v>2.1800298943487665E-3</c:v>
                </c:pt>
                <c:pt idx="2748">
                  <c:v>2.1796280264232545E-3</c:v>
                </c:pt>
                <c:pt idx="2749">
                  <c:v>2.1792261670258058E-3</c:v>
                </c:pt>
                <c:pt idx="2750">
                  <c:v>2.1792261670258058E-3</c:v>
                </c:pt>
                <c:pt idx="2751">
                  <c:v>2.1796280264232545E-3</c:v>
                </c:pt>
                <c:pt idx="2752">
                  <c:v>2.1744045193465632E-3</c:v>
                </c:pt>
                <c:pt idx="2753">
                  <c:v>2.1792261670258058E-3</c:v>
                </c:pt>
                <c:pt idx="2754">
                  <c:v>2.1816374513368743E-3</c:v>
                </c:pt>
                <c:pt idx="2755">
                  <c:v>2.1792261670258058E-3</c:v>
                </c:pt>
                <c:pt idx="2756">
                  <c:v>2.1832451447957152E-3</c:v>
                </c:pt>
                <c:pt idx="2757">
                  <c:v>2.1792261670258058E-3</c:v>
                </c:pt>
                <c:pt idx="2758">
                  <c:v>2.1780206399991267E-3</c:v>
                </c:pt>
                <c:pt idx="2759">
                  <c:v>2.1780206399991267E-3</c:v>
                </c:pt>
                <c:pt idx="2760">
                  <c:v>2.1731992992471108E-3</c:v>
                </c:pt>
                <c:pt idx="2761">
                  <c:v>2.1780206399991267E-3</c:v>
                </c:pt>
                <c:pt idx="2762">
                  <c:v>2.1776188147112174E-3</c:v>
                </c:pt>
                <c:pt idx="2763">
                  <c:v>2.1780206399991267E-3</c:v>
                </c:pt>
                <c:pt idx="2764">
                  <c:v>2.1784224738140138E-3</c:v>
                </c:pt>
                <c:pt idx="2765">
                  <c:v>2.1784224738140138E-3</c:v>
                </c:pt>
                <c:pt idx="2766">
                  <c:v>2.1752080420350886E-3</c:v>
                </c:pt>
                <c:pt idx="2767">
                  <c:v>2.1776188147112174E-3</c:v>
                </c:pt>
                <c:pt idx="2768">
                  <c:v>2.1731992992471108E-3</c:v>
                </c:pt>
                <c:pt idx="2769">
                  <c:v>2.1776188147112174E-3</c:v>
                </c:pt>
                <c:pt idx="2770">
                  <c:v>2.1760115988239256E-3</c:v>
                </c:pt>
                <c:pt idx="2771">
                  <c:v>2.1764133900066388E-3</c:v>
                </c:pt>
                <c:pt idx="2772">
                  <c:v>2.1760115988239256E-3</c:v>
                </c:pt>
                <c:pt idx="2773">
                  <c:v>2.1760115988239256E-3</c:v>
                </c:pt>
                <c:pt idx="2774">
                  <c:v>2.1736010307561783E-3</c:v>
                </c:pt>
                <c:pt idx="2775">
                  <c:v>2.1764133900066388E-3</c:v>
                </c:pt>
                <c:pt idx="2776">
                  <c:v>2.1615527922018542E-3</c:v>
                </c:pt>
                <c:pt idx="2777">
                  <c:v>2.1623557695804744E-3</c:v>
                </c:pt>
                <c:pt idx="2778">
                  <c:v>2.1611513162864675E-3</c:v>
                </c:pt>
                <c:pt idx="2779">
                  <c:v>2.1619542766330999E-3</c:v>
                </c:pt>
                <c:pt idx="2780">
                  <c:v>2.1579398155017922E-3</c:v>
                </c:pt>
                <c:pt idx="2781">
                  <c:v>2.1579398155017922E-3</c:v>
                </c:pt>
                <c:pt idx="2782">
                  <c:v>2.1571370254452496E-3</c:v>
                </c:pt>
                <c:pt idx="2783">
                  <c:v>2.1539262057125902E-3</c:v>
                </c:pt>
                <c:pt idx="2784">
                  <c:v>2.1551301992745434E-3</c:v>
                </c:pt>
                <c:pt idx="2785">
                  <c:v>2.1611513162864675E-3</c:v>
                </c:pt>
                <c:pt idx="2786">
                  <c:v>2.1531235858919711E-3</c:v>
                </c:pt>
                <c:pt idx="2787">
                  <c:v>2.1539262057125902E-3</c:v>
                </c:pt>
                <c:pt idx="2788">
                  <c:v>2.1531235858919711E-3</c:v>
                </c:pt>
                <c:pt idx="2789">
                  <c:v>2.1487097852977816E-3</c:v>
                </c:pt>
                <c:pt idx="2790">
                  <c:v>2.1511171852636912E-3</c:v>
                </c:pt>
                <c:pt idx="2791">
                  <c:v>2.1507159306655725E-3</c:v>
                </c:pt>
                <c:pt idx="2792">
                  <c:v>2.1487097852977816E-3</c:v>
                </c:pt>
                <c:pt idx="2793">
                  <c:v>2.1543275283888333E-3</c:v>
                </c:pt>
                <c:pt idx="2794">
                  <c:v>2.1463026915908789E-3</c:v>
                </c:pt>
                <c:pt idx="2795">
                  <c:v>2.1459015390774732E-3</c:v>
                </c:pt>
                <c:pt idx="2796">
                  <c:v>2.1471050221346763E-3</c:v>
                </c:pt>
                <c:pt idx="2797">
                  <c:v>2.1398852718610265E-3</c:v>
                </c:pt>
                <c:pt idx="2798">
                  <c:v>2.1461741711021362E-3</c:v>
                </c:pt>
                <c:pt idx="2799">
                  <c:v>2.1467038526098567E-3</c:v>
                </c:pt>
                <c:pt idx="2800">
                  <c:v>2.1465757739646519E-3</c:v>
                </c:pt>
                <c:pt idx="2801">
                  <c:v>2.1455003950693686E-3</c:v>
                </c:pt>
                <c:pt idx="2802">
                  <c:v>2.1430937096169073E-3</c:v>
                </c:pt>
                <c:pt idx="2803">
                  <c:v>2.1378802745628386E-3</c:v>
                </c:pt>
                <c:pt idx="2804">
                  <c:v>2.1402862968233172E-3</c:v>
                </c:pt>
                <c:pt idx="2805">
                  <c:v>2.13387091742467E-3</c:v>
                </c:pt>
                <c:pt idx="2806">
                  <c:v>2.1370783351447081E-3</c:v>
                </c:pt>
                <c:pt idx="2807">
                  <c:v>2.1374793006039621E-3</c:v>
                </c:pt>
                <c:pt idx="2808">
                  <c:v>2.1382812570216094E-3</c:v>
                </c:pt>
                <c:pt idx="2809">
                  <c:v>2.1394842553999812E-3</c:v>
                </c:pt>
                <c:pt idx="2810">
                  <c:v>2.1374793006039621E-3</c:v>
                </c:pt>
                <c:pt idx="2811">
                  <c:v>2.1310648730268962E-3</c:v>
                </c:pt>
                <c:pt idx="2812">
                  <c:v>2.1358754897619799E-3</c:v>
                </c:pt>
                <c:pt idx="2813">
                  <c:v>2.1314657110242312E-3</c:v>
                </c:pt>
                <c:pt idx="2814">
                  <c:v>2.1362764297239872E-3</c:v>
                </c:pt>
                <c:pt idx="2815">
                  <c:v>2.133470028449862E-3</c:v>
                </c:pt>
                <c:pt idx="2816">
                  <c:v>2.133470028449862E-3</c:v>
                </c:pt>
                <c:pt idx="2817">
                  <c:v>2.132668275990738E-3</c:v>
                </c:pt>
                <c:pt idx="2818">
                  <c:v>2.132668275990738E-3</c:v>
                </c:pt>
                <c:pt idx="2819">
                  <c:v>2.1290608104643232E-3</c:v>
                </c:pt>
                <c:pt idx="2820">
                  <c:v>2.133470028449862E-3</c:v>
                </c:pt>
                <c:pt idx="2821">
                  <c:v>2.133470028449862E-3</c:v>
                </c:pt>
                <c:pt idx="2822">
                  <c:v>2.133069147971975E-3</c:v>
                </c:pt>
                <c:pt idx="2823">
                  <c:v>2.1318665575171362E-3</c:v>
                </c:pt>
                <c:pt idx="2824">
                  <c:v>2.133470028449862E-3</c:v>
                </c:pt>
                <c:pt idx="2825">
                  <c:v>2.132668275990738E-3</c:v>
                </c:pt>
                <c:pt idx="2826">
                  <c:v>2.133470028449862E-3</c:v>
                </c:pt>
                <c:pt idx="2827">
                  <c:v>2.13387091742467E-3</c:v>
                </c:pt>
                <c:pt idx="2828">
                  <c:v>2.133470028449862E-3</c:v>
                </c:pt>
                <c:pt idx="2829">
                  <c:v>2.13387091742467E-3</c:v>
                </c:pt>
                <c:pt idx="2830">
                  <c:v>2.1390832474399101E-3</c:v>
                </c:pt>
                <c:pt idx="2831">
                  <c:v>2.1318665575171362E-3</c:v>
                </c:pt>
                <c:pt idx="2832">
                  <c:v>2.132668275990738E-3</c:v>
                </c:pt>
                <c:pt idx="2833">
                  <c:v>2.1310648730268962E-3</c:v>
                </c:pt>
                <c:pt idx="2834">
                  <c:v>2.1306640435248608E-3</c:v>
                </c:pt>
                <c:pt idx="2835">
                  <c:v>2.1294616059878576E-3</c:v>
                </c:pt>
                <c:pt idx="2836">
                  <c:v>2.1282592448988343E-3</c:v>
                </c:pt>
                <c:pt idx="2837">
                  <c:v>2.1310648730268962E-3</c:v>
                </c:pt>
                <c:pt idx="2838">
                  <c:v>2.133470028449862E-3</c:v>
                </c:pt>
                <c:pt idx="2839">
                  <c:v>2.1302632225178564E-3</c:v>
                </c:pt>
                <c:pt idx="2840">
                  <c:v>2.1302632225178564E-3</c:v>
                </c:pt>
                <c:pt idx="2841">
                  <c:v>2.1298624100056125E-3</c:v>
                </c:pt>
                <c:pt idx="2842">
                  <c:v>2.1242519266327924E-3</c:v>
                </c:pt>
                <c:pt idx="2843">
                  <c:v>2.1286600234347391E-3</c:v>
                </c:pt>
                <c:pt idx="2844">
                  <c:v>2.133069147971975E-3</c:v>
                </c:pt>
                <c:pt idx="2845">
                  <c:v>2.1286600234347391E-3</c:v>
                </c:pt>
                <c:pt idx="2846">
                  <c:v>2.1298624100056125E-3</c:v>
                </c:pt>
                <c:pt idx="2847">
                  <c:v>2.1278584748563398E-3</c:v>
                </c:pt>
                <c:pt idx="2848">
                  <c:v>2.1262554796150617E-3</c:v>
                </c:pt>
                <c:pt idx="2849">
                  <c:v>2.1290608104643232E-3</c:v>
                </c:pt>
                <c:pt idx="2850">
                  <c:v>2.1238512415095497E-3</c:v>
                </c:pt>
                <c:pt idx="2851">
                  <c:v>2.1262554796150617E-3</c:v>
                </c:pt>
                <c:pt idx="2852">
                  <c:v>2.1310648730268962E-3</c:v>
                </c:pt>
                <c:pt idx="2853">
                  <c:v>2.1254540329478629E-3</c:v>
                </c:pt>
                <c:pt idx="2854">
                  <c:v>2.1282592448988343E-3</c:v>
                </c:pt>
                <c:pt idx="2855">
                  <c:v>2.1278584748563398E-3</c:v>
                </c:pt>
                <c:pt idx="2856">
                  <c:v>2.1250533223516783E-3</c:v>
                </c:pt>
                <c:pt idx="2857">
                  <c:v>2.1246526202467453E-3</c:v>
                </c:pt>
                <c:pt idx="2858">
                  <c:v>2.1222485859182885E-3</c:v>
                </c:pt>
                <c:pt idx="2859">
                  <c:v>2.1238512415095497E-3</c:v>
                </c:pt>
                <c:pt idx="2860">
                  <c:v>2.1246526202467453E-3</c:v>
                </c:pt>
                <c:pt idx="2861">
                  <c:v>2.1234505648767485E-3</c:v>
                </c:pt>
                <c:pt idx="2862">
                  <c:v>2.1222485859182885E-3</c:v>
                </c:pt>
                <c:pt idx="2863">
                  <c:v>2.1210466833640816E-3</c:v>
                </c:pt>
                <c:pt idx="2864">
                  <c:v>2.1186431074392839E-3</c:v>
                </c:pt>
                <c:pt idx="2865">
                  <c:v>2.1218479432445511E-3</c:v>
                </c:pt>
                <c:pt idx="2866">
                  <c:v>2.1222485859182885E-3</c:v>
                </c:pt>
                <c:pt idx="2867">
                  <c:v>2.1198448572068407E-3</c:v>
                </c:pt>
                <c:pt idx="2868">
                  <c:v>2.1218479432445511E-3</c:v>
                </c:pt>
                <c:pt idx="2869">
                  <c:v>2.1202454574378183E-3</c:v>
                </c:pt>
                <c:pt idx="2870">
                  <c:v>2.1174414340541271E-3</c:v>
                </c:pt>
                <c:pt idx="2871">
                  <c:v>2.1198448572068407E-3</c:v>
                </c:pt>
                <c:pt idx="2872">
                  <c:v>2.118242541157658E-3</c:v>
                </c:pt>
                <c:pt idx="2873">
                  <c:v>2.1170408932316832E-3</c:v>
                </c:pt>
                <c:pt idx="2874">
                  <c:v>2.118242541157658E-3</c:v>
                </c:pt>
                <c:pt idx="2875">
                  <c:v>2.1174414340541271E-3</c:v>
                </c:pt>
                <c:pt idx="2876">
                  <c:v>2.1174414340541271E-3</c:v>
                </c:pt>
                <c:pt idx="2877">
                  <c:v>2.1170408932316832E-3</c:v>
                </c:pt>
                <c:pt idx="2878">
                  <c:v>2.1158393216784005E-3</c:v>
                </c:pt>
                <c:pt idx="2879">
                  <c:v>2.1158393216784005E-3</c:v>
                </c:pt>
                <c:pt idx="2880">
                  <c:v>2.117281123773641E-3</c:v>
                </c:pt>
                <c:pt idx="2881">
                  <c:v>2.1174414340541271E-3</c:v>
                </c:pt>
                <c:pt idx="2882">
                  <c:v>2.1130359516847541E-3</c:v>
                </c:pt>
                <c:pt idx="2883">
                  <c:v>2.1166403608950941E-3</c:v>
                </c:pt>
                <c:pt idx="2884">
                  <c:v>2.1138368721202458E-3</c:v>
                </c:pt>
                <c:pt idx="2885">
                  <c:v>2.1110337990465798E-3</c:v>
                </c:pt>
                <c:pt idx="2886">
                  <c:v>2.1110337990465798E-3</c:v>
                </c:pt>
                <c:pt idx="2887">
                  <c:v>2.1078307958656488E-3</c:v>
                </c:pt>
                <c:pt idx="2888">
                  <c:v>2.1098326092475611E-3</c:v>
                </c:pt>
                <c:pt idx="2889">
                  <c:v>2.1150383164018891E-3</c:v>
                </c:pt>
                <c:pt idx="2890">
                  <c:v>2.1094322296102514E-3</c:v>
                </c:pt>
                <c:pt idx="2891">
                  <c:v>2.1126355041918804E-3</c:v>
                </c:pt>
                <c:pt idx="2892">
                  <c:v>2.1082311415816435E-3</c:v>
                </c:pt>
                <c:pt idx="2893">
                  <c:v>2.1058291944751144E-3</c:v>
                </c:pt>
                <c:pt idx="2894">
                  <c:v>2.1090318584536753E-3</c:v>
                </c:pt>
                <c:pt idx="2895">
                  <c:v>2.1070301298723552E-3</c:v>
                </c:pt>
                <c:pt idx="2896">
                  <c:v>2.1094322296102514E-3</c:v>
                </c:pt>
                <c:pt idx="2897">
                  <c:v>2.1118346346545311E-3</c:v>
                </c:pt>
                <c:pt idx="2898">
                  <c:v>2.1086314957775628E-3</c:v>
                </c:pt>
                <c:pt idx="2899">
                  <c:v>2.1070301298723552E-3</c:v>
                </c:pt>
                <c:pt idx="2900">
                  <c:v>2.1070301298723552E-3</c:v>
                </c:pt>
                <c:pt idx="2901">
                  <c:v>2.1010262158611703E-3</c:v>
                </c:pt>
                <c:pt idx="2902">
                  <c:v>2.1078307958656488E-3</c:v>
                </c:pt>
                <c:pt idx="2903">
                  <c:v>2.104228065973851E-3</c:v>
                </c:pt>
                <c:pt idx="2904">
                  <c:v>2.1062294977955277E-3</c:v>
                </c:pt>
                <c:pt idx="2905">
                  <c:v>2.1058291944751144E-3</c:v>
                </c:pt>
                <c:pt idx="2906">
                  <c:v>2.1050286132689435E-3</c:v>
                </c:pt>
                <c:pt idx="2907">
                  <c:v>2.104228065973851E-3</c:v>
                </c:pt>
                <c:pt idx="2908">
                  <c:v>2.104228065973851E-3</c:v>
                </c:pt>
                <c:pt idx="2909">
                  <c:v>2.0990253349894902E-3</c:v>
                </c:pt>
                <c:pt idx="2910">
                  <c:v>2.1034275525876815E-3</c:v>
                </c:pt>
                <c:pt idx="2911">
                  <c:v>2.1030273086097696E-3</c:v>
                </c:pt>
                <c:pt idx="2912">
                  <c:v>2.1050286132689435E-3</c:v>
                </c:pt>
                <c:pt idx="2913">
                  <c:v>2.1022268460829463E-3</c:v>
                </c:pt>
                <c:pt idx="2914">
                  <c:v>2.1022268460829463E-3</c:v>
                </c:pt>
                <c:pt idx="2915">
                  <c:v>2.1010262158611703E-3</c:v>
                </c:pt>
                <c:pt idx="2916">
                  <c:v>2.0982250419588175E-3</c:v>
                </c:pt>
                <c:pt idx="2917">
                  <c:v>2.0990253349894902E-3</c:v>
                </c:pt>
                <c:pt idx="2918">
                  <c:v>2.0990253349894902E-3</c:v>
                </c:pt>
                <c:pt idx="2919">
                  <c:v>2.0974247828209149E-3</c:v>
                </c:pt>
                <c:pt idx="2920">
                  <c:v>2.0958243662148085E-3</c:v>
                </c:pt>
                <c:pt idx="2921">
                  <c:v>2.0950242087422982E-3</c:v>
                </c:pt>
                <c:pt idx="2922">
                  <c:v>2.0946241427127373E-3</c:v>
                </c:pt>
                <c:pt idx="2923">
                  <c:v>2.092623939621114E-3</c:v>
                </c:pt>
                <c:pt idx="2924">
                  <c:v>2.0934239954476029E-3</c:v>
                </c:pt>
                <c:pt idx="2925">
                  <c:v>2.092623939621114E-3</c:v>
                </c:pt>
                <c:pt idx="2926">
                  <c:v>2.0982250419588175E-3</c:v>
                </c:pt>
                <c:pt idx="2927">
                  <c:v>2.0906239482651316E-3</c:v>
                </c:pt>
                <c:pt idx="2928">
                  <c:v>2.0922239244121417E-3</c:v>
                </c:pt>
                <c:pt idx="2929">
                  <c:v>2.093637709511089E-3</c:v>
                </c:pt>
                <c:pt idx="2930">
                  <c:v>2.0910239295990909E-3</c:v>
                </c:pt>
                <c:pt idx="2931">
                  <c:v>2.0890241076074166E-3</c:v>
                </c:pt>
                <c:pt idx="2932">
                  <c:v>2.0838255609848116E-3</c:v>
                </c:pt>
                <c:pt idx="2933">
                  <c:v>2.0878243160186273E-3</c:v>
                </c:pt>
                <c:pt idx="2934">
                  <c:v>2.0910239295990909E-3</c:v>
                </c:pt>
                <c:pt idx="2935">
                  <c:v>2.0854249614211573E-3</c:v>
                </c:pt>
                <c:pt idx="2936">
                  <c:v>2.0890241076074166E-3</c:v>
                </c:pt>
                <c:pt idx="2937">
                  <c:v>2.0862247124257701E-3</c:v>
                </c:pt>
                <c:pt idx="2938">
                  <c:v>2.0774293132292195E-3</c:v>
                </c:pt>
                <c:pt idx="2939">
                  <c:v>2.0826260995253586E-3</c:v>
                </c:pt>
                <c:pt idx="2940">
                  <c:v>2.080227405092225E-3</c:v>
                </c:pt>
                <c:pt idx="2941">
                  <c:v>2.0818265008663607E-3</c:v>
                </c:pt>
                <c:pt idx="2942">
                  <c:v>2.0862247124257701E-3</c:v>
                </c:pt>
                <c:pt idx="2943">
                  <c:v>2.079427907972789E-3</c:v>
                </c:pt>
                <c:pt idx="2944">
                  <c:v>2.0758305897018046E-3</c:v>
                </c:pt>
                <c:pt idx="2945">
                  <c:v>2.0766299345481606E-3</c:v>
                </c:pt>
                <c:pt idx="2946">
                  <c:v>2.0690375242803827E-3</c:v>
                </c:pt>
                <c:pt idx="2947">
                  <c:v>2.0766299345481606E-3</c:v>
                </c:pt>
                <c:pt idx="2948">
                  <c:v>2.0742320015046068E-3</c:v>
                </c:pt>
                <c:pt idx="2949">
                  <c:v>2.0738323755986397E-3</c:v>
                </c:pt>
                <c:pt idx="2950">
                  <c:v>2.0722339565400522E-3</c:v>
                </c:pt>
                <c:pt idx="2951">
                  <c:v>2.0722339565400522E-3</c:v>
                </c:pt>
                <c:pt idx="2952">
                  <c:v>2.0718343729153824E-3</c:v>
                </c:pt>
                <c:pt idx="2953">
                  <c:v>2.0722339565400522E-3</c:v>
                </c:pt>
                <c:pt idx="2954">
                  <c:v>2.0670400288680221E-3</c:v>
                </c:pt>
                <c:pt idx="2955">
                  <c:v>2.0726335486204446E-3</c:v>
                </c:pt>
                <c:pt idx="2956">
                  <c:v>2.0722339565400522E-3</c:v>
                </c:pt>
                <c:pt idx="2957">
                  <c:v>2.0718343729153824E-3</c:v>
                </c:pt>
                <c:pt idx="2958">
                  <c:v>2.0726335486204446E-3</c:v>
                </c:pt>
                <c:pt idx="2959">
                  <c:v>2.0722339565400522E-3</c:v>
                </c:pt>
                <c:pt idx="2960">
                  <c:v>2.070236122968562E-3</c:v>
                </c:pt>
                <c:pt idx="2961">
                  <c:v>2.0738323755986397E-3</c:v>
                </c:pt>
                <c:pt idx="2962">
                  <c:v>2.0738323755986397E-3</c:v>
                </c:pt>
                <c:pt idx="2963">
                  <c:v>2.0742320015046068E-3</c:v>
                </c:pt>
                <c:pt idx="2964">
                  <c:v>2.0742320015046068E-3</c:v>
                </c:pt>
                <c:pt idx="2965">
                  <c:v>2.0810269360560327E-3</c:v>
                </c:pt>
                <c:pt idx="2966">
                  <c:v>2.0774293132292195E-3</c:v>
                </c:pt>
                <c:pt idx="2967">
                  <c:v>2.0758305897018046E-3</c:v>
                </c:pt>
                <c:pt idx="2968">
                  <c:v>2.075430929965968E-3</c:v>
                </c:pt>
                <c:pt idx="2969">
                  <c:v>2.0770296196592178E-3</c:v>
                </c:pt>
                <c:pt idx="2970">
                  <c:v>2.0770296196592178E-3</c:v>
                </c:pt>
                <c:pt idx="2971">
                  <c:v>2.0830259115487797E-3</c:v>
                </c:pt>
                <c:pt idx="2972">
                  <c:v>2.0770296196592178E-3</c:v>
                </c:pt>
                <c:pt idx="2973">
                  <c:v>2.0778290152584336E-3</c:v>
                </c:pt>
                <c:pt idx="2974">
                  <c:v>2.0750312786880017E-3</c:v>
                </c:pt>
                <c:pt idx="2975">
                  <c:v>2.0746316358676384E-3</c:v>
                </c:pt>
                <c:pt idx="2976">
                  <c:v>2.0730331491568277E-3</c:v>
                </c:pt>
                <c:pt idx="2977">
                  <c:v>2.0718343729153824E-3</c:v>
                </c:pt>
                <c:pt idx="2978">
                  <c:v>2.0718343729153824E-3</c:v>
                </c:pt>
                <c:pt idx="2979">
                  <c:v>2.0722339565400522E-3</c:v>
                </c:pt>
                <c:pt idx="2980">
                  <c:v>2.0670400288680221E-3</c:v>
                </c:pt>
                <c:pt idx="2981">
                  <c:v>2.0670400288680221E-3</c:v>
                </c:pt>
                <c:pt idx="2982">
                  <c:v>2.0650427447615198E-3</c:v>
                </c:pt>
                <c:pt idx="2983">
                  <c:v>2.060250124833202E-3</c:v>
                </c:pt>
                <c:pt idx="2984">
                  <c:v>2.0622469019424237E-3</c:v>
                </c:pt>
                <c:pt idx="2985">
                  <c:v>2.0642438902770486E-3</c:v>
                </c:pt>
                <c:pt idx="2986">
                  <c:v>2.0606494633586231E-3</c:v>
                </c:pt>
                <c:pt idx="2987">
                  <c:v>2.0662410898705961E-3</c:v>
                </c:pt>
                <c:pt idx="2988">
                  <c:v>2.0590521599419226E-3</c:v>
                </c:pt>
                <c:pt idx="2989">
                  <c:v>2.060250124833202E-3</c:v>
                </c:pt>
                <c:pt idx="2990">
                  <c:v>2.0620257874665268E-3</c:v>
                </c:pt>
                <c:pt idx="2991">
                  <c:v>2.051067669764602E-3</c:v>
                </c:pt>
                <c:pt idx="2992">
                  <c:v>2.0570557207236473E-3</c:v>
                </c:pt>
                <c:pt idx="2993">
                  <c:v>2.0582535589158736E-3</c:v>
                </c:pt>
                <c:pt idx="2994">
                  <c:v>2.0570557207236473E-3</c:v>
                </c:pt>
                <c:pt idx="2995">
                  <c:v>2.0546602723613126E-3</c:v>
                </c:pt>
                <c:pt idx="2996">
                  <c:v>2.0546602723613126E-3</c:v>
                </c:pt>
                <c:pt idx="2997">
                  <c:v>2.0530634756684755E-3</c:v>
                </c:pt>
                <c:pt idx="2998">
                  <c:v>2.0542610605228874E-3</c:v>
                </c:pt>
                <c:pt idx="2999">
                  <c:v>2.0494711769903497E-3</c:v>
                </c:pt>
                <c:pt idx="3000">
                  <c:v>2.0548304593902187E-3</c:v>
                </c:pt>
                <c:pt idx="3001">
                  <c:v>2.0526642976030672E-3</c:v>
                </c:pt>
                <c:pt idx="3002">
                  <c:v>2.0522651279802438E-3</c:v>
                </c:pt>
                <c:pt idx="3003">
                  <c:v>2.0518659667997357E-3</c:v>
                </c:pt>
                <c:pt idx="3004">
                  <c:v>2.0498702875225796E-3</c:v>
                </c:pt>
                <c:pt idx="3005">
                  <c:v>2.0482738960352419E-3</c:v>
                </c:pt>
                <c:pt idx="3006">
                  <c:v>2.0498702875225796E-3</c:v>
                </c:pt>
                <c:pt idx="3007">
                  <c:v>2.0478748192631745E-3</c:v>
                </c:pt>
                <c:pt idx="3008">
                  <c:v>2.0474757509304779E-3</c:v>
                </c:pt>
                <c:pt idx="3009">
                  <c:v>2.0478748192631745E-3</c:v>
                </c:pt>
                <c:pt idx="3010">
                  <c:v>2.0498702875225796E-3</c:v>
                </c:pt>
                <c:pt idx="3011">
                  <c:v>2.0474757509304779E-3</c:v>
                </c:pt>
                <c:pt idx="3012">
                  <c:v>2.045480535848198E-3</c:v>
                </c:pt>
                <c:pt idx="3013">
                  <c:v>2.0446825088815158E-3</c:v>
                </c:pt>
                <c:pt idx="3014">
                  <c:v>2.0430865561927723E-3</c:v>
                </c:pt>
                <c:pt idx="3015">
                  <c:v>2.0430865561927723E-3</c:v>
                </c:pt>
                <c:pt idx="3016">
                  <c:v>2.0466776395821288E-3</c:v>
                </c:pt>
                <c:pt idx="3017">
                  <c:v>2.0418896802568286E-3</c:v>
                </c:pt>
                <c:pt idx="3018">
                  <c:v>2.0410918051434303E-3</c:v>
                </c:pt>
                <c:pt idx="3019">
                  <c:v>2.0379006420613147E-3</c:v>
                </c:pt>
                <c:pt idx="3020">
                  <c:v>2.040847382314295E-3</c:v>
                </c:pt>
                <c:pt idx="3021">
                  <c:v>2.036305262913189E-3</c:v>
                </c:pt>
                <c:pt idx="3022">
                  <c:v>2.0410918051434303E-3</c:v>
                </c:pt>
                <c:pt idx="3023">
                  <c:v>2.0347100186708642E-3</c:v>
                </c:pt>
                <c:pt idx="3024">
                  <c:v>2.036305262913189E-3</c:v>
                </c:pt>
                <c:pt idx="3025">
                  <c:v>2.0315199348351805E-3</c:v>
                </c:pt>
                <c:pt idx="3026">
                  <c:v>2.0291277259589062E-3</c:v>
                </c:pt>
                <c:pt idx="3027">
                  <c:v>2.0307224981656537E-3</c:v>
                </c:pt>
                <c:pt idx="3028">
                  <c:v>2.0223514480576985E-3</c:v>
                </c:pt>
                <c:pt idx="3029">
                  <c:v>2.0287290539748918E-3</c:v>
                </c:pt>
                <c:pt idx="3030">
                  <c:v>2.0259385860147928E-3</c:v>
                </c:pt>
                <c:pt idx="3031">
                  <c:v>2.0235470849000996E-3</c:v>
                </c:pt>
                <c:pt idx="3032">
                  <c:v>2.0275330885809856E-3</c:v>
                </c:pt>
                <c:pt idx="3033">
                  <c:v>2.0240813419398584E-3</c:v>
                </c:pt>
                <c:pt idx="3034">
                  <c:v>2.0183665393228556E-3</c:v>
                </c:pt>
                <c:pt idx="3035">
                  <c:v>2.0219529192884436E-3</c:v>
                </c:pt>
                <c:pt idx="3036">
                  <c:v>2.0119924365112592E-3</c:v>
                </c:pt>
                <c:pt idx="3037">
                  <c:v>2.0135857602037168E-3</c:v>
                </c:pt>
                <c:pt idx="3038">
                  <c:v>2.0167728115924404E-3</c:v>
                </c:pt>
                <c:pt idx="3039">
                  <c:v>2.0123907548107224E-3</c:v>
                </c:pt>
                <c:pt idx="3040">
                  <c:v>2.0125134724525155E-3</c:v>
                </c:pt>
                <c:pt idx="3041">
                  <c:v>2.0096027034269461E-3</c:v>
                </c:pt>
                <c:pt idx="3042">
                  <c:v>2.0077288406382503E-3</c:v>
                </c:pt>
                <c:pt idx="3043">
                  <c:v>2.0064168638064292E-3</c:v>
                </c:pt>
                <c:pt idx="3044">
                  <c:v>1.9992506927647038E-3</c:v>
                </c:pt>
                <c:pt idx="3045">
                  <c:v>2.0044259874289756E-3</c:v>
                </c:pt>
                <c:pt idx="3046">
                  <c:v>2.003231562527736E-3</c:v>
                </c:pt>
                <c:pt idx="3047">
                  <c:v>2.0024353213079832E-3</c:v>
                </c:pt>
                <c:pt idx="3048">
                  <c:v>2.0024353213079832E-3</c:v>
                </c:pt>
                <c:pt idx="3049">
                  <c:v>1.9984546197021631E-3</c:v>
                </c:pt>
                <c:pt idx="3050">
                  <c:v>1.9960666022563202E-3</c:v>
                </c:pt>
                <c:pt idx="3051">
                  <c:v>2.0016391137239339E-3</c:v>
                </c:pt>
                <c:pt idx="3052">
                  <c:v>2.0020372133116283E-3</c:v>
                </c:pt>
                <c:pt idx="3053">
                  <c:v>2.0016391137239339E-3</c:v>
                </c:pt>
                <c:pt idx="3054">
                  <c:v>2.0004448654101451E-3</c:v>
                </c:pt>
                <c:pt idx="3055">
                  <c:v>2.0028334377132631E-3</c:v>
                </c:pt>
                <c:pt idx="3056">
                  <c:v>2.0000467994544255E-3</c:v>
                </c:pt>
                <c:pt idx="3057">
                  <c:v>1.9996487419060341E-3</c:v>
                </c:pt>
                <c:pt idx="3058">
                  <c:v>2.0004448654101451E-3</c:v>
                </c:pt>
                <c:pt idx="3059">
                  <c:v>1.9988526520301692E-3</c:v>
                </c:pt>
                <c:pt idx="3060">
                  <c:v>1.9976585802646725E-3</c:v>
                </c:pt>
                <c:pt idx="3061">
                  <c:v>2.0044259874289756E-3</c:v>
                </c:pt>
                <c:pt idx="3062">
                  <c:v>1.9992506927647038E-3</c:v>
                </c:pt>
                <c:pt idx="3063">
                  <c:v>1.9988526520301692E-3</c:v>
                </c:pt>
                <c:pt idx="3064">
                  <c:v>1.9989601648809333E-3</c:v>
                </c:pt>
                <c:pt idx="3065">
                  <c:v>1.9976585802646725E-3</c:v>
                </c:pt>
                <c:pt idx="3066">
                  <c:v>1.9948727069999698E-3</c:v>
                </c:pt>
                <c:pt idx="3067">
                  <c:v>1.9988526520301692E-3</c:v>
                </c:pt>
                <c:pt idx="3068">
                  <c:v>1.9948727069999698E-3</c:v>
                </c:pt>
                <c:pt idx="3069">
                  <c:v>1.9980565957804196E-3</c:v>
                </c:pt>
                <c:pt idx="3070">
                  <c:v>1.9969678521710092E-3</c:v>
                </c:pt>
                <c:pt idx="3071">
                  <c:v>1.9940768188488433E-3</c:v>
                </c:pt>
                <c:pt idx="3072">
                  <c:v>1.992087245524713E-3</c:v>
                </c:pt>
                <c:pt idx="3073">
                  <c:v>1.9869153378333144E-3</c:v>
                </c:pt>
                <c:pt idx="3074">
                  <c:v>1.9924851433844684E-3</c:v>
                </c:pt>
                <c:pt idx="3075">
                  <c:v>1.9964645841507446E-3</c:v>
                </c:pt>
                <c:pt idx="3076">
                  <c:v>1.990495738103061E-3</c:v>
                </c:pt>
                <c:pt idx="3077">
                  <c:v>1.992087245524713E-3</c:v>
                </c:pt>
                <c:pt idx="3078">
                  <c:v>1.9889043650964276E-3</c:v>
                </c:pt>
                <c:pt idx="3079">
                  <c:v>1.9889043650964276E-3</c:v>
                </c:pt>
                <c:pt idx="3080">
                  <c:v>1.9933822193593468E-3</c:v>
                </c:pt>
                <c:pt idx="3081">
                  <c:v>1.9885065428451205E-3</c:v>
                </c:pt>
                <c:pt idx="3082">
                  <c:v>1.9889043650964276E-3</c:v>
                </c:pt>
                <c:pt idx="3083">
                  <c:v>1.9948727069999698E-3</c:v>
                </c:pt>
                <c:pt idx="3084">
                  <c:v>1.990495738103061E-3</c:v>
                </c:pt>
                <c:pt idx="3085">
                  <c:v>1.990495738103061E-3</c:v>
                </c:pt>
                <c:pt idx="3086">
                  <c:v>1.9932809643110529E-3</c:v>
                </c:pt>
                <c:pt idx="3087">
                  <c:v>1.987710923541065E-3</c:v>
                </c:pt>
                <c:pt idx="3088">
                  <c:v>1.9908936023564014E-3</c:v>
                </c:pt>
                <c:pt idx="3089">
                  <c:v>1.9873131264877852E-3</c:v>
                </c:pt>
                <c:pt idx="3090">
                  <c:v>1.9945773545816193E-3</c:v>
                </c:pt>
                <c:pt idx="3091">
                  <c:v>1.992087245524713E-3</c:v>
                </c:pt>
                <c:pt idx="3092">
                  <c:v>1.9897000347989312E-3</c:v>
                </c:pt>
                <c:pt idx="3093">
                  <c:v>1.9936788873784143E-3</c:v>
                </c:pt>
                <c:pt idx="3094">
                  <c:v>1.9936788873784143E-3</c:v>
                </c:pt>
                <c:pt idx="3095">
                  <c:v>1.9881087289934218E-3</c:v>
                </c:pt>
                <c:pt idx="3096">
                  <c:v>1.9940768188488433E-3</c:v>
                </c:pt>
                <c:pt idx="3097">
                  <c:v>1.9940768188488433E-3</c:v>
                </c:pt>
                <c:pt idx="3098">
                  <c:v>1.994474758722606E-3</c:v>
                </c:pt>
                <c:pt idx="3099">
                  <c:v>1.9940768188488433E-3</c:v>
                </c:pt>
                <c:pt idx="3100">
                  <c:v>1.995270663681198E-3</c:v>
                </c:pt>
                <c:pt idx="3101">
                  <c:v>1.994474758722606E-3</c:v>
                </c:pt>
                <c:pt idx="3102">
                  <c:v>1.9964645841507446E-3</c:v>
                </c:pt>
                <c:pt idx="3103">
                  <c:v>1.994474758722606E-3</c:v>
                </c:pt>
                <c:pt idx="3104">
                  <c:v>1.9964645841507446E-3</c:v>
                </c:pt>
                <c:pt idx="3105">
                  <c:v>1.9936788873784143E-3</c:v>
                </c:pt>
                <c:pt idx="3106">
                  <c:v>1.9988526520301692E-3</c:v>
                </c:pt>
                <c:pt idx="3107">
                  <c:v>1.994474758722606E-3</c:v>
                </c:pt>
                <c:pt idx="3108">
                  <c:v>1.9948727069999698E-3</c:v>
                </c:pt>
                <c:pt idx="3109">
                  <c:v>1.9940768188488433E-3</c:v>
                </c:pt>
                <c:pt idx="3110">
                  <c:v>1.9965694148724043E-3</c:v>
                </c:pt>
                <c:pt idx="3111">
                  <c:v>1.9969678521710092E-3</c:v>
                </c:pt>
                <c:pt idx="3112">
                  <c:v>1.9964645841507446E-3</c:v>
                </c:pt>
                <c:pt idx="3113">
                  <c:v>1.9916893560669611E-3</c:v>
                </c:pt>
                <c:pt idx="3114">
                  <c:v>1.995270663681198E-3</c:v>
                </c:pt>
                <c:pt idx="3115">
                  <c:v>1.9916893560669611E-3</c:v>
                </c:pt>
                <c:pt idx="3116">
                  <c:v>1.9916893560669611E-3</c:v>
                </c:pt>
                <c:pt idx="3117">
                  <c:v>1.9924851433844684E-3</c:v>
                </c:pt>
                <c:pt idx="3118">
                  <c:v>1.985324267198219E-3</c:v>
                </c:pt>
                <c:pt idx="3119">
                  <c:v>1.99218715984243E-3</c:v>
                </c:pt>
                <c:pt idx="3120">
                  <c:v>1.9940768188488433E-3</c:v>
                </c:pt>
                <c:pt idx="3121">
                  <c:v>1.9933822193593468E-3</c:v>
                </c:pt>
                <c:pt idx="3122">
                  <c:v>1.9965694148724043E-3</c:v>
                </c:pt>
                <c:pt idx="3123">
                  <c:v>1.9900978822506602E-3</c:v>
                </c:pt>
                <c:pt idx="3124">
                  <c:v>1.9829379131646721E-3</c:v>
                </c:pt>
                <c:pt idx="3125">
                  <c:v>1.9913904955527984E-3</c:v>
                </c:pt>
                <c:pt idx="3126">
                  <c:v>1.9873131264877852E-3</c:v>
                </c:pt>
                <c:pt idx="3127">
                  <c:v>1.9889043650964276E-3</c:v>
                </c:pt>
                <c:pt idx="3128">
                  <c:v>1.994474758722606E-3</c:v>
                </c:pt>
                <c:pt idx="3129">
                  <c:v>1.9869153378333144E-3</c:v>
                </c:pt>
                <c:pt idx="3130">
                  <c:v>1.9897972678958945E-3</c:v>
                </c:pt>
                <c:pt idx="3131">
                  <c:v>1.9873131264877852E-3</c:v>
                </c:pt>
                <c:pt idx="3132">
                  <c:v>1.9849265205338111E-3</c:v>
                </c:pt>
                <c:pt idx="3133">
                  <c:v>1.9881087289934218E-3</c:v>
                </c:pt>
                <c:pt idx="3134">
                  <c:v>1.9845287822666175E-3</c:v>
                </c:pt>
                <c:pt idx="3135">
                  <c:v>1.987710923541065E-3</c:v>
                </c:pt>
                <c:pt idx="3136">
                  <c:v>1.9873131264877852E-3</c:v>
                </c:pt>
                <c:pt idx="3137">
                  <c:v>1.9889043650964276E-3</c:v>
                </c:pt>
                <c:pt idx="3138">
                  <c:v>1.986119785719742E-3</c:v>
                </c:pt>
                <c:pt idx="3139">
                  <c:v>1.986119785719742E-3</c:v>
                </c:pt>
                <c:pt idx="3140">
                  <c:v>1.9829379131646721E-3</c:v>
                </c:pt>
                <c:pt idx="3141">
                  <c:v>1.9845287822666175E-3</c:v>
                </c:pt>
                <c:pt idx="3142">
                  <c:v>1.985722022260107E-3</c:v>
                </c:pt>
                <c:pt idx="3143">
                  <c:v>1.9833356178456663E-3</c:v>
                </c:pt>
                <c:pt idx="3144">
                  <c:v>1.9845287822666175E-3</c:v>
                </c:pt>
                <c:pt idx="3145">
                  <c:v>1.9849265205338111E-3</c:v>
                </c:pt>
                <c:pt idx="3146">
                  <c:v>1.9805518613829906E-3</c:v>
                </c:pt>
                <c:pt idx="3147">
                  <c:v>1.9813471783968889E-3</c:v>
                </c:pt>
                <c:pt idx="3148">
                  <c:v>1.9813471783968889E-3</c:v>
                </c:pt>
                <c:pt idx="3149">
                  <c:v>1.9793589488186539E-3</c:v>
                </c:pt>
                <c:pt idx="3150">
                  <c:v>1.9773709290777383E-3</c:v>
                </c:pt>
                <c:pt idx="3151">
                  <c:v>1.9817448494959377E-3</c:v>
                </c:pt>
                <c:pt idx="3152">
                  <c:v>1.9745880539039067E-3</c:v>
                </c:pt>
                <c:pt idx="3153">
                  <c:v>1.9733955189749999E-3</c:v>
                </c:pt>
                <c:pt idx="3154">
                  <c:v>1.9729980241113996E-3</c:v>
                </c:pt>
                <c:pt idx="3155">
                  <c:v>1.9706132310945844E-3</c:v>
                </c:pt>
                <c:pt idx="3156">
                  <c:v>1.9678313542089497E-3</c:v>
                </c:pt>
                <c:pt idx="3157">
                  <c:v>1.9654472153562454E-3</c:v>
                </c:pt>
                <c:pt idx="3158">
                  <c:v>1.9650498882270344E-3</c:v>
                </c:pt>
                <c:pt idx="3159">
                  <c:v>1.9642552591201453E-3</c:v>
                </c:pt>
                <c:pt idx="3160">
                  <c:v>1.9618715729926247E-3</c:v>
                </c:pt>
                <c:pt idx="3161">
                  <c:v>1.9614743213092535E-3</c:v>
                </c:pt>
                <c:pt idx="3162">
                  <c:v>1.9598853983885597E-3</c:v>
                </c:pt>
                <c:pt idx="3163">
                  <c:v>1.9551194340850114E-3</c:v>
                </c:pt>
                <c:pt idx="3164">
                  <c:v>1.9567079547934099E-3</c:v>
                </c:pt>
                <c:pt idx="3165">
                  <c:v>1.9626661015050627E-3</c:v>
                </c:pt>
                <c:pt idx="3166">
                  <c:v>1.9555165516954957E-3</c:v>
                </c:pt>
                <c:pt idx="3167">
                  <c:v>1.9567079547934099E-3</c:v>
                </c:pt>
                <c:pt idx="3168">
                  <c:v>1.9551194340850114E-3</c:v>
                </c:pt>
                <c:pt idx="3169">
                  <c:v>1.9479727493580698E-3</c:v>
                </c:pt>
                <c:pt idx="3170">
                  <c:v>1.9555753891514231E-3</c:v>
                </c:pt>
                <c:pt idx="3171">
                  <c:v>1.9519427947617338E-3</c:v>
                </c:pt>
                <c:pt idx="3172">
                  <c:v>1.9519427947617338E-3</c:v>
                </c:pt>
                <c:pt idx="3173">
                  <c:v>1.9582966095556026E-3</c:v>
                </c:pt>
                <c:pt idx="3174">
                  <c:v>1.9519427947617338E-3</c:v>
                </c:pt>
                <c:pt idx="3175">
                  <c:v>1.9507516932132866E-3</c:v>
                </c:pt>
                <c:pt idx="3176">
                  <c:v>1.951148718688029E-3</c:v>
                </c:pt>
                <c:pt idx="3177">
                  <c:v>1.9495606670343164E-3</c:v>
                </c:pt>
                <c:pt idx="3178">
                  <c:v>1.9543252239956834E-3</c:v>
                </c:pt>
                <c:pt idx="3179">
                  <c:v>1.9519427947617338E-3</c:v>
                </c:pt>
                <c:pt idx="3180">
                  <c:v>1.9567681305256777E-3</c:v>
                </c:pt>
                <c:pt idx="3181">
                  <c:v>1.9535310474134409E-3</c:v>
                </c:pt>
                <c:pt idx="3182">
                  <c:v>1.9539281315163084E-3</c:v>
                </c:pt>
                <c:pt idx="3183">
                  <c:v>1.9547223248518293E-3</c:v>
                </c:pt>
                <c:pt idx="3184">
                  <c:v>1.9555165516954957E-3</c:v>
                </c:pt>
                <c:pt idx="3185">
                  <c:v>1.9503546761129296E-3</c:v>
                </c:pt>
                <c:pt idx="3186">
                  <c:v>1.955913677683547E-3</c:v>
                </c:pt>
                <c:pt idx="3187">
                  <c:v>1.9551194340850114E-3</c:v>
                </c:pt>
                <c:pt idx="3188">
                  <c:v>1.9571051059157525E-3</c:v>
                </c:pt>
                <c:pt idx="3189">
                  <c:v>1.9567079547934099E-3</c:v>
                </c:pt>
                <c:pt idx="3190">
                  <c:v>1.9578994332965834E-3</c:v>
                </c:pt>
                <c:pt idx="3191">
                  <c:v>1.9563108120494296E-3</c:v>
                </c:pt>
                <c:pt idx="3192">
                  <c:v>1.9555165516954957E-3</c:v>
                </c:pt>
                <c:pt idx="3193">
                  <c:v>1.9527369043361648E-3</c:v>
                </c:pt>
                <c:pt idx="3194">
                  <c:v>1.9535310474134409E-3</c:v>
                </c:pt>
                <c:pt idx="3195">
                  <c:v>1.9551194340850114E-3</c:v>
                </c:pt>
                <c:pt idx="3196">
                  <c:v>1.9578994332965834E-3</c:v>
                </c:pt>
                <c:pt idx="3197">
                  <c:v>1.9527369043361648E-3</c:v>
                </c:pt>
                <c:pt idx="3198">
                  <c:v>1.9515457525374237E-3</c:v>
                </c:pt>
                <c:pt idx="3199">
                  <c:v>1.9487666914500697E-3</c:v>
                </c:pt>
                <c:pt idx="3200">
                  <c:v>1.9519976178681096E-3</c:v>
                </c:pt>
                <c:pt idx="3201">
                  <c:v>1.9508051783629439E-3</c:v>
                </c:pt>
                <c:pt idx="3202">
                  <c:v>1.9535310474134409E-3</c:v>
                </c:pt>
                <c:pt idx="3203">
                  <c:v>1.9459880406427455E-3</c:v>
                </c:pt>
                <c:pt idx="3204">
                  <c:v>1.9475757908710006E-3</c:v>
                </c:pt>
                <c:pt idx="3205">
                  <c:v>1.9452414581647432E-3</c:v>
                </c:pt>
                <c:pt idx="3206">
                  <c:v>1.9412255935261353E-3</c:v>
                </c:pt>
                <c:pt idx="3207">
                  <c:v>1.9448441124344043E-3</c:v>
                </c:pt>
                <c:pt idx="3208">
                  <c:v>1.9336875164613658E-3</c:v>
                </c:pt>
                <c:pt idx="3209">
                  <c:v>1.9400766171788334E-3</c:v>
                </c:pt>
                <c:pt idx="3210">
                  <c:v>1.9416224180887089E-3</c:v>
                </c:pt>
                <c:pt idx="3211">
                  <c:v>1.9336875164613658E-3</c:v>
                </c:pt>
                <c:pt idx="3212">
                  <c:v>1.9352742291030025E-3</c:v>
                </c:pt>
                <c:pt idx="3213">
                  <c:v>1.932497569792599E-3</c:v>
                </c:pt>
                <c:pt idx="3214">
                  <c:v>1.9309110913039505E-3</c:v>
                </c:pt>
                <c:pt idx="3215">
                  <c:v>1.9329276357010618E-3</c:v>
                </c:pt>
                <c:pt idx="3216">
                  <c:v>1.9285316244002601E-3</c:v>
                </c:pt>
                <c:pt idx="3217">
                  <c:v>1.9261524584409508E-3</c:v>
                </c:pt>
                <c:pt idx="3218">
                  <c:v>1.9321009376277833E-3</c:v>
                </c:pt>
                <c:pt idx="3219">
                  <c:v>1.9233771451058518E-3</c:v>
                </c:pt>
                <c:pt idx="3220">
                  <c:v>1.9233998792856171E-3</c:v>
                </c:pt>
                <c:pt idx="3221">
                  <c:v>1.9241936749067128E-3</c:v>
                </c:pt>
                <c:pt idx="3222">
                  <c:v>1.9206022412211583E-3</c:v>
                </c:pt>
                <c:pt idx="3223">
                  <c:v>1.9182240779975523E-3</c:v>
                </c:pt>
                <c:pt idx="3224">
                  <c:v>1.9190167656584823E-3</c:v>
                </c:pt>
                <c:pt idx="3225">
                  <c:v>1.9190167656584823E-3</c:v>
                </c:pt>
                <c:pt idx="3226">
                  <c:v>1.9162425050128049E-3</c:v>
                </c:pt>
                <c:pt idx="3227">
                  <c:v>1.9186378081440711E-3</c:v>
                </c:pt>
                <c:pt idx="3228">
                  <c:v>1.90950671837474E-3</c:v>
                </c:pt>
                <c:pt idx="3229">
                  <c:v>1.9154499342803938E-3</c:v>
                </c:pt>
                <c:pt idx="3230">
                  <c:v>1.9142736340452343E-3</c:v>
                </c:pt>
                <c:pt idx="3231">
                  <c:v>1.9154499342803938E-3</c:v>
                </c:pt>
                <c:pt idx="3232">
                  <c:v>1.9138648930236471E-3</c:v>
                </c:pt>
                <c:pt idx="3233">
                  <c:v>1.915846215471043E-3</c:v>
                </c:pt>
                <c:pt idx="3234">
                  <c:v>1.9138648930236471E-3</c:v>
                </c:pt>
                <c:pt idx="3235">
                  <c:v>1.915846215471043E-3</c:v>
                </c:pt>
                <c:pt idx="3236">
                  <c:v>1.9126761997548401E-3</c:v>
                </c:pt>
                <c:pt idx="3237">
                  <c:v>1.9150536614405929E-3</c:v>
                </c:pt>
                <c:pt idx="3238">
                  <c:v>1.9122799853635928E-3</c:v>
                </c:pt>
                <c:pt idx="3239">
                  <c:v>1.9114875816270476E-3</c:v>
                </c:pt>
                <c:pt idx="3240">
                  <c:v>1.9122799853635928E-3</c:v>
                </c:pt>
                <c:pt idx="3241">
                  <c:v>1.9138648930236471E-3</c:v>
                </c:pt>
                <c:pt idx="3242">
                  <c:v>1.9122799853635928E-3</c:v>
                </c:pt>
                <c:pt idx="3243">
                  <c:v>1.911883779321083E-3</c:v>
                </c:pt>
                <c:pt idx="3244">
                  <c:v>1.9114875816270476E-3</c:v>
                </c:pt>
                <c:pt idx="3245">
                  <c:v>1.9114875816270476E-3</c:v>
                </c:pt>
                <c:pt idx="3246">
                  <c:v>1.9122799853635928E-3</c:v>
                </c:pt>
                <c:pt idx="3247">
                  <c:v>1.91743142374741E-3</c:v>
                </c:pt>
                <c:pt idx="3248">
                  <c:v>1.911883779321083E-3</c:v>
                </c:pt>
                <c:pt idx="3249">
                  <c:v>1.9099028743303646E-3</c:v>
                </c:pt>
                <c:pt idx="3250">
                  <c:v>1.909110570766006E-3</c:v>
                </c:pt>
                <c:pt idx="3251">
                  <c:v>1.9102990386331438E-3</c:v>
                </c:pt>
                <c:pt idx="3252">
                  <c:v>1.9102990386331438E-3</c:v>
                </c:pt>
                <c:pt idx="3253">
                  <c:v>1.9099028743303646E-3</c:v>
                </c:pt>
                <c:pt idx="3254">
                  <c:v>1.909110570766006E-3</c:v>
                </c:pt>
                <c:pt idx="3255">
                  <c:v>1.9150536614405929E-3</c:v>
                </c:pt>
                <c:pt idx="3256">
                  <c:v>1.90950671837474E-3</c:v>
                </c:pt>
                <c:pt idx="3257">
                  <c:v>1.9099028743303646E-3</c:v>
                </c:pt>
                <c:pt idx="3258">
                  <c:v>1.908714431503899E-3</c:v>
                </c:pt>
                <c:pt idx="3259">
                  <c:v>1.9106952112833415E-3</c:v>
                </c:pt>
                <c:pt idx="3260">
                  <c:v>1.908714431503899E-3</c:v>
                </c:pt>
                <c:pt idx="3261">
                  <c:v>1.9071299579164647E-3</c:v>
                </c:pt>
                <c:pt idx="3262">
                  <c:v>1.9071299579164647E-3</c:v>
                </c:pt>
                <c:pt idx="3263">
                  <c:v>1.911883779321083E-3</c:v>
                </c:pt>
                <c:pt idx="3264">
                  <c:v>1.9079221780185106E-3</c:v>
                </c:pt>
                <c:pt idx="3265">
                  <c:v>1.89960553153791E-3</c:v>
                </c:pt>
                <c:pt idx="3266">
                  <c:v>1.907530990641752E-3</c:v>
                </c:pt>
                <c:pt idx="3267">
                  <c:v>1.89960553153791E-3</c:v>
                </c:pt>
                <c:pt idx="3268">
                  <c:v>1.9055456178539605E-3</c:v>
                </c:pt>
                <c:pt idx="3269">
                  <c:v>1.908714431503899E-3</c:v>
                </c:pt>
                <c:pt idx="3270">
                  <c:v>1.9091172777090152E-3</c:v>
                </c:pt>
                <c:pt idx="3271">
                  <c:v>1.907530990641752E-3</c:v>
                </c:pt>
                <c:pt idx="3272">
                  <c:v>1.9071344397616453E-3</c:v>
                </c:pt>
                <c:pt idx="3273">
                  <c:v>1.9015853517585191E-3</c:v>
                </c:pt>
                <c:pt idx="3274">
                  <c:v>1.9035653805195524E-3</c:v>
                </c:pt>
                <c:pt idx="3275">
                  <c:v>1.902377338236237E-3</c:v>
                </c:pt>
                <c:pt idx="3276">
                  <c:v>1.9035653805195524E-3</c:v>
                </c:pt>
                <c:pt idx="3277">
                  <c:v>1.9035653805195524E-3</c:v>
                </c:pt>
                <c:pt idx="3278">
                  <c:v>1.902377338236237E-3</c:v>
                </c:pt>
                <c:pt idx="3279">
                  <c:v>1.9015853517585191E-3</c:v>
                </c:pt>
                <c:pt idx="3280">
                  <c:v>1.904755309909032E-3</c:v>
                </c:pt>
                <c:pt idx="3281">
                  <c:v>1.9043588175024712E-3</c:v>
                </c:pt>
                <c:pt idx="3282">
                  <c:v>1.9067378972356939E-3</c:v>
                </c:pt>
                <c:pt idx="3283">
                  <c:v>1.9055483197801342E-3</c:v>
                </c:pt>
                <c:pt idx="3284">
                  <c:v>1.9031693903955795E-3</c:v>
                </c:pt>
                <c:pt idx="3285">
                  <c:v>1.9007933986472704E-3</c:v>
                </c:pt>
                <c:pt idx="3286">
                  <c:v>1.9007933986472704E-3</c:v>
                </c:pt>
                <c:pt idx="3287">
                  <c:v>1.8988136618336056E-3</c:v>
                </c:pt>
                <c:pt idx="3288">
                  <c:v>1.9011893710322186E-3</c:v>
                </c:pt>
                <c:pt idx="3289">
                  <c:v>1.9007933986472704E-3</c:v>
                </c:pt>
                <c:pt idx="3290">
                  <c:v>1.899997952224561E-3</c:v>
                </c:pt>
                <c:pt idx="3291">
                  <c:v>1.8980218254883894E-3</c:v>
                </c:pt>
                <c:pt idx="3292">
                  <c:v>1.9043574504226655E-3</c:v>
                </c:pt>
                <c:pt idx="3293">
                  <c:v>1.8964382528667907E-3</c:v>
                </c:pt>
                <c:pt idx="3294">
                  <c:v>1.8988136618336056E-3</c:v>
                </c:pt>
                <c:pt idx="3295">
                  <c:v>1.8968341335142446E-3</c:v>
                </c:pt>
                <c:pt idx="3296">
                  <c:v>1.8964382528667907E-3</c:v>
                </c:pt>
                <c:pt idx="3297">
                  <c:v>1.8944589746971213E-3</c:v>
                </c:pt>
                <c:pt idx="3298">
                  <c:v>1.8932715078399187E-3</c:v>
                </c:pt>
                <c:pt idx="3299">
                  <c:v>1.8952506609525225E-3</c:v>
                </c:pt>
                <c:pt idx="3300">
                  <c:v>1.9011871789108973E-3</c:v>
                </c:pt>
                <c:pt idx="3301">
                  <c:v>1.8964307230049573E-3</c:v>
                </c:pt>
                <c:pt idx="3302">
                  <c:v>1.8920841160074741E-3</c:v>
                </c:pt>
                <c:pt idx="3303">
                  <c:v>1.8924799049493102E-3</c:v>
                </c:pt>
                <c:pt idx="3304">
                  <c:v>1.8877309877187679E-3</c:v>
                </c:pt>
                <c:pt idx="3305">
                  <c:v>1.8952417968544871E-3</c:v>
                </c:pt>
                <c:pt idx="3306">
                  <c:v>1.8920841160074741E-3</c:v>
                </c:pt>
                <c:pt idx="3307">
                  <c:v>1.891279252151909E-3</c:v>
                </c:pt>
                <c:pt idx="3308">
                  <c:v>1.8932715078399187E-3</c:v>
                </c:pt>
                <c:pt idx="3309">
                  <c:v>1.8873352987830863E-3</c:v>
                </c:pt>
                <c:pt idx="3310">
                  <c:v>1.8865252998414334E-3</c:v>
                </c:pt>
                <c:pt idx="3311">
                  <c:v>1.8881266849868487E-3</c:v>
                </c:pt>
                <c:pt idx="3312">
                  <c:v>1.8814009644567251E-3</c:v>
                </c:pt>
                <c:pt idx="3313">
                  <c:v>1.8865439459078645E-3</c:v>
                </c:pt>
                <c:pt idx="3314">
                  <c:v>1.8865439459078645E-3</c:v>
                </c:pt>
                <c:pt idx="3315">
                  <c:v>1.8857526263590786E-3</c:v>
                </c:pt>
                <c:pt idx="3316">
                  <c:v>1.8865439459078645E-3</c:v>
                </c:pt>
                <c:pt idx="3317">
                  <c:v>1.8857526263590786E-3</c:v>
                </c:pt>
                <c:pt idx="3318">
                  <c:v>1.8806098614784642E-3</c:v>
                </c:pt>
                <c:pt idx="3319">
                  <c:v>1.8837744732764547E-3</c:v>
                </c:pt>
                <c:pt idx="3320">
                  <c:v>1.8841700872323929E-3</c:v>
                </c:pt>
                <c:pt idx="3321">
                  <c:v>1.882983270353616E-3</c:v>
                </c:pt>
                <c:pt idx="3322">
                  <c:v>1.8841700872323929E-3</c:v>
                </c:pt>
                <c:pt idx="3323">
                  <c:v>1.883378867650283E-3</c:v>
                </c:pt>
                <c:pt idx="3324">
                  <c:v>1.8814009644567251E-3</c:v>
                </c:pt>
                <c:pt idx="3325">
                  <c:v>1.8837744732764547E-3</c:v>
                </c:pt>
                <c:pt idx="3326">
                  <c:v>1.8806098614784642E-3</c:v>
                </c:pt>
                <c:pt idx="3327">
                  <c:v>1.8837744732764547E-3</c:v>
                </c:pt>
                <c:pt idx="3328">
                  <c:v>1.8837744732764547E-3</c:v>
                </c:pt>
                <c:pt idx="3329">
                  <c:v>1.882983270353616E-3</c:v>
                </c:pt>
                <c:pt idx="3330">
                  <c:v>1.882983270353616E-3</c:v>
                </c:pt>
                <c:pt idx="3331">
                  <c:v>1.882983270353616E-3</c:v>
                </c:pt>
                <c:pt idx="3332">
                  <c:v>1.8802143224809593E-3</c:v>
                </c:pt>
                <c:pt idx="3333">
                  <c:v>1.8837744732764547E-3</c:v>
                </c:pt>
                <c:pt idx="3334">
                  <c:v>1.8857526263590786E-3</c:v>
                </c:pt>
                <c:pt idx="3335">
                  <c:v>1.8841700872323929E-3</c:v>
                </c:pt>
                <c:pt idx="3336">
                  <c:v>1.8857526263590786E-3</c:v>
                </c:pt>
                <c:pt idx="3337">
                  <c:v>1.8912925631294208E-3</c:v>
                </c:pt>
                <c:pt idx="3338">
                  <c:v>1.8845657095183618E-3</c:v>
                </c:pt>
                <c:pt idx="3339">
                  <c:v>1.8857526263590786E-3</c:v>
                </c:pt>
                <c:pt idx="3340">
                  <c:v>1.8857526263590786E-3</c:v>
                </c:pt>
                <c:pt idx="3341">
                  <c:v>1.8877136753052937E-3</c:v>
                </c:pt>
                <c:pt idx="3342">
                  <c:v>1.8877136753052937E-3</c:v>
                </c:pt>
                <c:pt idx="3343">
                  <c:v>1.889313826788112E-3</c:v>
                </c:pt>
                <c:pt idx="3344">
                  <c:v>1.8849613401346233E-3</c:v>
                </c:pt>
                <c:pt idx="3345">
                  <c:v>1.8885223905875906E-3</c:v>
                </c:pt>
                <c:pt idx="3346">
                  <c:v>1.8849613401346233E-3</c:v>
                </c:pt>
                <c:pt idx="3347">
                  <c:v>1.8821921007477406E-3</c:v>
                </c:pt>
                <c:pt idx="3348">
                  <c:v>1.8817965284380071E-3</c:v>
                </c:pt>
                <c:pt idx="3349">
                  <c:v>1.8786322497623092E-3</c:v>
                </c:pt>
                <c:pt idx="3350">
                  <c:v>1.8865252998414334E-3</c:v>
                </c:pt>
                <c:pt idx="3351">
                  <c:v>1.8896944679065648E-3</c:v>
                </c:pt>
                <c:pt idx="3352">
                  <c:v>1.882983270353616E-3</c:v>
                </c:pt>
                <c:pt idx="3353">
                  <c:v>1.8857526263590786E-3</c:v>
                </c:pt>
                <c:pt idx="3354">
                  <c:v>1.8821921007477406E-3</c:v>
                </c:pt>
                <c:pt idx="3355">
                  <c:v>1.8810054088036316E-3</c:v>
                </c:pt>
                <c:pt idx="3356">
                  <c:v>1.8837744732764547E-3</c:v>
                </c:pt>
                <c:pt idx="3357">
                  <c:v>1.879423269467886E-3</c:v>
                </c:pt>
                <c:pt idx="3358">
                  <c:v>1.8821921007477406E-3</c:v>
                </c:pt>
                <c:pt idx="3359">
                  <c:v>1.8869396181795393E-3</c:v>
                </c:pt>
                <c:pt idx="3360">
                  <c:v>1.883378867650283E-3</c:v>
                </c:pt>
                <c:pt idx="3361">
                  <c:v>1.882983270353616E-3</c:v>
                </c:pt>
                <c:pt idx="3362">
                  <c:v>1.8817965284380071E-3</c:v>
                </c:pt>
                <c:pt idx="3363">
                  <c:v>1.8798187918108546E-3</c:v>
                </c:pt>
                <c:pt idx="3364">
                  <c:v>1.879423269467886E-3</c:v>
                </c:pt>
                <c:pt idx="3365">
                  <c:v>1.8802143224809593E-3</c:v>
                </c:pt>
                <c:pt idx="3366">
                  <c:v>1.8798187918108546E-3</c:v>
                </c:pt>
                <c:pt idx="3367">
                  <c:v>1.8790277554517926E-3</c:v>
                </c:pt>
                <c:pt idx="3368">
                  <c:v>1.8790277554517926E-3</c:v>
                </c:pt>
                <c:pt idx="3369">
                  <c:v>1.8778412633621226E-3</c:v>
                </c:pt>
                <c:pt idx="3370">
                  <c:v>1.8750730732110634E-3</c:v>
                </c:pt>
                <c:pt idx="3371">
                  <c:v>1.8707238841560686E-3</c:v>
                </c:pt>
                <c:pt idx="3372">
                  <c:v>1.8746776507732291E-3</c:v>
                </c:pt>
                <c:pt idx="3373">
                  <c:v>1.8758639430589428E-3</c:v>
                </c:pt>
                <c:pt idx="3374">
                  <c:v>1.8746776507732291E-3</c:v>
                </c:pt>
                <c:pt idx="3375">
                  <c:v>1.8734914334009873E-3</c:v>
                </c:pt>
                <c:pt idx="3376">
                  <c:v>1.8707238841560686E-3</c:v>
                </c:pt>
                <c:pt idx="3377">
                  <c:v>1.8671662056614327E-3</c:v>
                </c:pt>
                <c:pt idx="3378">
                  <c:v>1.8715145709023615E-3</c:v>
                </c:pt>
                <c:pt idx="3379">
                  <c:v>1.8703285532646907E-3</c:v>
                </c:pt>
                <c:pt idx="3380">
                  <c:v>1.8695379164441579E-3</c:v>
                </c:pt>
                <c:pt idx="3381">
                  <c:v>1.8687473129048377E-3</c:v>
                </c:pt>
                <c:pt idx="3382">
                  <c:v>1.8695379164441579E-3</c:v>
                </c:pt>
                <c:pt idx="3383">
                  <c:v>1.8679567426446299E-3</c:v>
                </c:pt>
                <c:pt idx="3384">
                  <c:v>1.8640043904567315E-3</c:v>
                </c:pt>
                <c:pt idx="3385">
                  <c:v>1.864794794352895E-3</c:v>
                </c:pt>
                <c:pt idx="3386">
                  <c:v>1.8651900087765735E-3</c:v>
                </c:pt>
                <c:pt idx="3387">
                  <c:v>1.8640043904567315E-3</c:v>
                </c:pt>
                <c:pt idx="3388">
                  <c:v>1.8628188469865313E-3</c:v>
                </c:pt>
                <c:pt idx="3389">
                  <c:v>1.8600528699315244E-3</c:v>
                </c:pt>
                <c:pt idx="3390">
                  <c:v>1.8643995882463686E-3</c:v>
                </c:pt>
                <c:pt idx="3391">
                  <c:v>1.8596577636103449E-3</c:v>
                </c:pt>
                <c:pt idx="3392">
                  <c:v>1.8588675759089437E-3</c:v>
                </c:pt>
                <c:pt idx="3393">
                  <c:v>1.860447984566705E-3</c:v>
                </c:pt>
                <c:pt idx="3394">
                  <c:v>1.8572873002626208E-3</c:v>
                </c:pt>
                <c:pt idx="3395">
                  <c:v>1.860843107516151E-3</c:v>
                </c:pt>
                <c:pt idx="3396">
                  <c:v>1.8663757019531453E-3</c:v>
                </c:pt>
                <c:pt idx="3397">
                  <c:v>1.860843107516151E-3</c:v>
                </c:pt>
                <c:pt idx="3398">
                  <c:v>1.8624236824618268E-3</c:v>
                </c:pt>
                <c:pt idx="3399">
                  <c:v>1.8588675759089437E-3</c:v>
                </c:pt>
                <c:pt idx="3400">
                  <c:v>1.8588675759089437E-3</c:v>
                </c:pt>
                <c:pt idx="3401">
                  <c:v>1.860447984566705E-3</c:v>
                </c:pt>
                <c:pt idx="3402">
                  <c:v>1.8612382387801236E-3</c:v>
                </c:pt>
                <c:pt idx="3403">
                  <c:v>1.860843107516151E-3</c:v>
                </c:pt>
                <c:pt idx="3404">
                  <c:v>1.8651900087765735E-3</c:v>
                </c:pt>
                <c:pt idx="3405">
                  <c:v>1.8620285262526985E-3</c:v>
                </c:pt>
                <c:pt idx="3406">
                  <c:v>1.8600528699315244E-3</c:v>
                </c:pt>
                <c:pt idx="3407">
                  <c:v>1.860843107516151E-3</c:v>
                </c:pt>
                <c:pt idx="3408">
                  <c:v>1.860447984566705E-3</c:v>
                </c:pt>
                <c:pt idx="3409">
                  <c:v>1.8600528699315244E-3</c:v>
                </c:pt>
                <c:pt idx="3410">
                  <c:v>1.8564972123135018E-3</c:v>
                </c:pt>
                <c:pt idx="3411">
                  <c:v>1.8584724945281967E-3</c:v>
                </c:pt>
                <c:pt idx="3412">
                  <c:v>1.8576823567052977E-3</c:v>
                </c:pt>
                <c:pt idx="3413">
                  <c:v>1.8592626656029059E-3</c:v>
                </c:pt>
                <c:pt idx="3414">
                  <c:v>1.8572873002626208E-3</c:v>
                </c:pt>
                <c:pt idx="3415">
                  <c:v>1.858077421460402E-3</c:v>
                </c:pt>
                <c:pt idx="3416">
                  <c:v>1.8533371929616714E-3</c:v>
                </c:pt>
                <c:pt idx="3417">
                  <c:v>1.8576823567052977E-3</c:v>
                </c:pt>
                <c:pt idx="3418">
                  <c:v>1.8576823567052977E-3</c:v>
                </c:pt>
                <c:pt idx="3419">
                  <c:v>1.858077421460402E-3</c:v>
                </c:pt>
                <c:pt idx="3420">
                  <c:v>1.8584724945281967E-3</c:v>
                </c:pt>
                <c:pt idx="3421">
                  <c:v>1.8568922521321099E-3</c:v>
                </c:pt>
                <c:pt idx="3422">
                  <c:v>1.8541271479371286E-3</c:v>
                </c:pt>
                <c:pt idx="3423">
                  <c:v>1.8564972123135018E-3</c:v>
                </c:pt>
                <c:pt idx="3424">
                  <c:v>1.8533371929616714E-3</c:v>
                </c:pt>
                <c:pt idx="3425">
                  <c:v>1.8525472712243851E-3</c:v>
                </c:pt>
                <c:pt idx="3426">
                  <c:v>1.8525472712243851E-3</c:v>
                </c:pt>
                <c:pt idx="3427">
                  <c:v>1.8533371929616714E-3</c:v>
                </c:pt>
                <c:pt idx="3428">
                  <c:v>1.848598161037092E-3</c:v>
                </c:pt>
                <c:pt idx="3429">
                  <c:v>1.8489930346727113E-3</c:v>
                </c:pt>
                <c:pt idx="3430">
                  <c:v>1.8497828068641882E-3</c:v>
                </c:pt>
                <c:pt idx="3431">
                  <c:v>1.8505726122843974E-3</c:v>
                </c:pt>
                <c:pt idx="3432">
                  <c:v>1.8470187495559596E-3</c:v>
                </c:pt>
                <c:pt idx="3433">
                  <c:v>1.8521523228193998E-3</c:v>
                </c:pt>
                <c:pt idx="3434">
                  <c:v>1.8470187495559596E-3</c:v>
                </c:pt>
                <c:pt idx="3435">
                  <c:v>1.8470187495559596E-3</c:v>
                </c:pt>
                <c:pt idx="3436">
                  <c:v>1.8438603252336435E-3</c:v>
                </c:pt>
                <c:pt idx="3437">
                  <c:v>1.8450446720729157E-3</c:v>
                </c:pt>
                <c:pt idx="3438">
                  <c:v>1.8438603252336435E-3</c:v>
                </c:pt>
                <c:pt idx="3439">
                  <c:v>1.8383343612897722E-3</c:v>
                </c:pt>
                <c:pt idx="3440">
                  <c:v>1.842281312358924E-3</c:v>
                </c:pt>
                <c:pt idx="3441">
                  <c:v>1.8474135899675646E-3</c:v>
                </c:pt>
                <c:pt idx="3442">
                  <c:v>1.8426760531236421E-3</c:v>
                </c:pt>
                <c:pt idx="3443">
                  <c:v>1.842281312358924E-3</c:v>
                </c:pt>
                <c:pt idx="3444">
                  <c:v>1.8395183594529534E-3</c:v>
                </c:pt>
                <c:pt idx="3445">
                  <c:v>1.8355719893823044E-3</c:v>
                </c:pt>
                <c:pt idx="3446">
                  <c:v>1.8395183594529534E-3</c:v>
                </c:pt>
                <c:pt idx="3447">
                  <c:v>1.8391236850985378E-3</c:v>
                </c:pt>
                <c:pt idx="3448">
                  <c:v>1.8395183594529534E-3</c:v>
                </c:pt>
                <c:pt idx="3449">
                  <c:v>1.8434655595607401E-3</c:v>
                </c:pt>
                <c:pt idx="3450">
                  <c:v>1.8371504378228644E-3</c:v>
                </c:pt>
                <c:pt idx="3451">
                  <c:v>1.8375450706793507E-3</c:v>
                </c:pt>
                <c:pt idx="3452">
                  <c:v>1.8379397118348999E-3</c:v>
                </c:pt>
                <c:pt idx="3453">
                  <c:v>1.8296539900233312E-3</c:v>
                </c:pt>
                <c:pt idx="3454">
                  <c:v>1.8355719893823044E-3</c:v>
                </c:pt>
                <c:pt idx="3455">
                  <c:v>1.8355719893823044E-3</c:v>
                </c:pt>
                <c:pt idx="3456">
                  <c:v>1.8347828149495916E-3</c:v>
                </c:pt>
                <c:pt idx="3457">
                  <c:v>1.8339936737057985E-3</c:v>
                </c:pt>
                <c:pt idx="3458">
                  <c:v>1.833599115529093E-3</c:v>
                </c:pt>
                <c:pt idx="3459">
                  <c:v>1.8324154907765982E-3</c:v>
                </c:pt>
                <c:pt idx="3460">
                  <c:v>1.8332045656488322E-3</c:v>
                </c:pt>
                <c:pt idx="3461">
                  <c:v>1.8249209341787912E-3</c:v>
                </c:pt>
                <c:pt idx="3462">
                  <c:v>1.8320209657841017E-3</c:v>
                </c:pt>
                <c:pt idx="3463">
                  <c:v>1.8316264490870037E-3</c:v>
                </c:pt>
                <c:pt idx="3464">
                  <c:v>1.8332045656488322E-3</c:v>
                </c:pt>
                <c:pt idx="3465">
                  <c:v>1.8332045656488322E-3</c:v>
                </c:pt>
                <c:pt idx="3466">
                  <c:v>1.8288650644564925E-3</c:v>
                </c:pt>
                <c:pt idx="3467">
                  <c:v>1.8296539900233312E-3</c:v>
                </c:pt>
                <c:pt idx="3468">
                  <c:v>1.8296539900233312E-3</c:v>
                </c:pt>
                <c:pt idx="3469">
                  <c:v>1.8292595230931285E-3</c:v>
                </c:pt>
                <c:pt idx="3470">
                  <c:v>1.8296539900233312E-3</c:v>
                </c:pt>
                <c:pt idx="3471">
                  <c:v>1.8292595230931285E-3</c:v>
                </c:pt>
                <c:pt idx="3472">
                  <c:v>1.8312319406850425E-3</c:v>
                </c:pt>
                <c:pt idx="3473">
                  <c:v>1.8284706141131633E-3</c:v>
                </c:pt>
                <c:pt idx="3474">
                  <c:v>1.8249209341787912E-3</c:v>
                </c:pt>
                <c:pt idx="3475">
                  <c:v>1.8249209341787912E-3</c:v>
                </c:pt>
                <c:pt idx="3476">
                  <c:v>1.8253153098941397E-3</c:v>
                </c:pt>
                <c:pt idx="3477">
                  <c:v>1.8272873128403911E-3</c:v>
                </c:pt>
                <c:pt idx="3478">
                  <c:v>1.8300484652473618E-3</c:v>
                </c:pt>
                <c:pt idx="3479">
                  <c:v>1.8249209341787912E-3</c:v>
                </c:pt>
                <c:pt idx="3480">
                  <c:v>1.8272873128403911E-3</c:v>
                </c:pt>
                <c:pt idx="3481">
                  <c:v>1.8201890721937161E-3</c:v>
                </c:pt>
                <c:pt idx="3482">
                  <c:v>1.8209776329701582E-3</c:v>
                </c:pt>
                <c:pt idx="3483">
                  <c:v>1.820583348438029E-3</c:v>
                </c:pt>
                <c:pt idx="3484">
                  <c:v>1.8190062931850561E-3</c:v>
                </c:pt>
                <c:pt idx="3485">
                  <c:v>1.820583348438029E-3</c:v>
                </c:pt>
                <c:pt idx="3486">
                  <c:v>1.8249209341787912E-3</c:v>
                </c:pt>
                <c:pt idx="3487">
                  <c:v>1.8224643085339577E-3</c:v>
                </c:pt>
                <c:pt idx="3488">
                  <c:v>1.819794804236957E-3</c:v>
                </c:pt>
                <c:pt idx="3489">
                  <c:v>1.8190062931850561E-3</c:v>
                </c:pt>
                <c:pt idx="3490">
                  <c:v>1.8130935167146771E-3</c:v>
                </c:pt>
                <c:pt idx="3491">
                  <c:v>1.8166409589034785E-3</c:v>
                </c:pt>
                <c:pt idx="3492">
                  <c:v>1.8170351605692112E-3</c:v>
                </c:pt>
                <c:pt idx="3493">
                  <c:v>1.8166409589034785E-3</c:v>
                </c:pt>
                <c:pt idx="3494">
                  <c:v>1.8209776329701582E-3</c:v>
                </c:pt>
                <c:pt idx="3495">
                  <c:v>1.8154584036164554E-3</c:v>
                </c:pt>
                <c:pt idx="3496">
                  <c:v>1.8173330653838305E-3</c:v>
                </c:pt>
                <c:pt idx="3497">
                  <c:v>1.8154584036164554E-3</c:v>
                </c:pt>
                <c:pt idx="3498">
                  <c:v>1.8107289279955879E-3</c:v>
                </c:pt>
                <c:pt idx="3499">
                  <c:v>1.8170351605692112E-3</c:v>
                </c:pt>
                <c:pt idx="3500">
                  <c:v>1.8232538550113709E-3</c:v>
                </c:pt>
                <c:pt idx="3501">
                  <c:v>1.8134876438229859E-3</c:v>
                </c:pt>
                <c:pt idx="3502">
                  <c:v>1.8130935167146771E-3</c:v>
                </c:pt>
                <c:pt idx="3503">
                  <c:v>1.8119111850858215E-3</c:v>
                </c:pt>
                <c:pt idx="3504">
                  <c:v>1.8095467454369283E-3</c:v>
                </c:pt>
                <c:pt idx="3505">
                  <c:v>1.8138817792144083E-3</c:v>
                </c:pt>
                <c:pt idx="3506">
                  <c:v>1.8067886092721444E-3</c:v>
                </c:pt>
                <c:pt idx="3507">
                  <c:v>1.812699397889221E-3</c:v>
                </c:pt>
                <c:pt idx="3508">
                  <c:v>1.8095467454369283E-3</c:v>
                </c:pt>
                <c:pt idx="3509">
                  <c:v>1.8095467454369283E-3</c:v>
                </c:pt>
                <c:pt idx="3510">
                  <c:v>1.8091527011453951E-3</c:v>
                </c:pt>
                <c:pt idx="3511">
                  <c:v>1.8074692294923127E-3</c:v>
                </c:pt>
                <c:pt idx="3512">
                  <c:v>1.8008796833572378E-3</c:v>
                </c:pt>
                <c:pt idx="3513">
                  <c:v>1.8079706179512042E-3</c:v>
                </c:pt>
                <c:pt idx="3514">
                  <c:v>1.8063946229368247E-3</c:v>
                </c:pt>
                <c:pt idx="3515">
                  <c:v>1.8071826038861406E-3</c:v>
                </c:pt>
                <c:pt idx="3516">
                  <c:v>1.80600064487992E-3</c:v>
                </c:pt>
                <c:pt idx="3517">
                  <c:v>1.8106250931995481E-3</c:v>
                </c:pt>
                <c:pt idx="3518">
                  <c:v>1.8048187603770874E-3</c:v>
                </c:pt>
                <c:pt idx="3519">
                  <c:v>1.8016674325547555E-3</c:v>
                </c:pt>
                <c:pt idx="3520">
                  <c:v>1.8024552148534127E-3</c:v>
                </c:pt>
                <c:pt idx="3521">
                  <c:v>1.8051026798143407E-3</c:v>
                </c:pt>
                <c:pt idx="3522">
                  <c:v>1.8016674325547555E-3</c:v>
                </c:pt>
                <c:pt idx="3523">
                  <c:v>1.8036369503705999E-3</c:v>
                </c:pt>
                <c:pt idx="3524">
                  <c:v>1.7989104551672395E-3</c:v>
                </c:pt>
                <c:pt idx="3525">
                  <c:v>1.7989104551672395E-3</c:v>
                </c:pt>
                <c:pt idx="3526">
                  <c:v>1.7993042842572775E-3</c:v>
                </c:pt>
                <c:pt idx="3527">
                  <c:v>1.7989104551672395E-3</c:v>
                </c:pt>
                <c:pt idx="3528">
                  <c:v>1.7961538831792496E-3</c:v>
                </c:pt>
                <c:pt idx="3529">
                  <c:v>1.7961538831792496E-3</c:v>
                </c:pt>
                <c:pt idx="3530">
                  <c:v>1.7957601202695905E-3</c:v>
                </c:pt>
                <c:pt idx="3531">
                  <c:v>1.8012735538184847E-3</c:v>
                </c:pt>
                <c:pt idx="3532">
                  <c:v>1.7976105735883444E-3</c:v>
                </c:pt>
                <c:pt idx="3533">
                  <c:v>1.7945788811678154E-3</c:v>
                </c:pt>
                <c:pt idx="3534">
                  <c:v>1.7941851513420899E-3</c:v>
                </c:pt>
                <c:pt idx="3535">
                  <c:v>1.7902483079100951E-3</c:v>
                </c:pt>
                <c:pt idx="3536">
                  <c:v>1.7945788811678154E-3</c:v>
                </c:pt>
                <c:pt idx="3537">
                  <c:v>1.7937914297866961E-3</c:v>
                </c:pt>
                <c:pt idx="3538">
                  <c:v>1.7933977165013736E-3</c:v>
                </c:pt>
                <c:pt idx="3539">
                  <c:v>1.7973352215390793E-3</c:v>
                </c:pt>
                <c:pt idx="3540">
                  <c:v>1.7890674161130189E-3</c:v>
                </c:pt>
                <c:pt idx="3541">
                  <c:v>1.7894610384447517E-3</c:v>
                </c:pt>
                <c:pt idx="3542">
                  <c:v>1.7894610384447517E-3</c:v>
                </c:pt>
                <c:pt idx="3543">
                  <c:v>1.7847381160250545E-3</c:v>
                </c:pt>
                <c:pt idx="3544">
                  <c:v>1.7906419550442268E-3</c:v>
                </c:pt>
                <c:pt idx="3545">
                  <c:v>1.7878865987184501E-3</c:v>
                </c:pt>
                <c:pt idx="3546">
                  <c:v>1.7898546690436907E-3</c:v>
                </c:pt>
                <c:pt idx="3547">
                  <c:v>1.7886738020482316E-3</c:v>
                </c:pt>
                <c:pt idx="3548">
                  <c:v>1.7882801962501292E-3</c:v>
                </c:pt>
                <c:pt idx="3549">
                  <c:v>1.7859187350473104E-3</c:v>
                </c:pt>
                <c:pt idx="3550">
                  <c:v>1.7894610384447517E-3</c:v>
                </c:pt>
                <c:pt idx="3551">
                  <c:v>1.7847381160250545E-3</c:v>
                </c:pt>
                <c:pt idx="3552">
                  <c:v>1.7890674161130189E-3</c:v>
                </c:pt>
                <c:pt idx="3553">
                  <c:v>1.7882801962501292E-3</c:v>
                </c:pt>
                <c:pt idx="3554">
                  <c:v>1.7874930094529363E-3</c:v>
                </c:pt>
                <c:pt idx="3555">
                  <c:v>1.7855251871087101E-3</c:v>
                </c:pt>
                <c:pt idx="3556">
                  <c:v>1.7851316474347117E-3</c:v>
                </c:pt>
                <c:pt idx="3557">
                  <c:v>1.7815901622328526E-3</c:v>
                </c:pt>
                <c:pt idx="3558">
                  <c:v>1.7859187350473104E-3</c:v>
                </c:pt>
                <c:pt idx="3559">
                  <c:v>1.7863122912507726E-3</c:v>
                </c:pt>
                <c:pt idx="3560">
                  <c:v>1.7855251871087101E-3</c:v>
                </c:pt>
                <c:pt idx="3561">
                  <c:v>1.7863122912507726E-3</c:v>
                </c:pt>
                <c:pt idx="3562">
                  <c:v>1.7863122912507726E-3</c:v>
                </c:pt>
                <c:pt idx="3563">
                  <c:v>1.7847381160250545E-3</c:v>
                </c:pt>
                <c:pt idx="3564">
                  <c:v>1.7831640730246337E-3</c:v>
                </c:pt>
                <c:pt idx="3565">
                  <c:v>1.781983627537149E-3</c:v>
                </c:pt>
                <c:pt idx="3566">
                  <c:v>1.7835575713795284E-3</c:v>
                </c:pt>
                <c:pt idx="3567">
                  <c:v>1.7839510779977237E-3</c:v>
                </c:pt>
                <c:pt idx="3568">
                  <c:v>1.7902483079100951E-3</c:v>
                </c:pt>
                <c:pt idx="3569">
                  <c:v>1.7827705829327794E-3</c:v>
                </c:pt>
                <c:pt idx="3570">
                  <c:v>1.782377101103705E-3</c:v>
                </c:pt>
                <c:pt idx="3571">
                  <c:v>1.7804098158909158E-3</c:v>
                </c:pt>
                <c:pt idx="3572">
                  <c:v>1.7811967051905549E-3</c:v>
                </c:pt>
                <c:pt idx="3573">
                  <c:v>1.780803256409996E-3</c:v>
                </c:pt>
                <c:pt idx="3574">
                  <c:v>1.7859187350473104E-3</c:v>
                </c:pt>
                <c:pt idx="3575">
                  <c:v>1.7811967051905549E-3</c:v>
                </c:pt>
                <c:pt idx="3576">
                  <c:v>1.7835575713795284E-3</c:v>
                </c:pt>
                <c:pt idx="3577">
                  <c:v>1.7811967051905549E-3</c:v>
                </c:pt>
                <c:pt idx="3578">
                  <c:v>1.7815901622328526E-3</c:v>
                </c:pt>
                <c:pt idx="3579">
                  <c:v>1.7788361364241747E-3</c:v>
                </c:pt>
                <c:pt idx="3580">
                  <c:v>1.7745091993052104E-3</c:v>
                </c:pt>
                <c:pt idx="3581">
                  <c:v>1.7788361364241747E-3</c:v>
                </c:pt>
                <c:pt idx="3582">
                  <c:v>1.7839510779977237E-3</c:v>
                </c:pt>
                <c:pt idx="3583">
                  <c:v>1.7796229596361492E-3</c:v>
                </c:pt>
                <c:pt idx="3584">
                  <c:v>1.7839510779977237E-3</c:v>
                </c:pt>
                <c:pt idx="3585">
                  <c:v>1.7804098158909158E-3</c:v>
                </c:pt>
                <c:pt idx="3586">
                  <c:v>1.7776559635568935E-3</c:v>
                </c:pt>
                <c:pt idx="3587">
                  <c:v>1.780803256409996E-3</c:v>
                </c:pt>
                <c:pt idx="3588">
                  <c:v>1.7717562140986572E-3</c:v>
                </c:pt>
                <c:pt idx="3589">
                  <c:v>1.7776559635568935E-3</c:v>
                </c:pt>
                <c:pt idx="3590">
                  <c:v>1.7827705829327794E-3</c:v>
                </c:pt>
                <c:pt idx="3591">
                  <c:v>1.777262589120274E-3</c:v>
                </c:pt>
                <c:pt idx="3592">
                  <c:v>1.777262589120274E-3</c:v>
                </c:pt>
                <c:pt idx="3593">
                  <c:v>1.776869222942792E-3</c:v>
                </c:pt>
                <c:pt idx="3594">
                  <c:v>1.773722590820656E-3</c:v>
                </c:pt>
                <c:pt idx="3595">
                  <c:v>1.7752958408190312E-3</c:v>
                </c:pt>
                <c:pt idx="3596">
                  <c:v>1.7745091993052104E-3</c:v>
                </c:pt>
                <c:pt idx="3597">
                  <c:v>1.7771211440782489E-3</c:v>
                </c:pt>
                <c:pt idx="3598">
                  <c:v>1.7713629635217865E-3</c:v>
                </c:pt>
                <c:pt idx="3599">
                  <c:v>1.7717562140986572E-3</c:v>
                </c:pt>
                <c:pt idx="3600">
                  <c:v>1.7709697212001537E-3</c:v>
                </c:pt>
                <c:pt idx="3601">
                  <c:v>1.7747584184441712E-3</c:v>
                </c:pt>
                <c:pt idx="3602">
                  <c:v>1.7674309117482088E-3</c:v>
                </c:pt>
                <c:pt idx="3603">
                  <c:v>1.773577167226189E-3</c:v>
                </c:pt>
                <c:pt idx="3604">
                  <c:v>1.7690036334114363E-3</c:v>
                </c:pt>
                <c:pt idx="3605">
                  <c:v>1.7697900437640723E-3</c:v>
                </c:pt>
                <c:pt idx="3606">
                  <c:v>1.770183261321556E-3</c:v>
                </c:pt>
                <c:pt idx="3607">
                  <c:v>1.7723959903982078E-3</c:v>
                </c:pt>
                <c:pt idx="3608">
                  <c:v>1.7678240797844101E-3</c:v>
                </c:pt>
                <c:pt idx="3609">
                  <c:v>1.7716085805038614E-3</c:v>
                </c:pt>
                <c:pt idx="3610">
                  <c:v>1.7682172560735075E-3</c:v>
                </c:pt>
                <c:pt idx="3611">
                  <c:v>1.7704275276435994E-3</c:v>
                </c:pt>
                <c:pt idx="3612">
                  <c:v>1.7704275276435994E-3</c:v>
                </c:pt>
                <c:pt idx="3613">
                  <c:v>1.7674309117482088E-3</c:v>
                </c:pt>
                <c:pt idx="3614">
                  <c:v>1.7642858645317348E-3</c:v>
                </c:pt>
                <c:pt idx="3615">
                  <c:v>1.7627135389452339E-3</c:v>
                </c:pt>
                <c:pt idx="3616">
                  <c:v>1.7638927707599194E-3</c:v>
                </c:pt>
                <c:pt idx="3617">
                  <c:v>1.7611413453510578E-3</c:v>
                </c:pt>
                <c:pt idx="3618">
                  <c:v>1.7637362993529501E-3</c:v>
                </c:pt>
                <c:pt idx="3619">
                  <c:v>1.7686104406157632E-3</c:v>
                </c:pt>
                <c:pt idx="3620">
                  <c:v>1.7619274256501431E-3</c:v>
                </c:pt>
                <c:pt idx="3621">
                  <c:v>1.766097636723369E-3</c:v>
                </c:pt>
                <c:pt idx="3622">
                  <c:v>1.7621622396238486E-3</c:v>
                </c:pt>
                <c:pt idx="3623">
                  <c:v>1.7625557421684561E-3</c:v>
                </c:pt>
                <c:pt idx="3624">
                  <c:v>1.7583903241177984E-3</c:v>
                </c:pt>
                <c:pt idx="3625">
                  <c:v>1.7544609947289709E-3</c:v>
                </c:pt>
                <c:pt idx="3626">
                  <c:v>1.7598013977653685E-3</c:v>
                </c:pt>
                <c:pt idx="3627">
                  <c:v>1.759176288947228E-3</c:v>
                </c:pt>
                <c:pt idx="3628">
                  <c:v>1.7566540709723826E-3</c:v>
                </c:pt>
                <c:pt idx="3629">
                  <c:v>1.7579973540732088E-3</c:v>
                </c:pt>
                <c:pt idx="3630">
                  <c:v>1.756425556356304E-3</c:v>
                </c:pt>
                <c:pt idx="3631">
                  <c:v>1.7501396845812432E-3</c:v>
                </c:pt>
                <c:pt idx="3632">
                  <c:v>1.7574408531391885E-3</c:v>
                </c:pt>
                <c:pt idx="3633">
                  <c:v>1.7524966392033618E-3</c:v>
                </c:pt>
                <c:pt idx="3634">
                  <c:v>1.7517109546943362E-3</c:v>
                </c:pt>
                <c:pt idx="3635">
                  <c:v>1.7576043922750244E-3</c:v>
                </c:pt>
                <c:pt idx="3636">
                  <c:v>1.7524966392033618E-3</c:v>
                </c:pt>
                <c:pt idx="3637">
                  <c:v>1.7536752277883369E-3</c:v>
                </c:pt>
                <c:pt idx="3638">
                  <c:v>1.7524966392033618E-3</c:v>
                </c:pt>
                <c:pt idx="3639">
                  <c:v>1.7485685463275947E-3</c:v>
                </c:pt>
                <c:pt idx="3640">
                  <c:v>1.7544609947289709E-3</c:v>
                </c:pt>
                <c:pt idx="3641">
                  <c:v>1.7539005933877043E-3</c:v>
                </c:pt>
                <c:pt idx="3642">
                  <c:v>1.7517109546943362E-3</c:v>
                </c:pt>
                <c:pt idx="3643">
                  <c:v>1.7509253031543215E-3</c:v>
                </c:pt>
                <c:pt idx="3644">
                  <c:v>1.7505324897470447E-3</c:v>
                </c:pt>
                <c:pt idx="3645">
                  <c:v>1.7493540989730256E-3</c:v>
                </c:pt>
                <c:pt idx="3646">
                  <c:v>1.7513181248033317E-3</c:v>
                </c:pt>
                <c:pt idx="3647">
                  <c:v>1.7450339672820175E-3</c:v>
                </c:pt>
                <c:pt idx="3648">
                  <c:v>1.7497468876566562E-3</c:v>
                </c:pt>
                <c:pt idx="3649">
                  <c:v>1.7477830266428762E-3</c:v>
                </c:pt>
                <c:pt idx="3650">
                  <c:v>1.748001645835106E-3</c:v>
                </c:pt>
                <c:pt idx="3651">
                  <c:v>1.74581937162058E-3</c:v>
                </c:pt>
                <c:pt idx="3652">
                  <c:v>1.7466048089125944E-3</c:v>
                </c:pt>
                <c:pt idx="3653">
                  <c:v>1.743070600593355E-3</c:v>
                </c:pt>
                <c:pt idx="3654">
                  <c:v>1.7464289066397016E-3</c:v>
                </c:pt>
                <c:pt idx="3655">
                  <c:v>1.74385592255736E-3</c:v>
                </c:pt>
                <c:pt idx="3656">
                  <c:v>1.7418926794208142E-3</c:v>
                </c:pt>
                <c:pt idx="3657">
                  <c:v>1.743070600593355E-3</c:v>
                </c:pt>
                <c:pt idx="3658">
                  <c:v>1.7434632574569538E-3</c:v>
                </c:pt>
                <c:pt idx="3659">
                  <c:v>1.7411074398184085E-3</c:v>
                </c:pt>
                <c:pt idx="3660">
                  <c:v>1.7428907259106775E-3</c:v>
                </c:pt>
                <c:pt idx="3661">
                  <c:v>1.7415000555018553E-3</c:v>
                </c:pt>
                <c:pt idx="3662">
                  <c:v>1.7407148323702144E-3</c:v>
                </c:pt>
                <c:pt idx="3663">
                  <c:v>1.7421045542312719E-3</c:v>
                </c:pt>
                <c:pt idx="3664">
                  <c:v>1.7411074398184085E-3</c:v>
                </c:pt>
                <c:pt idx="3665">
                  <c:v>1.73875191864897E-3</c:v>
                </c:pt>
                <c:pt idx="3666">
                  <c:v>1.7383593606068531E-3</c:v>
                </c:pt>
                <c:pt idx="3667">
                  <c:v>1.7367892107701878E-3</c:v>
                </c:pt>
                <c:pt idx="3668">
                  <c:v>1.7360041852473114E-3</c:v>
                </c:pt>
                <c:pt idx="3669">
                  <c:v>1.7405323098076116E-3</c:v>
                </c:pt>
                <c:pt idx="3670">
                  <c:v>1.7324719778427906E-3</c:v>
                </c:pt>
                <c:pt idx="3671">
                  <c:v>1.7381741904788706E-3</c:v>
                </c:pt>
                <c:pt idx="3672">
                  <c:v>1.7411074398184085E-3</c:v>
                </c:pt>
                <c:pt idx="3673">
                  <c:v>1.7369952420873676E-3</c:v>
                </c:pt>
                <c:pt idx="3674">
                  <c:v>1.7356116848338313E-3</c:v>
                </c:pt>
                <c:pt idx="3675">
                  <c:v>1.7344342329821136E-3</c:v>
                </c:pt>
                <c:pt idx="3676">
                  <c:v>1.7273710772577528E-3</c:v>
                </c:pt>
                <c:pt idx="3677">
                  <c:v>1.7358163678684421E-3</c:v>
                </c:pt>
                <c:pt idx="3678">
                  <c:v>1.7324719778427906E-3</c:v>
                </c:pt>
                <c:pt idx="3679">
                  <c:v>1.7316871333957603E-3</c:v>
                </c:pt>
                <c:pt idx="3680">
                  <c:v>1.7340417654935852E-3</c:v>
                </c:pt>
                <c:pt idx="3681">
                  <c:v>1.7305099284423476E-3</c:v>
                </c:pt>
                <c:pt idx="3682">
                  <c:v>1.7289404370322439E-3</c:v>
                </c:pt>
                <c:pt idx="3683">
                  <c:v>1.7269787578802539E-3</c:v>
                </c:pt>
                <c:pt idx="3684">
                  <c:v>1.7214871502004346E-3</c:v>
                </c:pt>
                <c:pt idx="3685">
                  <c:v>1.7261941438027936E-3</c:v>
                </c:pt>
                <c:pt idx="3686">
                  <c:v>1.7301175432480776E-3</c:v>
                </c:pt>
                <c:pt idx="3687">
                  <c:v>1.7254095626269912E-3</c:v>
                </c:pt>
                <c:pt idx="3688">
                  <c:v>1.7258018491023146E-3</c:v>
                </c:pt>
                <c:pt idx="3689">
                  <c:v>1.7242327525493714E-3</c:v>
                </c:pt>
                <c:pt idx="3690">
                  <c:v>1.7242327525493714E-3</c:v>
                </c:pt>
                <c:pt idx="3691">
                  <c:v>1.722663787582369E-3</c:v>
                </c:pt>
                <c:pt idx="3692">
                  <c:v>1.7183498122780021E-3</c:v>
                </c:pt>
                <c:pt idx="3693">
                  <c:v>1.7238404989720856E-3</c:v>
                </c:pt>
                <c:pt idx="3694">
                  <c:v>1.7199184154690031E-3</c:v>
                </c:pt>
                <c:pt idx="3695">
                  <c:v>1.7203105868192996E-3</c:v>
                </c:pt>
                <c:pt idx="3696">
                  <c:v>1.719134097431983E-3</c:v>
                </c:pt>
                <c:pt idx="3697">
                  <c:v>1.7210949541847564E-3</c:v>
                </c:pt>
                <c:pt idx="3698">
                  <c:v>1.7136447917821564E-3</c:v>
                </c:pt>
                <c:pt idx="3699">
                  <c:v>1.7214871502004346E-3</c:v>
                </c:pt>
                <c:pt idx="3700">
                  <c:v>1.7195262523399838E-3</c:v>
                </c:pt>
                <c:pt idx="3701">
                  <c:v>1.7179576820315053E-3</c:v>
                </c:pt>
                <c:pt idx="3702">
                  <c:v>1.7195262523399838E-3</c:v>
                </c:pt>
                <c:pt idx="3703">
                  <c:v>1.7195262523399838E-3</c:v>
                </c:pt>
                <c:pt idx="3704">
                  <c:v>1.7183498122780021E-3</c:v>
                </c:pt>
                <c:pt idx="3705">
                  <c:v>1.719134097431983E-3</c:v>
                </c:pt>
                <c:pt idx="3706">
                  <c:v>1.7179576820315053E-3</c:v>
                </c:pt>
                <c:pt idx="3707">
                  <c:v>1.7175655600049934E-3</c:v>
                </c:pt>
                <c:pt idx="3708">
                  <c:v>1.719134097431983E-3</c:v>
                </c:pt>
                <c:pt idx="3709">
                  <c:v>1.7242327525493714E-3</c:v>
                </c:pt>
                <c:pt idx="3710">
                  <c:v>1.719134097431983E-3</c:v>
                </c:pt>
                <c:pt idx="3711">
                  <c:v>1.7203105868192996E-3</c:v>
                </c:pt>
                <c:pt idx="3712">
                  <c:v>1.7179576820315053E-3</c:v>
                </c:pt>
                <c:pt idx="3713">
                  <c:v>1.7171734461982066E-3</c:v>
                </c:pt>
                <c:pt idx="3714">
                  <c:v>1.7152130004511189E-3</c:v>
                </c:pt>
                <c:pt idx="3715">
                  <c:v>1.7120767145874646E-3</c:v>
                </c:pt>
                <c:pt idx="3716">
                  <c:v>1.7163892432427786E-3</c:v>
                </c:pt>
                <c:pt idx="3717">
                  <c:v>1.7218793544384237E-3</c:v>
                </c:pt>
                <c:pt idx="3718">
                  <c:v>1.7148209359572611E-3</c:v>
                </c:pt>
                <c:pt idx="3719">
                  <c:v>1.7163892432427786E-3</c:v>
                </c:pt>
                <c:pt idx="3720">
                  <c:v>1.7152130004511189E-3</c:v>
                </c:pt>
                <c:pt idx="3721">
                  <c:v>1.7128607367515598E-3</c:v>
                </c:pt>
                <c:pt idx="3722">
                  <c:v>1.7159971540936189E-3</c:v>
                </c:pt>
                <c:pt idx="3723">
                  <c:v>1.7163892432427786E-3</c:v>
                </c:pt>
                <c:pt idx="3724">
                  <c:v>1.7152130004511189E-3</c:v>
                </c:pt>
                <c:pt idx="3725">
                  <c:v>1.7179576820315053E-3</c:v>
                </c:pt>
                <c:pt idx="3726">
                  <c:v>1.7159971540936189E-3</c:v>
                </c:pt>
                <c:pt idx="3727">
                  <c:v>1.7112927252878034E-3</c:v>
                </c:pt>
                <c:pt idx="3728">
                  <c:v>1.714036831623038E-3</c:v>
                </c:pt>
                <c:pt idx="3729">
                  <c:v>1.7081570966921797E-3</c:v>
                </c:pt>
                <c:pt idx="3730">
                  <c:v>1.714036831623038E-3</c:v>
                </c:pt>
                <c:pt idx="3731">
                  <c:v>1.7175655600049934E-3</c:v>
                </c:pt>
                <c:pt idx="3732">
                  <c:v>1.7124687215613289E-3</c:v>
                </c:pt>
                <c:pt idx="3733">
                  <c:v>1.7116847158297087E-3</c:v>
                </c:pt>
                <c:pt idx="3734">
                  <c:v>1.7112927252878034E-3</c:v>
                </c:pt>
                <c:pt idx="3735">
                  <c:v>1.7109007429614905E-3</c:v>
                </c:pt>
                <c:pt idx="3736">
                  <c:v>1.7112927252878034E-3</c:v>
                </c:pt>
                <c:pt idx="3737">
                  <c:v>1.7073732716836991E-3</c:v>
                </c:pt>
                <c:pt idx="3738">
                  <c:v>1.7128607367515598E-3</c:v>
                </c:pt>
                <c:pt idx="3739">
                  <c:v>1.7120767145874646E-3</c:v>
                </c:pt>
                <c:pt idx="3740">
                  <c:v>1.7120767145874646E-3</c:v>
                </c:pt>
                <c:pt idx="3741">
                  <c:v>1.7058057202207889E-3</c:v>
                </c:pt>
                <c:pt idx="3742">
                  <c:v>1.7097248452735199E-3</c:v>
                </c:pt>
                <c:pt idx="3743">
                  <c:v>1.7077651800813053E-3</c:v>
                </c:pt>
                <c:pt idx="3744">
                  <c:v>1.709332895806992E-3</c:v>
                </c:pt>
                <c:pt idx="3745">
                  <c:v>1.7097248452735199E-3</c:v>
                </c:pt>
                <c:pt idx="3746">
                  <c:v>1.7097248452735199E-3</c:v>
                </c:pt>
                <c:pt idx="3747">
                  <c:v>1.7105087688505109E-3</c:v>
                </c:pt>
                <c:pt idx="3748">
                  <c:v>1.709332895806992E-3</c:v>
                </c:pt>
                <c:pt idx="3749">
                  <c:v>1.7069813714991025E-3</c:v>
                </c:pt>
                <c:pt idx="3750">
                  <c:v>1.7073732716836991E-3</c:v>
                </c:pt>
                <c:pt idx="3751">
                  <c:v>1.7061975957679057E-3</c:v>
                </c:pt>
                <c:pt idx="3752">
                  <c:v>1.7058057202207889E-3</c:v>
                </c:pt>
                <c:pt idx="3753">
                  <c:v>1.7089409545547648E-3</c:v>
                </c:pt>
                <c:pt idx="3754">
                  <c:v>1.7085490215165801E-3</c:v>
                </c:pt>
                <c:pt idx="3755">
                  <c:v>1.7046301428502693E-3</c:v>
                </c:pt>
                <c:pt idx="3756">
                  <c:v>1.7058057202207889E-3</c:v>
                </c:pt>
                <c:pt idx="3757">
                  <c:v>1.7042383001495132E-3</c:v>
                </c:pt>
                <c:pt idx="3758">
                  <c:v>1.7067609305288322E-3</c:v>
                </c:pt>
                <c:pt idx="3759">
                  <c:v>1.7044070588169927E-3</c:v>
                </c:pt>
                <c:pt idx="3760">
                  <c:v>1.70032032470132E-3</c:v>
                </c:pt>
                <c:pt idx="3761">
                  <c:v>1.7044070588169927E-3</c:v>
                </c:pt>
                <c:pt idx="3762">
                  <c:v>1.7087227163766665E-3</c:v>
                </c:pt>
                <c:pt idx="3763">
                  <c:v>1.7020534830221451E-3</c:v>
                </c:pt>
                <c:pt idx="3764">
                  <c:v>1.7016612491554599E-3</c:v>
                </c:pt>
                <c:pt idx="3765">
                  <c:v>1.7028379754108732E-3</c:v>
                </c:pt>
                <c:pt idx="3766">
                  <c:v>1.6967948486204538E-3</c:v>
                </c:pt>
                <c:pt idx="3767">
                  <c:v>1.7000923958672182E-3</c:v>
                </c:pt>
                <c:pt idx="3768">
                  <c:v>1.6971865353573846E-3</c:v>
                </c:pt>
                <c:pt idx="3769">
                  <c:v>1.6993080185265809E-3</c:v>
                </c:pt>
                <c:pt idx="3770">
                  <c:v>1.7047993502176675E-3</c:v>
                </c:pt>
                <c:pt idx="3771">
                  <c:v>1.695619837644889E-3</c:v>
                </c:pt>
                <c:pt idx="3772">
                  <c:v>1.6952281837305826E-3</c:v>
                </c:pt>
                <c:pt idx="3773">
                  <c:v>1.6977393624419451E-3</c:v>
                </c:pt>
                <c:pt idx="3774">
                  <c:v>1.6885713223437743E-3</c:v>
                </c:pt>
                <c:pt idx="3775">
                  <c:v>1.6928784325409641E-3</c:v>
                </c:pt>
                <c:pt idx="3776">
                  <c:v>1.7012690235068829E-3</c:v>
                </c:pt>
                <c:pt idx="3777">
                  <c:v>1.6909205321472556E-3</c:v>
                </c:pt>
                <c:pt idx="3778">
                  <c:v>1.6934262359403903E-3</c:v>
                </c:pt>
                <c:pt idx="3779">
                  <c:v>1.6909205321472556E-3</c:v>
                </c:pt>
                <c:pt idx="3780">
                  <c:v>1.6914660524223416E-3</c:v>
                </c:pt>
                <c:pt idx="3781">
                  <c:v>1.6897458903392022E-3</c:v>
                </c:pt>
                <c:pt idx="3782">
                  <c:v>1.6866138730272197E-3</c:v>
                </c:pt>
                <c:pt idx="3783">
                  <c:v>1.6893543594730007E-3</c:v>
                </c:pt>
                <c:pt idx="3784">
                  <c:v>1.6901374294068067E-3</c:v>
                </c:pt>
                <c:pt idx="3785">
                  <c:v>1.6873968281540133E-3</c:v>
                </c:pt>
                <c:pt idx="3786">
                  <c:v>1.6862224077629645E-3</c:v>
                </c:pt>
                <c:pt idx="3787">
                  <c:v>1.6877883180170671E-3</c:v>
                </c:pt>
                <c:pt idx="3788">
                  <c:v>1.6850480611636709E-3</c:v>
                </c:pt>
                <c:pt idx="3789">
                  <c:v>1.6873968281540133E-3</c:v>
                </c:pt>
                <c:pt idx="3790">
                  <c:v>1.6873968281540133E-3</c:v>
                </c:pt>
                <c:pt idx="3791">
                  <c:v>1.6838737883491785E-3</c:v>
                </c:pt>
                <c:pt idx="3792">
                  <c:v>1.6854395018314474E-3</c:v>
                </c:pt>
                <c:pt idx="3793">
                  <c:v>1.6877883180170671E-3</c:v>
                </c:pt>
                <c:pt idx="3794">
                  <c:v>1.6834823804731016E-3</c:v>
                </c:pt>
                <c:pt idx="3795">
                  <c:v>1.6846566286942051E-3</c:v>
                </c:pt>
                <c:pt idx="3796">
                  <c:v>1.6838737883491785E-3</c:v>
                </c:pt>
                <c:pt idx="3797">
                  <c:v>1.6826995893125336E-3</c:v>
                </c:pt>
                <c:pt idx="3798">
                  <c:v>1.6846566286942051E-3</c:v>
                </c:pt>
                <c:pt idx="3799">
                  <c:v>1.6870053464908173E-3</c:v>
                </c:pt>
                <c:pt idx="3800">
                  <c:v>1.6830909807943057E-3</c:v>
                </c:pt>
                <c:pt idx="3801">
                  <c:v>1.6834823804731016E-3</c:v>
                </c:pt>
                <c:pt idx="3802">
                  <c:v>1.6826995893125336E-3</c:v>
                </c:pt>
                <c:pt idx="3803">
                  <c:v>1.6819168309390299E-3</c:v>
                </c:pt>
                <c:pt idx="3804">
                  <c:v>1.6840192269777037E-3</c:v>
                </c:pt>
                <c:pt idx="3805">
                  <c:v>1.681134105350531E-3</c:v>
                </c:pt>
                <c:pt idx="3806">
                  <c:v>1.6826995893125336E-3</c:v>
                </c:pt>
                <c:pt idx="3807">
                  <c:v>1.6877883180170671E-3</c:v>
                </c:pt>
                <c:pt idx="3808">
                  <c:v>1.6819168309390299E-3</c:v>
                </c:pt>
                <c:pt idx="3809">
                  <c:v>1.6826995893125336E-3</c:v>
                </c:pt>
                <c:pt idx="3810">
                  <c:v>1.6848029637991744E-3</c:v>
                </c:pt>
                <c:pt idx="3811">
                  <c:v>1.6797092611688198E-3</c:v>
                </c:pt>
                <c:pt idx="3812">
                  <c:v>1.6819168309390299E-3</c:v>
                </c:pt>
                <c:pt idx="3813">
                  <c:v>1.6910740403539536E-3</c:v>
                </c:pt>
                <c:pt idx="3814">
                  <c:v>1.6840192269777037E-3</c:v>
                </c:pt>
                <c:pt idx="3815">
                  <c:v>1.6830909807943057E-3</c:v>
                </c:pt>
                <c:pt idx="3816">
                  <c:v>1.6848029637991744E-3</c:v>
                </c:pt>
                <c:pt idx="3817">
                  <c:v>1.6791774348001614E-3</c:v>
                </c:pt>
                <c:pt idx="3818">
                  <c:v>1.6830909807943057E-3</c:v>
                </c:pt>
                <c:pt idx="3819">
                  <c:v>1.6808846079310572E-3</c:v>
                </c:pt>
                <c:pt idx="3820">
                  <c:v>1.6848029637991744E-3</c:v>
                </c:pt>
                <c:pt idx="3821">
                  <c:v>1.6902900408503347E-3</c:v>
                </c:pt>
                <c:pt idx="3822">
                  <c:v>1.6832355229822193E-3</c:v>
                </c:pt>
                <c:pt idx="3823">
                  <c:v>1.6807427548500144E-3</c:v>
                </c:pt>
                <c:pt idx="3824">
                  <c:v>1.6823082060275275E-3</c:v>
                </c:pt>
                <c:pt idx="3825">
                  <c:v>1.6773587891362441E-3</c:v>
                </c:pt>
                <c:pt idx="3826">
                  <c:v>1.6824518518106582E-3</c:v>
                </c:pt>
                <c:pt idx="3827">
                  <c:v>1.678786125274464E-3</c:v>
                </c:pt>
                <c:pt idx="3828">
                  <c:v>1.678786125274464E-3</c:v>
                </c:pt>
                <c:pt idx="3829">
                  <c:v>1.6801010352188942E-3</c:v>
                </c:pt>
                <c:pt idx="3830">
                  <c:v>1.6808846079310572E-3</c:v>
                </c:pt>
                <c:pt idx="3831">
                  <c:v>1.6777505139682156E-3</c:v>
                </c:pt>
                <c:pt idx="3832">
                  <c:v>1.6777505139682156E-3</c:v>
                </c:pt>
                <c:pt idx="3833">
                  <c:v>1.672658730843929E-3</c:v>
                </c:pt>
                <c:pt idx="3834">
                  <c:v>1.6748734806555693E-3</c:v>
                </c:pt>
                <c:pt idx="3835">
                  <c:v>1.6748734806555693E-3</c:v>
                </c:pt>
                <c:pt idx="3836">
                  <c:v>1.673308652187734E-3</c:v>
                </c:pt>
                <c:pt idx="3837">
                  <c:v>1.6736998470181657E-3</c:v>
                </c:pt>
                <c:pt idx="3838">
                  <c:v>1.6717439547693277E-3</c:v>
                </c:pt>
                <c:pt idx="3839">
                  <c:v>1.6705705176968074E-3</c:v>
                </c:pt>
                <c:pt idx="3840">
                  <c:v>1.6721351168389454E-3</c:v>
                </c:pt>
                <c:pt idx="3841">
                  <c:v>1.6690060495752922E-3</c:v>
                </c:pt>
                <c:pt idx="3842">
                  <c:v>1.6690060495752922E-3</c:v>
                </c:pt>
                <c:pt idx="3843">
                  <c:v>1.6705705176968074E-3</c:v>
                </c:pt>
                <c:pt idx="3844">
                  <c:v>1.6701793883838884E-3</c:v>
                </c:pt>
                <c:pt idx="3845">
                  <c:v>1.6678327844565398E-3</c:v>
                </c:pt>
                <c:pt idx="3846">
                  <c:v>1.6647044376818651E-3</c:v>
                </c:pt>
                <c:pt idx="3847">
                  <c:v>1.666268545581516E-3</c:v>
                </c:pt>
                <c:pt idx="3848">
                  <c:v>1.6647044376818651E-3</c:v>
                </c:pt>
                <c:pt idx="3849">
                  <c:v>1.6648279238250675E-3</c:v>
                </c:pt>
                <c:pt idx="3850">
                  <c:v>1.6658775063283044E-3</c:v>
                </c:pt>
                <c:pt idx="3851">
                  <c:v>1.6631404607411369E-3</c:v>
                </c:pt>
                <c:pt idx="3852">
                  <c:v>1.6635314426998191E-3</c:v>
                </c:pt>
                <c:pt idx="3853">
                  <c:v>1.6611856737011579E-3</c:v>
                </c:pt>
                <c:pt idx="3854">
                  <c:v>1.6604038161653054E-3</c:v>
                </c:pt>
                <c:pt idx="3855">
                  <c:v>1.6584493155080407E-3</c:v>
                </c:pt>
                <c:pt idx="3856">
                  <c:v>1.6541501339292048E-3</c:v>
                </c:pt>
                <c:pt idx="3857">
                  <c:v>1.6576675725126868E-3</c:v>
                </c:pt>
                <c:pt idx="3858">
                  <c:v>1.6611856737011579E-3</c:v>
                </c:pt>
                <c:pt idx="3859">
                  <c:v>1.6541501339292048E-3</c:v>
                </c:pt>
                <c:pt idx="3860">
                  <c:v>1.6557133581752066E-3</c:v>
                </c:pt>
                <c:pt idx="3861">
                  <c:v>1.6549317296951833E-3</c:v>
                </c:pt>
                <c:pt idx="3862">
                  <c:v>1.6545409277230667E-3</c:v>
                </c:pt>
                <c:pt idx="3863">
                  <c:v>1.6525870405311649E-3</c:v>
                </c:pt>
                <c:pt idx="3864">
                  <c:v>1.6490705587133489E-3</c:v>
                </c:pt>
                <c:pt idx="3865">
                  <c:v>1.6533685708752164E-3</c:v>
                </c:pt>
                <c:pt idx="3866">
                  <c:v>1.6580584399200808E-3</c:v>
                </c:pt>
                <c:pt idx="3867">
                  <c:v>1.6498519418880933E-3</c:v>
                </c:pt>
                <c:pt idx="3868">
                  <c:v>1.6502426457380981E-3</c:v>
                </c:pt>
                <c:pt idx="3869">
                  <c:v>1.6506333577635346E-3</c:v>
                </c:pt>
                <c:pt idx="3870">
                  <c:v>1.6459453529803002E-3</c:v>
                </c:pt>
                <c:pt idx="3871">
                  <c:v>1.647898545260551E-3</c:v>
                </c:pt>
                <c:pt idx="3872">
                  <c:v>1.6455547390431037E-3</c:v>
                </c:pt>
                <c:pt idx="3873">
                  <c:v>1.6490705587133489E-3</c:v>
                </c:pt>
                <c:pt idx="3874">
                  <c:v>1.6490705587133489E-3</c:v>
                </c:pt>
                <c:pt idx="3875">
                  <c:v>1.6498519418880933E-3</c:v>
                </c:pt>
                <c:pt idx="3876">
                  <c:v>1.647898545260551E-3</c:v>
                </c:pt>
                <c:pt idx="3877">
                  <c:v>1.648679879388097E-3</c:v>
                </c:pt>
                <c:pt idx="3878">
                  <c:v>1.6424301217286793E-3</c:v>
                </c:pt>
                <c:pt idx="3879">
                  <c:v>1.6498519418880933E-3</c:v>
                </c:pt>
                <c:pt idx="3880">
                  <c:v>1.6494612462132619E-3</c:v>
                </c:pt>
                <c:pt idx="3881">
                  <c:v>1.648679879388097E-3</c:v>
                </c:pt>
                <c:pt idx="3882">
                  <c:v>1.6471172438285713E-3</c:v>
                </c:pt>
                <c:pt idx="3883">
                  <c:v>1.6455547390431037E-3</c:v>
                </c:pt>
                <c:pt idx="3884">
                  <c:v>1.6451641332782584E-3</c:v>
                </c:pt>
                <c:pt idx="3885">
                  <c:v>1.6463359750901062E-3</c:v>
                </c:pt>
                <c:pt idx="3886">
                  <c:v>1.6467266053727773E-3</c:v>
                </c:pt>
                <c:pt idx="3887">
                  <c:v>1.6459453529803002E-3</c:v>
                </c:pt>
                <c:pt idx="3888">
                  <c:v>1.6463359750901062E-3</c:v>
                </c:pt>
                <c:pt idx="3889">
                  <c:v>1.6506333577635346E-3</c:v>
                </c:pt>
                <c:pt idx="3890">
                  <c:v>1.6498519418880933E-3</c:v>
                </c:pt>
                <c:pt idx="3891">
                  <c:v>1.6487850136294939E-3</c:v>
                </c:pt>
                <c:pt idx="3892">
                  <c:v>1.6467266053727773E-3</c:v>
                </c:pt>
                <c:pt idx="3893">
                  <c:v>1.6447735356855111E-3</c:v>
                </c:pt>
                <c:pt idx="3894">
                  <c:v>1.6472205884448567E-3</c:v>
                </c:pt>
                <c:pt idx="3895">
                  <c:v>1.647898545260551E-3</c:v>
                </c:pt>
                <c:pt idx="3896">
                  <c:v>1.6443829462646023E-3</c:v>
                </c:pt>
                <c:pt idx="3897">
                  <c:v>1.6455547390431037E-3</c:v>
                </c:pt>
                <c:pt idx="3898">
                  <c:v>1.6436017919372785E-3</c:v>
                </c:pt>
                <c:pt idx="3899">
                  <c:v>1.6436017919372785E-3</c:v>
                </c:pt>
                <c:pt idx="3900">
                  <c:v>1.6439923650152768E-3</c:v>
                </c:pt>
                <c:pt idx="3901">
                  <c:v>1.6417461311620139E-3</c:v>
                </c:pt>
                <c:pt idx="3902">
                  <c:v>1.6436017919372785E-3</c:v>
                </c:pt>
                <c:pt idx="3903">
                  <c:v>1.6490705587133489E-3</c:v>
                </c:pt>
                <c:pt idx="3904">
                  <c:v>1.6452652410641382E-3</c:v>
                </c:pt>
                <c:pt idx="3905">
                  <c:v>1.6463359750901062E-3</c:v>
                </c:pt>
                <c:pt idx="3906">
                  <c:v>1.642820670294236E-3</c:v>
                </c:pt>
                <c:pt idx="3907">
                  <c:v>1.6369632995758688E-3</c:v>
                </c:pt>
                <c:pt idx="3908">
                  <c:v>1.6440921308100908E-3</c:v>
                </c:pt>
                <c:pt idx="3909">
                  <c:v>1.6400870019026913E-3</c:v>
                </c:pt>
                <c:pt idx="3910">
                  <c:v>1.6408680091669005E-3</c:v>
                </c:pt>
                <c:pt idx="3911">
                  <c:v>1.6443829462646023E-3</c:v>
                </c:pt>
                <c:pt idx="3912">
                  <c:v>1.6400870019026913E-3</c:v>
                </c:pt>
                <c:pt idx="3913">
                  <c:v>1.6393060273135335E-3</c:v>
                </c:pt>
                <c:pt idx="3914">
                  <c:v>1.6389155522714583E-3</c:v>
                </c:pt>
                <c:pt idx="3915">
                  <c:v>1.6373537337805364E-3</c:v>
                </c:pt>
                <c:pt idx="3916">
                  <c:v>1.6389155522714583E-3</c:v>
                </c:pt>
                <c:pt idx="3917">
                  <c:v>1.6361824556664171E-3</c:v>
                </c:pt>
                <c:pt idx="3918">
                  <c:v>1.639696510523859E-3</c:v>
                </c:pt>
                <c:pt idx="3919">
                  <c:v>1.6365728735379147E-3</c:v>
                </c:pt>
                <c:pt idx="3920">
                  <c:v>1.6369632995758688E-3</c:v>
                </c:pt>
                <c:pt idx="3921">
                  <c:v>1.6350112510480996E-3</c:v>
                </c:pt>
                <c:pt idx="3922">
                  <c:v>1.6365728735379147E-3</c:v>
                </c:pt>
                <c:pt idx="3923">
                  <c:v>1.6299368801514962E-3</c:v>
                </c:pt>
                <c:pt idx="3924">
                  <c:v>1.6342304887968077E-3</c:v>
                </c:pt>
                <c:pt idx="3925">
                  <c:v>1.6334497592051934E-3</c:v>
                </c:pt>
                <c:pt idx="3926">
                  <c:v>1.6338401199186686E-3</c:v>
                </c:pt>
                <c:pt idx="3927">
                  <c:v>1.6322787260501844E-3</c:v>
                </c:pt>
                <c:pt idx="3928">
                  <c:v>1.6314980780987986E-3</c:v>
                </c:pt>
                <c:pt idx="3929">
                  <c:v>1.6300205483207027E-3</c:v>
                </c:pt>
                <c:pt idx="3930">
                  <c:v>1.633537450696422E-3</c:v>
                </c:pt>
                <c:pt idx="3931">
                  <c:v>1.633537450696422E-3</c:v>
                </c:pt>
                <c:pt idx="3932">
                  <c:v>1.6314980780987986E-3</c:v>
                </c:pt>
                <c:pt idx="3933">
                  <c:v>1.6307174627999185E-3</c:v>
                </c:pt>
                <c:pt idx="3934">
                  <c:v>1.6327558596284182E-3</c:v>
                </c:pt>
                <c:pt idx="3935">
                  <c:v>1.6264246622280862E-3</c:v>
                </c:pt>
                <c:pt idx="3936">
                  <c:v>1.6264246622280862E-3</c:v>
                </c:pt>
                <c:pt idx="3937">
                  <c:v>1.6256442591205693E-3</c:v>
                </c:pt>
                <c:pt idx="3938">
                  <c:v>1.626034456594557E-3</c:v>
                </c:pt>
                <c:pt idx="3939">
                  <c:v>1.6233032456127003E-3</c:v>
                </c:pt>
                <c:pt idx="3940">
                  <c:v>1.6279855663627492E-3</c:v>
                </c:pt>
                <c:pt idx="3941">
                  <c:v>1.6248638886501971E-3</c:v>
                </c:pt>
                <c:pt idx="3942">
                  <c:v>1.6256442591205693E-3</c:v>
                </c:pt>
                <c:pt idx="3943">
                  <c:v>1.6229131052483434E-3</c:v>
                </c:pt>
                <c:pt idx="3944">
                  <c:v>1.6221328489918595E-3</c:v>
                </c:pt>
                <c:pt idx="3945">
                  <c:v>1.6229131052483434E-3</c:v>
                </c:pt>
                <c:pt idx="3946">
                  <c:v>1.6158919733737221E-3</c:v>
                </c:pt>
                <c:pt idx="3947">
                  <c:v>1.6229131052483434E-3</c:v>
                </c:pt>
                <c:pt idx="3948">
                  <c:v>1.6264246622280862E-3</c:v>
                </c:pt>
                <c:pt idx="3949">
                  <c:v>1.6221328489918595E-3</c:v>
                </c:pt>
                <c:pt idx="3950">
                  <c:v>1.622522973041482E-3</c:v>
                </c:pt>
                <c:pt idx="3951">
                  <c:v>1.6201823510933837E-3</c:v>
                </c:pt>
                <c:pt idx="3952">
                  <c:v>1.618622099578819E-3</c:v>
                </c:pt>
                <c:pt idx="3953">
                  <c:v>1.618622099578819E-3</c:v>
                </c:pt>
                <c:pt idx="3954">
                  <c:v>1.6209625257838703E-3</c:v>
                </c:pt>
                <c:pt idx="3955">
                  <c:v>1.6194022090257156E-3</c:v>
                </c:pt>
                <c:pt idx="3956">
                  <c:v>1.6217427330992209E-3</c:v>
                </c:pt>
                <c:pt idx="3957">
                  <c:v>1.6178420227506483E-3</c:v>
                </c:pt>
                <c:pt idx="3958">
                  <c:v>1.616671968664028E-3</c:v>
                </c:pt>
                <c:pt idx="3959">
                  <c:v>1.618622099578819E-3</c:v>
                </c:pt>
                <c:pt idx="3960">
                  <c:v>1.6131622466603144E-3</c:v>
                </c:pt>
                <c:pt idx="3961">
                  <c:v>1.6182320570875205E-3</c:v>
                </c:pt>
                <c:pt idx="3962">
                  <c:v>1.6178420227506483E-3</c:v>
                </c:pt>
                <c:pt idx="3963">
                  <c:v>1.6190121502247989E-3</c:v>
                </c:pt>
                <c:pt idx="3964">
                  <c:v>1.618622099578819E-3</c:v>
                </c:pt>
                <c:pt idx="3965">
                  <c:v>1.618622099578819E-3</c:v>
                </c:pt>
                <c:pt idx="3966">
                  <c:v>1.6139421278190851E-3</c:v>
                </c:pt>
                <c:pt idx="3967">
                  <c:v>1.6178420227506483E-3</c:v>
                </c:pt>
                <c:pt idx="3968">
                  <c:v>1.6123823981059519E-3</c:v>
                </c:pt>
                <c:pt idx="3969">
                  <c:v>1.6178420227506483E-3</c:v>
                </c:pt>
                <c:pt idx="3970">
                  <c:v>1.618622099578819E-3</c:v>
                </c:pt>
                <c:pt idx="3971">
                  <c:v>1.618622099578819E-3</c:v>
                </c:pt>
                <c:pt idx="3972">
                  <c:v>1.6178420227506483E-3</c:v>
                </c:pt>
                <c:pt idx="3973">
                  <c:v>1.6174519965679458E-3</c:v>
                </c:pt>
                <c:pt idx="3974">
                  <c:v>1.6167404441362913E-3</c:v>
                </c:pt>
                <c:pt idx="3975">
                  <c:v>1.6190121502247989E-3</c:v>
                </c:pt>
                <c:pt idx="3976">
                  <c:v>1.618622099578819E-3</c:v>
                </c:pt>
                <c:pt idx="3977">
                  <c:v>1.6174519965679458E-3</c:v>
                </c:pt>
                <c:pt idx="3978">
                  <c:v>1.6194022090257156E-3</c:v>
                </c:pt>
                <c:pt idx="3979">
                  <c:v>1.6194022090257156E-3</c:v>
                </c:pt>
                <c:pt idx="3980">
                  <c:v>1.6174519965679458E-3</c:v>
                </c:pt>
                <c:pt idx="3981">
                  <c:v>1.618302319400979E-3</c:v>
                </c:pt>
                <c:pt idx="3982">
                  <c:v>1.6158919733737221E-3</c:v>
                </c:pt>
                <c:pt idx="3983">
                  <c:v>1.6158919733737221E-3</c:v>
                </c:pt>
                <c:pt idx="3984">
                  <c:v>1.6171309007083508E-3</c:v>
                </c:pt>
                <c:pt idx="3985">
                  <c:v>1.6197922759818256E-3</c:v>
                </c:pt>
                <c:pt idx="3986">
                  <c:v>1.6151120106949822E-3</c:v>
                </c:pt>
                <c:pt idx="3987">
                  <c:v>1.6151120106949822E-3</c:v>
                </c:pt>
                <c:pt idx="3988">
                  <c:v>1.6147882837055946E-3</c:v>
                </c:pt>
                <c:pt idx="3989">
                  <c:v>1.6135521831640211E-3</c:v>
                </c:pt>
                <c:pt idx="3990">
                  <c:v>1.6131622466603144E-3</c:v>
                </c:pt>
                <c:pt idx="3991">
                  <c:v>1.6131622466603144E-3</c:v>
                </c:pt>
                <c:pt idx="3992">
                  <c:v>1.6131622466603144E-3</c:v>
                </c:pt>
                <c:pt idx="3993">
                  <c:v>1.6162819669423014E-3</c:v>
                </c:pt>
                <c:pt idx="3994">
                  <c:v>1.610822798802275E-3</c:v>
                </c:pt>
                <c:pt idx="3995">
                  <c:v>1.6112126864032022E-3</c:v>
                </c:pt>
                <c:pt idx="3996">
                  <c:v>1.6116025821539535E-3</c:v>
                </c:pt>
                <c:pt idx="3997">
                  <c:v>1.6061447831844577E-3</c:v>
                </c:pt>
                <c:pt idx="3998">
                  <c:v>1.6116025821539535E-3</c:v>
                </c:pt>
                <c:pt idx="3999">
                  <c:v>1.616671968664028E-3</c:v>
                </c:pt>
                <c:pt idx="4000">
                  <c:v>1.610822798802275E-3</c:v>
                </c:pt>
                <c:pt idx="4001">
                  <c:v>1.6119924860547848E-3</c:v>
                </c:pt>
                <c:pt idx="4002">
                  <c:v>1.6073141770938746E-3</c:v>
                </c:pt>
                <c:pt idx="4003">
                  <c:v>1.6057550015079996E-3</c:v>
                </c:pt>
                <c:pt idx="4004">
                  <c:v>1.6080938137694085E-3</c:v>
                </c:pt>
                <c:pt idx="4005">
                  <c:v>1.6041959562620935E-3</c:v>
                </c:pt>
                <c:pt idx="4006">
                  <c:v>1.6084836443287184E-3</c:v>
                </c:pt>
                <c:pt idx="4007">
                  <c:v>1.6119924860547848E-3</c:v>
                </c:pt>
                <c:pt idx="4008">
                  <c:v>1.6053652279777895E-3</c:v>
                </c:pt>
                <c:pt idx="4009">
                  <c:v>1.6061447831844577E-3</c:v>
                </c:pt>
                <c:pt idx="4010">
                  <c:v>1.6057550015079996E-3</c:v>
                </c:pt>
                <c:pt idx="4011">
                  <c:v>1.6053652279777895E-3</c:v>
                </c:pt>
                <c:pt idx="4012">
                  <c:v>1.6065345730074199E-3</c:v>
                </c:pt>
                <c:pt idx="4013">
                  <c:v>1.6022473329703945E-3</c:v>
                </c:pt>
                <c:pt idx="4014">
                  <c:v>1.6030267578534369E-3</c:v>
                </c:pt>
                <c:pt idx="4015">
                  <c:v>1.6045857053550913E-3</c:v>
                </c:pt>
                <c:pt idx="4016">
                  <c:v>1.6045857053550913E-3</c:v>
                </c:pt>
                <c:pt idx="4017">
                  <c:v>1.6022473329703945E-3</c:v>
                </c:pt>
                <c:pt idx="4018">
                  <c:v>1.6034164825115213E-3</c:v>
                </c:pt>
                <c:pt idx="4019">
                  <c:v>1.5979610783513382E-3</c:v>
                </c:pt>
                <c:pt idx="4020">
                  <c:v>1.6022473329703945E-3</c:v>
                </c:pt>
                <c:pt idx="4021">
                  <c:v>1.6026370413398127E-3</c:v>
                </c:pt>
                <c:pt idx="4022">
                  <c:v>1.6018576327449265E-3</c:v>
                </c:pt>
                <c:pt idx="4023">
                  <c:v>1.6038062153143219E-3</c:v>
                </c:pt>
                <c:pt idx="4024">
                  <c:v>1.6022473329703945E-3</c:v>
                </c:pt>
                <c:pt idx="4025">
                  <c:v>1.6014679406631529E-3</c:v>
                </c:pt>
                <c:pt idx="4026">
                  <c:v>1.6026370413398127E-3</c:v>
                </c:pt>
                <c:pt idx="4027">
                  <c:v>1.6022473329703945E-3</c:v>
                </c:pt>
                <c:pt idx="4028">
                  <c:v>1.6006885809296684E-3</c:v>
                </c:pt>
                <c:pt idx="4029">
                  <c:v>1.5995196024007718E-3</c:v>
                </c:pt>
                <c:pt idx="4030">
                  <c:v>1.6026370413398127E-3</c:v>
                </c:pt>
                <c:pt idx="4031">
                  <c:v>1.5995196024007718E-3</c:v>
                </c:pt>
                <c:pt idx="4032">
                  <c:v>1.5995196024007718E-3</c:v>
                </c:pt>
                <c:pt idx="4033">
                  <c:v>1.5999092537679006E-3</c:v>
                </c:pt>
                <c:pt idx="4034">
                  <c:v>1.5971818651744981E-3</c:v>
                </c:pt>
                <c:pt idx="4035">
                  <c:v>1.6011288716247765E-3</c:v>
                </c:pt>
                <c:pt idx="4036">
                  <c:v>1.6006885809296684E-3</c:v>
                </c:pt>
                <c:pt idx="4037">
                  <c:v>1.5999092537679006E-3</c:v>
                </c:pt>
                <c:pt idx="4038">
                  <c:v>1.6026370413398127E-3</c:v>
                </c:pt>
                <c:pt idx="4039">
                  <c:v>1.5975714676924738E-3</c:v>
                </c:pt>
                <c:pt idx="4040">
                  <c:v>1.5983506971513448E-3</c:v>
                </c:pt>
                <c:pt idx="4041">
                  <c:v>1.5975714676924738E-3</c:v>
                </c:pt>
                <c:pt idx="4042">
                  <c:v>1.5932862876874084E-3</c:v>
                </c:pt>
                <c:pt idx="4043">
                  <c:v>1.5971818651744981E-3</c:v>
                </c:pt>
                <c:pt idx="4044">
                  <c:v>1.6026370413398127E-3</c:v>
                </c:pt>
                <c:pt idx="4045">
                  <c:v>1.5960131064633404E-3</c:v>
                </c:pt>
                <c:pt idx="4046">
                  <c:v>1.5971818651744981E-3</c:v>
                </c:pt>
                <c:pt idx="4047">
                  <c:v>1.5944548754720763E-3</c:v>
                </c:pt>
                <c:pt idx="4048">
                  <c:v>1.5932862876874084E-3</c:v>
                </c:pt>
                <c:pt idx="4049">
                  <c:v>1.5948444210109845E-3</c:v>
                </c:pt>
                <c:pt idx="4050">
                  <c:v>1.5932862876874084E-3</c:v>
                </c:pt>
                <c:pt idx="4051">
                  <c:v>1.5948444210109845E-3</c:v>
                </c:pt>
                <c:pt idx="4052">
                  <c:v>1.6026370413398127E-3</c:v>
                </c:pt>
                <c:pt idx="4053">
                  <c:v>1.5952339746889946E-3</c:v>
                </c:pt>
                <c:pt idx="4054">
                  <c:v>1.5952339746889946E-3</c:v>
                </c:pt>
                <c:pt idx="4055">
                  <c:v>1.5960131064633404E-3</c:v>
                </c:pt>
                <c:pt idx="4056">
                  <c:v>1.5932862876874084E-3</c:v>
                </c:pt>
                <c:pt idx="4057">
                  <c:v>1.5948444210109845E-3</c:v>
                </c:pt>
                <c:pt idx="4058">
                  <c:v>1.592117773145472E-3</c:v>
                </c:pt>
                <c:pt idx="4059">
                  <c:v>1.5971818651744981E-3</c:v>
                </c:pt>
                <c:pt idx="4060">
                  <c:v>1.5944548754720763E-3</c:v>
                </c:pt>
                <c:pt idx="4061">
                  <c:v>1.5960131064633404E-3</c:v>
                </c:pt>
                <c:pt idx="4062">
                  <c:v>1.5940653380720135E-3</c:v>
                </c:pt>
                <c:pt idx="4063">
                  <c:v>1.5948444210109845E-3</c:v>
                </c:pt>
                <c:pt idx="4064">
                  <c:v>1.5909493318393827E-3</c:v>
                </c:pt>
                <c:pt idx="4065">
                  <c:v>1.5956235365063619E-3</c:v>
                </c:pt>
                <c:pt idx="4066">
                  <c:v>1.5940653380720135E-3</c:v>
                </c:pt>
                <c:pt idx="4067">
                  <c:v>1.5944548754720763E-3</c:v>
                </c:pt>
                <c:pt idx="4068">
                  <c:v>1.5944548754720763E-3</c:v>
                </c:pt>
                <c:pt idx="4069">
                  <c:v>1.5932862876874084E-3</c:v>
                </c:pt>
                <c:pt idx="4070">
                  <c:v>1.5932862876874084E-3</c:v>
                </c:pt>
                <c:pt idx="4071">
                  <c:v>1.592117773145472E-3</c:v>
                </c:pt>
                <c:pt idx="4072">
                  <c:v>1.5925072698551278E-3</c:v>
                </c:pt>
                <c:pt idx="4073">
                  <c:v>1.5925072698551278E-3</c:v>
                </c:pt>
                <c:pt idx="4074">
                  <c:v>1.5925072698551278E-3</c:v>
                </c:pt>
                <c:pt idx="4075">
                  <c:v>1.5928967747023551E-3</c:v>
                </c:pt>
                <c:pt idx="4076">
                  <c:v>1.5917282845731332E-3</c:v>
                </c:pt>
                <c:pt idx="4077">
                  <c:v>1.5905598676774623E-3</c:v>
                </c:pt>
                <c:pt idx="4078">
                  <c:v>1.5901704116518371E-3</c:v>
                </c:pt>
                <c:pt idx="4079">
                  <c:v>1.5909493318393827E-3</c:v>
                </c:pt>
                <c:pt idx="4080">
                  <c:v>1.5882232535592358E-3</c:v>
                </c:pt>
                <c:pt idx="4081">
                  <c:v>1.5917282845731332E-3</c:v>
                </c:pt>
                <c:pt idx="4082">
                  <c:v>1.5882232535592358E-3</c:v>
                </c:pt>
                <c:pt idx="4083">
                  <c:v>1.5897809637622545E-3</c:v>
                </c:pt>
                <c:pt idx="4084">
                  <c:v>1.5862762988358016E-3</c:v>
                </c:pt>
                <c:pt idx="4085">
                  <c:v>1.584718881461445E-3</c:v>
                </c:pt>
                <c:pt idx="4086">
                  <c:v>1.5859201468470864E-3</c:v>
                </c:pt>
                <c:pt idx="4087">
                  <c:v>1.5753771091556107E-3</c:v>
                </c:pt>
                <c:pt idx="4088">
                  <c:v>1.5800474099905606E-3</c:v>
                </c:pt>
                <c:pt idx="4089">
                  <c:v>1.5831615942066561E-3</c:v>
                </c:pt>
                <c:pt idx="4090">
                  <c:v>1.5781013090698025E-3</c:v>
                </c:pt>
                <c:pt idx="4091">
                  <c:v>1.5812430314173364E-3</c:v>
                </c:pt>
                <c:pt idx="4092">
                  <c:v>1.5761554113526146E-3</c:v>
                </c:pt>
                <c:pt idx="4093">
                  <c:v>1.5722642254016603E-3</c:v>
                </c:pt>
                <c:pt idx="4094">
                  <c:v>1.5738206022758944E-3</c:v>
                </c:pt>
                <c:pt idx="4095">
                  <c:v>1.5738206022758944E-3</c:v>
                </c:pt>
                <c:pt idx="4096">
                  <c:v>1.5734314958699587E-3</c:v>
                </c:pt>
                <c:pt idx="4097">
                  <c:v>1.577322925600281E-3</c:v>
                </c:pt>
                <c:pt idx="4098">
                  <c:v>1.5718751514945495E-3</c:v>
                </c:pt>
                <c:pt idx="4099">
                  <c:v>1.5683738518831784E-3</c:v>
                </c:pt>
                <c:pt idx="4100">
                  <c:v>1.5707079785166201E-3</c:v>
                </c:pt>
                <c:pt idx="4101">
                  <c:v>1.567206898213929E-3</c:v>
                </c:pt>
                <c:pt idx="4102">
                  <c:v>1.5714860857115088E-3</c:v>
                </c:pt>
                <c:pt idx="4103">
                  <c:v>1.5726533074330955E-3</c:v>
                </c:pt>
                <c:pt idx="4104">
                  <c:v>1.5679848592053207E-3</c:v>
                </c:pt>
                <c:pt idx="4105">
                  <c:v>1.5691518616044906E-3</c:v>
                </c:pt>
                <c:pt idx="4106">
                  <c:v>1.5691518616044906E-3</c:v>
                </c:pt>
                <c:pt idx="4107">
                  <c:v>1.5675958746489888E-3</c:v>
                </c:pt>
                <c:pt idx="4108">
                  <c:v>1.5687628526828172E-3</c:v>
                </c:pt>
                <c:pt idx="4109">
                  <c:v>1.5633175804773316E-3</c:v>
                </c:pt>
                <c:pt idx="4110">
                  <c:v>1.5683738518831784E-3</c:v>
                </c:pt>
                <c:pt idx="4111">
                  <c:v>1.5707079785166201E-3</c:v>
                </c:pt>
                <c:pt idx="4112">
                  <c:v>1.5703189371042636E-3</c:v>
                </c:pt>
                <c:pt idx="4113">
                  <c:v>1.5722642254016603E-3</c:v>
                </c:pt>
                <c:pt idx="4114">
                  <c:v>1.5722642254016603E-3</c:v>
                </c:pt>
                <c:pt idx="4115">
                  <c:v>1.5718751514945495E-3</c:v>
                </c:pt>
                <c:pt idx="4116">
                  <c:v>1.5714860857115088E-3</c:v>
                </c:pt>
                <c:pt idx="4117">
                  <c:v>1.5742097168071735E-3</c:v>
                </c:pt>
                <c:pt idx="4118">
                  <c:v>1.5742097168071735E-3</c:v>
                </c:pt>
                <c:pt idx="4119">
                  <c:v>1.5742097168071735E-3</c:v>
                </c:pt>
                <c:pt idx="4120">
                  <c:v>1.5784905129966498E-3</c:v>
                </c:pt>
                <c:pt idx="4121">
                  <c:v>1.5738206022758944E-3</c:v>
                </c:pt>
                <c:pt idx="4122">
                  <c:v>1.5738206022758944E-3</c:v>
                </c:pt>
                <c:pt idx="4123">
                  <c:v>1.574598839464049E-3</c:v>
                </c:pt>
                <c:pt idx="4124">
                  <c:v>1.5742097168071735E-3</c:v>
                </c:pt>
                <c:pt idx="4125">
                  <c:v>1.5734314958699587E-3</c:v>
                </c:pt>
                <c:pt idx="4126">
                  <c:v>1.576544574641294E-3</c:v>
                </c:pt>
                <c:pt idx="4127">
                  <c:v>1.5718751514945495E-3</c:v>
                </c:pt>
                <c:pt idx="4128">
                  <c:v>1.5749879702467763E-3</c:v>
                </c:pt>
                <c:pt idx="4129">
                  <c:v>1.5707079785166201E-3</c:v>
                </c:pt>
                <c:pt idx="4130">
                  <c:v>1.5707079785166201E-3</c:v>
                </c:pt>
                <c:pt idx="4131">
                  <c:v>1.5726713634897666E-3</c:v>
                </c:pt>
                <c:pt idx="4132">
                  <c:v>1.5687764523122617E-3</c:v>
                </c:pt>
                <c:pt idx="4133">
                  <c:v>1.5699299038149594E-3</c:v>
                </c:pt>
                <c:pt idx="4134">
                  <c:v>1.5749879702467763E-3</c:v>
                </c:pt>
                <c:pt idx="4135">
                  <c:v>1.5715028047467636E-3</c:v>
                </c:pt>
                <c:pt idx="4136">
                  <c:v>1.5707079785166201E-3</c:v>
                </c:pt>
                <c:pt idx="4137">
                  <c:v>1.567206898213929E-3</c:v>
                </c:pt>
                <c:pt idx="4138">
                  <c:v>1.5586514708097233E-3</c:v>
                </c:pt>
                <c:pt idx="4139">
                  <c:v>1.5660504982925535E-3</c:v>
                </c:pt>
                <c:pt idx="4140">
                  <c:v>1.5633175804773316E-3</c:v>
                </c:pt>
                <c:pt idx="4141">
                  <c:v>1.5656611088083021E-3</c:v>
                </c:pt>
                <c:pt idx="4142">
                  <c:v>1.5687628526828172E-3</c:v>
                </c:pt>
                <c:pt idx="4143">
                  <c:v>1.5594290745882171E-3</c:v>
                </c:pt>
                <c:pt idx="4144">
                  <c:v>1.5582626810937412E-3</c:v>
                </c:pt>
                <c:pt idx="4145">
                  <c:v>1.5605955411260909E-3</c:v>
                </c:pt>
                <c:pt idx="4146">
                  <c:v>1.5563188542363088E-3</c:v>
                </c:pt>
                <c:pt idx="4147">
                  <c:v>1.5582626810937412E-3</c:v>
                </c:pt>
                <c:pt idx="4148">
                  <c:v>1.5582626810937412E-3</c:v>
                </c:pt>
                <c:pt idx="4149">
                  <c:v>1.5570963606358014E-3</c:v>
                </c:pt>
                <c:pt idx="4150">
                  <c:v>1.5586514708097233E-3</c:v>
                </c:pt>
                <c:pt idx="4151">
                  <c:v>1.5586514708097233E-3</c:v>
                </c:pt>
                <c:pt idx="4152">
                  <c:v>1.5578738994929296E-3</c:v>
                </c:pt>
                <c:pt idx="4153">
                  <c:v>1.557485126007034E-3</c:v>
                </c:pt>
                <c:pt idx="4154">
                  <c:v>1.5516544973358702E-3</c:v>
                </c:pt>
                <c:pt idx="4155">
                  <c:v>1.553986529763312E-3</c:v>
                </c:pt>
                <c:pt idx="4156">
                  <c:v>1.5559301132075396E-3</c:v>
                </c:pt>
                <c:pt idx="4157">
                  <c:v>1.5559301132075396E-3</c:v>
                </c:pt>
                <c:pt idx="4158">
                  <c:v>1.5563188542363088E-3</c:v>
                </c:pt>
                <c:pt idx="4159">
                  <c:v>1.5555413802924173E-3</c:v>
                </c:pt>
                <c:pt idx="4160">
                  <c:v>1.5535978374126118E-3</c:v>
                </c:pt>
                <c:pt idx="4161">
                  <c:v>1.5563188542363088E-3</c:v>
                </c:pt>
                <c:pt idx="4162">
                  <c:v>1.5543752302263889E-3</c:v>
                </c:pt>
                <c:pt idx="4163">
                  <c:v>1.554763938802096E-3</c:v>
                </c:pt>
                <c:pt idx="4164">
                  <c:v>1.554763938802096E-3</c:v>
                </c:pt>
                <c:pt idx="4165">
                  <c:v>1.5551526554906871E-3</c:v>
                </c:pt>
                <c:pt idx="4166">
                  <c:v>1.5532091531740345E-3</c:v>
                </c:pt>
                <c:pt idx="4167">
                  <c:v>1.5520431491284966E-3</c:v>
                </c:pt>
                <c:pt idx="4168">
                  <c:v>1.5528204770473249E-3</c:v>
                </c:pt>
                <c:pt idx="4169">
                  <c:v>1.5524318090322307E-3</c:v>
                </c:pt>
                <c:pt idx="4170">
                  <c:v>1.5520431491284966E-3</c:v>
                </c:pt>
                <c:pt idx="4171">
                  <c:v>1.5543752302263889E-3</c:v>
                </c:pt>
                <c:pt idx="4172">
                  <c:v>1.5512658536540958E-3</c:v>
                </c:pt>
                <c:pt idx="4173">
                  <c:v>1.5512658536540958E-3</c:v>
                </c:pt>
                <c:pt idx="4174">
                  <c:v>1.5493227568991325E-3</c:v>
                </c:pt>
                <c:pt idx="4175">
                  <c:v>1.5500999712713516E-3</c:v>
                </c:pt>
                <c:pt idx="4176">
                  <c:v>1.5497113600304506E-3</c:v>
                </c:pt>
                <c:pt idx="4177">
                  <c:v>1.547379862877411E-3</c:v>
                </c:pt>
                <c:pt idx="4178">
                  <c:v>1.5497113600304506E-3</c:v>
                </c:pt>
                <c:pt idx="4179">
                  <c:v>1.5516544973358702E-3</c:v>
                </c:pt>
                <c:pt idx="4180">
                  <c:v>1.547768425464619E-3</c:v>
                </c:pt>
                <c:pt idx="4181">
                  <c:v>1.5466027620269225E-3</c:v>
                </c:pt>
                <c:pt idx="4182">
                  <c:v>1.5462142237631352E-3</c:v>
                </c:pt>
                <c:pt idx="4183">
                  <c:v>1.5438831644248134E-3</c:v>
                </c:pt>
                <c:pt idx="4184">
                  <c:v>1.5469913083982637E-3</c:v>
                </c:pt>
                <c:pt idx="4185">
                  <c:v>1.5434946829067922E-3</c:v>
                </c:pt>
                <c:pt idx="4186">
                  <c:v>1.5458256936066472E-3</c:v>
                </c:pt>
                <c:pt idx="4187">
                  <c:v>1.5508772180829211E-3</c:v>
                </c:pt>
                <c:pt idx="4188">
                  <c:v>1.5450486576145531E-3</c:v>
                </c:pt>
                <c:pt idx="4189">
                  <c:v>1.5442716540486118E-3</c:v>
                </c:pt>
                <c:pt idx="4190">
                  <c:v>1.5442716540486118E-3</c:v>
                </c:pt>
                <c:pt idx="4191">
                  <c:v>1.53999871396271E-3</c:v>
                </c:pt>
                <c:pt idx="4192">
                  <c:v>1.543106209494295E-3</c:v>
                </c:pt>
                <c:pt idx="4193">
                  <c:v>1.5423292869848541E-3</c:v>
                </c:pt>
                <c:pt idx="4194">
                  <c:v>1.5434946829067922E-3</c:v>
                </c:pt>
                <c:pt idx="4195">
                  <c:v>1.5434946829067922E-3</c:v>
                </c:pt>
                <c:pt idx="4196">
                  <c:v>1.5423292869848541E-3</c:v>
                </c:pt>
                <c:pt idx="4197">
                  <c:v>1.5427177441870664E-3</c:v>
                </c:pt>
                <c:pt idx="4198">
                  <c:v>1.5434946829067922E-3</c:v>
                </c:pt>
                <c:pt idx="4199">
                  <c:v>1.5384451606828065E-3</c:v>
                </c:pt>
                <c:pt idx="4200">
                  <c:v>1.5427177441870664E-3</c:v>
                </c:pt>
                <c:pt idx="4201">
                  <c:v>1.540775539221091E-3</c:v>
                </c:pt>
                <c:pt idx="4202">
                  <c:v>1.5384451606828065E-3</c:v>
                </c:pt>
                <c:pt idx="4203">
                  <c:v>1.543106209494295E-3</c:v>
                </c:pt>
                <c:pt idx="4204">
                  <c:v>1.540775539221091E-3</c:v>
                </c:pt>
                <c:pt idx="4205">
                  <c:v>1.5403871225401534E-3</c:v>
                </c:pt>
                <c:pt idx="4206">
                  <c:v>1.540775539221091E-3</c:v>
                </c:pt>
                <c:pt idx="4207">
                  <c:v>1.5411639640057762E-3</c:v>
                </c:pt>
                <c:pt idx="4208">
                  <c:v>1.5396103134885071E-3</c:v>
                </c:pt>
                <c:pt idx="4209">
                  <c:v>1.5388335368488096E-3</c:v>
                </c:pt>
                <c:pt idx="4210">
                  <c:v>1.53999871396271E-3</c:v>
                </c:pt>
                <c:pt idx="4211">
                  <c:v>1.5403682171336601E-3</c:v>
                </c:pt>
                <c:pt idx="4212">
                  <c:v>1.5365034013811181E-3</c:v>
                </c:pt>
                <c:pt idx="4213">
                  <c:v>1.536891737038524E-3</c:v>
                </c:pt>
                <c:pt idx="4214">
                  <c:v>1.5399793636098043E-3</c:v>
                </c:pt>
                <c:pt idx="4215">
                  <c:v>1.538035217666951E-3</c:v>
                </c:pt>
                <c:pt idx="4216">
                  <c:v>1.5395905181980487E-3</c:v>
                </c:pt>
                <c:pt idx="4217">
                  <c:v>1.5337852785919227E-3</c:v>
                </c:pt>
                <c:pt idx="4218">
                  <c:v>1.533758810301149E-3</c:v>
                </c:pt>
                <c:pt idx="4219">
                  <c:v>1.5329813871035999E-3</c:v>
                </c:pt>
                <c:pt idx="4220">
                  <c:v>1.5333700946484807E-3</c:v>
                </c:pt>
                <c:pt idx="4221">
                  <c:v>1.5329813871035999E-3</c:v>
                </c:pt>
                <c:pt idx="4222">
                  <c:v>1.5329813871035999E-3</c:v>
                </c:pt>
                <c:pt idx="4223">
                  <c:v>1.5310379709871081E-3</c:v>
                </c:pt>
                <c:pt idx="4224">
                  <c:v>1.5349501397585448E-3</c:v>
                </c:pt>
                <c:pt idx="4225">
                  <c:v>1.5322039963361807E-3</c:v>
                </c:pt>
                <c:pt idx="4226">
                  <c:v>1.5325926876662507E-3</c:v>
                </c:pt>
                <c:pt idx="4227">
                  <c:v>1.5295147445661555E-3</c:v>
                </c:pt>
                <c:pt idx="4228">
                  <c:v>1.5244690128201318E-3</c:v>
                </c:pt>
                <c:pt idx="4229">
                  <c:v>1.5306493120836177E-3</c:v>
                </c:pt>
                <c:pt idx="4230">
                  <c:v>1.5330087449771856E-3</c:v>
                </c:pt>
                <c:pt idx="4231">
                  <c:v>1.5291265627836283E-3</c:v>
                </c:pt>
                <c:pt idx="4232">
                  <c:v>1.5322322437571602E-3</c:v>
                </c:pt>
                <c:pt idx="4233">
                  <c:v>1.5302606612861381E-3</c:v>
                </c:pt>
                <c:pt idx="4234">
                  <c:v>1.5271857753080939E-3</c:v>
                </c:pt>
                <c:pt idx="4235">
                  <c:v>1.5283502235067549E-3</c:v>
                </c:pt>
                <c:pt idx="4236">
                  <c:v>1.5213646269865923E-3</c:v>
                </c:pt>
                <c:pt idx="4237">
                  <c:v>1.5267976420986341E-3</c:v>
                </c:pt>
                <c:pt idx="4238">
                  <c:v>1.5318440052945307E-3</c:v>
                </c:pt>
                <c:pt idx="4239">
                  <c:v>1.5256332910369896E-3</c:v>
                </c:pt>
                <c:pt idx="4240">
                  <c:v>1.526021399963335E-3</c:v>
                </c:pt>
                <c:pt idx="4241">
                  <c:v>1.5271857753080939E-3</c:v>
                </c:pt>
                <c:pt idx="4242">
                  <c:v>1.5229167551666174E-3</c:v>
                </c:pt>
                <c:pt idx="4243">
                  <c:v>1.526021399963335E-3</c:v>
                </c:pt>
                <c:pt idx="4244">
                  <c:v>1.5233048074412238E-3</c:v>
                </c:pt>
                <c:pt idx="4245">
                  <c:v>1.5225287109841047E-3</c:v>
                </c:pt>
                <c:pt idx="4246">
                  <c:v>1.5233048074412238E-3</c:v>
                </c:pt>
                <c:pt idx="4247">
                  <c:v>1.5233048074412238E-3</c:v>
                </c:pt>
                <c:pt idx="4248">
                  <c:v>1.5248570974656416E-3</c:v>
                </c:pt>
                <c:pt idx="4249">
                  <c:v>1.5221406748934312E-3</c:v>
                </c:pt>
                <c:pt idx="4250">
                  <c:v>1.5205886114440753E-3</c:v>
                </c:pt>
                <c:pt idx="4251">
                  <c:v>1.5255974838929364E-3</c:v>
                </c:pt>
                <c:pt idx="4252">
                  <c:v>1.5233048074412238E-3</c:v>
                </c:pt>
                <c:pt idx="4253">
                  <c:v>1.5229167551666174E-3</c:v>
                </c:pt>
                <c:pt idx="4254">
                  <c:v>1.5236928678081757E-3</c:v>
                </c:pt>
                <c:pt idx="4255">
                  <c:v>1.5209766151699198E-3</c:v>
                </c:pt>
                <c:pt idx="4256">
                  <c:v>1.5178728118850793E-3</c:v>
                </c:pt>
                <c:pt idx="4257">
                  <c:v>1.5205886114440753E-3</c:v>
                </c:pt>
                <c:pt idx="4258">
                  <c:v>1.5194246488089767E-3</c:v>
                </c:pt>
                <c:pt idx="4259">
                  <c:v>1.5213646269865923E-3</c:v>
                </c:pt>
                <c:pt idx="4260">
                  <c:v>1.5182607589822156E-3</c:v>
                </c:pt>
                <c:pt idx="4261">
                  <c:v>1.5205470250611198E-3</c:v>
                </c:pt>
                <c:pt idx="4262">
                  <c:v>1.5174848728767461E-3</c:v>
                </c:pt>
                <c:pt idx="4263">
                  <c:v>1.5155452991582742E-3</c:v>
                </c:pt>
                <c:pt idx="4264">
                  <c:v>1.5159331977263857E-3</c:v>
                </c:pt>
                <c:pt idx="4265">
                  <c:v>1.5159331977263857E-3</c:v>
                </c:pt>
                <c:pt idx="4266">
                  <c:v>1.5174397307822223E-3</c:v>
                </c:pt>
                <c:pt idx="4267">
                  <c:v>1.5194246488089767E-3</c:v>
                </c:pt>
                <c:pt idx="4268">
                  <c:v>1.5143816519766424E-3</c:v>
                </c:pt>
                <c:pt idx="4269">
                  <c:v>1.5163211043820355E-3</c:v>
                </c:pt>
                <c:pt idx="4270">
                  <c:v>1.5166629881915102E-3</c:v>
                </c:pt>
                <c:pt idx="4271">
                  <c:v>1.5139937857561558E-3</c:v>
                </c:pt>
                <c:pt idx="4272">
                  <c:v>1.5131680473000337E-3</c:v>
                </c:pt>
                <c:pt idx="4273">
                  <c:v>1.5054627742850479E-3</c:v>
                </c:pt>
                <c:pt idx="4274">
                  <c:v>1.5131680473000337E-3</c:v>
                </c:pt>
                <c:pt idx="4275">
                  <c:v>1.5167090191254766E-3</c:v>
                </c:pt>
                <c:pt idx="4276">
                  <c:v>1.5131680473000337E-3</c:v>
                </c:pt>
                <c:pt idx="4277">
                  <c:v>1.512054575942779E-3</c:v>
                </c:pt>
                <c:pt idx="4278">
                  <c:v>1.5104502132475973E-3</c:v>
                </c:pt>
                <c:pt idx="4279">
                  <c:v>1.5081209568266331E-3</c:v>
                </c:pt>
                <c:pt idx="4280">
                  <c:v>1.5104502132475973E-3</c:v>
                </c:pt>
                <c:pt idx="4281">
                  <c:v>1.5050157347031639E-3</c:v>
                </c:pt>
                <c:pt idx="4282">
                  <c:v>1.5074012970015065E-3</c:v>
                </c:pt>
                <c:pt idx="4283">
                  <c:v>1.5128302356113305E-3</c:v>
                </c:pt>
                <c:pt idx="4284">
                  <c:v>1.5085091460003508E-3</c:v>
                </c:pt>
                <c:pt idx="4285">
                  <c:v>1.5085091460003508E-3</c:v>
                </c:pt>
                <c:pt idx="4286">
                  <c:v>1.5085091460003508E-3</c:v>
                </c:pt>
                <c:pt idx="4287">
                  <c:v>1.5039121015662353E-3</c:v>
                </c:pt>
                <c:pt idx="4288">
                  <c:v>1.5073446027529041E-3</c:v>
                </c:pt>
                <c:pt idx="4289">
                  <c:v>1.5038514098872121E-3</c:v>
                </c:pt>
                <c:pt idx="4290">
                  <c:v>1.5035244535864206E-3</c:v>
                </c:pt>
                <c:pt idx="4291">
                  <c:v>1.506568281042432E-3</c:v>
                </c:pt>
                <c:pt idx="4292">
                  <c:v>1.5054627742850479E-3</c:v>
                </c:pt>
                <c:pt idx="4293">
                  <c:v>1.5062381591277232E-3</c:v>
                </c:pt>
                <c:pt idx="4294">
                  <c:v>1.5046874217652258E-3</c:v>
                </c:pt>
                <c:pt idx="4295">
                  <c:v>1.4992608589966074E-3</c:v>
                </c:pt>
                <c:pt idx="4296">
                  <c:v>1.5038514098872121E-3</c:v>
                </c:pt>
                <c:pt idx="4297">
                  <c:v>1.5023615581226675E-3</c:v>
                </c:pt>
                <c:pt idx="4298">
                  <c:v>1.5031368136860564E-3</c:v>
                </c:pt>
                <c:pt idx="4299">
                  <c:v>1.5031368136860564E-3</c:v>
                </c:pt>
                <c:pt idx="4300">
                  <c:v>1.5046276183422204E-3</c:v>
                </c:pt>
                <c:pt idx="4301">
                  <c:v>1.5019739424591381E-3</c:v>
                </c:pt>
                <c:pt idx="4302">
                  <c:v>1.5046276183422204E-3</c:v>
                </c:pt>
                <c:pt idx="4303">
                  <c:v>1.5027491818648893E-3</c:v>
                </c:pt>
                <c:pt idx="4304">
                  <c:v>1.5035244535864206E-3</c:v>
                </c:pt>
                <c:pt idx="4305">
                  <c:v>1.5019739424591381E-3</c:v>
                </c:pt>
                <c:pt idx="4306">
                  <c:v>1.5069564378523876E-3</c:v>
                </c:pt>
                <c:pt idx="4307">
                  <c:v>1.5015863348740487E-3</c:v>
                </c:pt>
                <c:pt idx="4308">
                  <c:v>1.5008111439381792E-3</c:v>
                </c:pt>
                <c:pt idx="4309">
                  <c:v>1.5019739424591381E-3</c:v>
                </c:pt>
                <c:pt idx="4310">
                  <c:v>1.5023615581226675E-3</c:v>
                </c:pt>
                <c:pt idx="4311">
                  <c:v>1.5022990900376281E-3</c:v>
                </c:pt>
                <c:pt idx="4312">
                  <c:v>1.5050157347031639E-3</c:v>
                </c:pt>
                <c:pt idx="4313">
                  <c:v>1.4992608589966074E-3</c:v>
                </c:pt>
                <c:pt idx="4314">
                  <c:v>1.5050157347031639E-3</c:v>
                </c:pt>
                <c:pt idx="4315">
                  <c:v>1.5022990900376281E-3</c:v>
                </c:pt>
                <c:pt idx="4316">
                  <c:v>1.5015863348740487E-3</c:v>
                </c:pt>
                <c:pt idx="4317">
                  <c:v>1.4991948385235548E-3</c:v>
                </c:pt>
                <c:pt idx="4318">
                  <c:v>1.4915113723669977E-3</c:v>
                </c:pt>
                <c:pt idx="4319">
                  <c:v>1.4988068434717192E-3</c:v>
                </c:pt>
                <c:pt idx="4320">
                  <c:v>1.5011987353671465E-3</c:v>
                </c:pt>
                <c:pt idx="4321">
                  <c:v>1.4995828416608954E-3</c:v>
                </c:pt>
                <c:pt idx="4322">
                  <c:v>1.5004235605868945E-3</c:v>
                </c:pt>
                <c:pt idx="4323">
                  <c:v>1.4942233253251041E-3</c:v>
                </c:pt>
                <c:pt idx="4324">
                  <c:v>1.4938358792557919E-3</c:v>
                </c:pt>
                <c:pt idx="4325">
                  <c:v>1.494610779467808E-3</c:v>
                </c:pt>
                <c:pt idx="4326">
                  <c:v>1.4911239828043572E-3</c:v>
                </c:pt>
                <c:pt idx="4327">
                  <c:v>1.4949982416841538E-3</c:v>
                </c:pt>
                <c:pt idx="4328">
                  <c:v>1.5008111439381792E-3</c:v>
                </c:pt>
                <c:pt idx="4329">
                  <c:v>1.4942233253251041E-3</c:v>
                </c:pt>
                <c:pt idx="4330">
                  <c:v>1.4942233253251041E-3</c:v>
                </c:pt>
                <c:pt idx="4331">
                  <c:v>1.4949982416841538E-3</c:v>
                </c:pt>
                <c:pt idx="4332">
                  <c:v>1.4942233253251041E-3</c:v>
                </c:pt>
                <c:pt idx="4333">
                  <c:v>1.494610779467808E-3</c:v>
                </c:pt>
                <c:pt idx="4334">
                  <c:v>1.4938358792557919E-3</c:v>
                </c:pt>
                <c:pt idx="4335">
                  <c:v>1.4949982416841538E-3</c:v>
                </c:pt>
                <c:pt idx="4336">
                  <c:v>1.495385711974396E-3</c:v>
                </c:pt>
                <c:pt idx="4337">
                  <c:v>1.4961606767775776E-3</c:v>
                </c:pt>
                <c:pt idx="4338">
                  <c:v>1.4942233253251041E-3</c:v>
                </c:pt>
                <c:pt idx="4339">
                  <c:v>1.4949982416841538E-3</c:v>
                </c:pt>
                <c:pt idx="4340">
                  <c:v>1.4907366013130899E-3</c:v>
                </c:pt>
                <c:pt idx="4341">
                  <c:v>1.494610779467808E-3</c:v>
                </c:pt>
                <c:pt idx="4342">
                  <c:v>1.4949982416841538E-3</c:v>
                </c:pt>
                <c:pt idx="4343">
                  <c:v>1.495773190338787E-3</c:v>
                </c:pt>
                <c:pt idx="4344">
                  <c:v>1.4942233253251041E-3</c:v>
                </c:pt>
                <c:pt idx="4345">
                  <c:v>1.4934484412596181E-3</c:v>
                </c:pt>
                <c:pt idx="4346">
                  <c:v>1.4907366013130899E-3</c:v>
                </c:pt>
                <c:pt idx="4347">
                  <c:v>1.4922861757074052E-3</c:v>
                </c:pt>
                <c:pt idx="4348">
                  <c:v>1.4915113723669977E-3</c:v>
                </c:pt>
                <c:pt idx="4349">
                  <c:v>1.4915113723669977E-3</c:v>
                </c:pt>
                <c:pt idx="4350">
                  <c:v>1.4911239828043572E-3</c:v>
                </c:pt>
                <c:pt idx="4351">
                  <c:v>1.495385711974396E-3</c:v>
                </c:pt>
                <c:pt idx="4352">
                  <c:v>1.4907366013130899E-3</c:v>
                </c:pt>
                <c:pt idx="4353">
                  <c:v>1.4911239828043572E-3</c:v>
                </c:pt>
                <c:pt idx="4354">
                  <c:v>1.4880251568514594E-3</c:v>
                </c:pt>
                <c:pt idx="4355">
                  <c:v>1.4884124818501819E-3</c:v>
                </c:pt>
                <c:pt idx="4356">
                  <c:v>1.4880251568514594E-3</c:v>
                </c:pt>
                <c:pt idx="4357">
                  <c:v>1.4880251568514594E-3</c:v>
                </c:pt>
                <c:pt idx="4358">
                  <c:v>1.4876378399220924E-3</c:v>
                </c:pt>
                <c:pt idx="4359">
                  <c:v>1.4880251568514594E-3</c:v>
                </c:pt>
                <c:pt idx="4360">
                  <c:v>1.4868632302704134E-3</c:v>
                </c:pt>
                <c:pt idx="4361">
                  <c:v>1.4864759375475978E-3</c:v>
                </c:pt>
                <c:pt idx="4362">
                  <c:v>1.4836813404503824E-3</c:v>
                </c:pt>
                <c:pt idx="4363">
                  <c:v>1.4802803511062169E-3</c:v>
                </c:pt>
                <c:pt idx="4364">
                  <c:v>1.4860075410754469E-3</c:v>
                </c:pt>
                <c:pt idx="4365">
                  <c:v>1.4907366013130899E-3</c:v>
                </c:pt>
                <c:pt idx="4366">
                  <c:v>1.486395269447363E-3</c:v>
                </c:pt>
                <c:pt idx="4367">
                  <c:v>1.4845395949536707E-3</c:v>
                </c:pt>
                <c:pt idx="4368">
                  <c:v>1.4826034540368874E-3</c:v>
                </c:pt>
                <c:pt idx="4369">
                  <c:v>1.4787317771087335E-3</c:v>
                </c:pt>
                <c:pt idx="4370">
                  <c:v>1.4852321085621156E-3</c:v>
                </c:pt>
                <c:pt idx="4371">
                  <c:v>1.4871707504229546E-3</c:v>
                </c:pt>
                <c:pt idx="4372">
                  <c:v>1.4848444044201945E-3</c:v>
                </c:pt>
                <c:pt idx="4373">
                  <c:v>1.4876378399220924E-3</c:v>
                </c:pt>
                <c:pt idx="4374">
                  <c:v>1.4810546864898321E-3</c:v>
                </c:pt>
                <c:pt idx="4375">
                  <c:v>1.4814418662787397E-3</c:v>
                </c:pt>
                <c:pt idx="4376">
                  <c:v>1.4814418662787397E-3</c:v>
                </c:pt>
                <c:pt idx="4377">
                  <c:v>1.4775704312762128E-3</c:v>
                </c:pt>
                <c:pt idx="4378">
                  <c:v>1.4818290541327164E-3</c:v>
                </c:pt>
                <c:pt idx="4379">
                  <c:v>1.4818290541327164E-3</c:v>
                </c:pt>
                <c:pt idx="4380">
                  <c:v>1.4802803511062169E-3</c:v>
                </c:pt>
                <c:pt idx="4381">
                  <c:v>1.4795060479798558E-3</c:v>
                </c:pt>
                <c:pt idx="4382">
                  <c:v>1.4829060048479441E-3</c:v>
                </c:pt>
                <c:pt idx="4383">
                  <c:v>1.4783446537682565E-3</c:v>
                </c:pt>
                <c:pt idx="4384">
                  <c:v>1.4795060479798558E-3</c:v>
                </c:pt>
                <c:pt idx="4385">
                  <c:v>1.4771833321241424E-3</c:v>
                </c:pt>
                <c:pt idx="4386">
                  <c:v>1.4810546864898321E-3</c:v>
                </c:pt>
                <c:pt idx="4387">
                  <c:v>1.4810546864898321E-3</c:v>
                </c:pt>
                <c:pt idx="4388">
                  <c:v>1.4802803511062169E-3</c:v>
                </c:pt>
                <c:pt idx="4389">
                  <c:v>1.4810546864898321E-3</c:v>
                </c:pt>
                <c:pt idx="4390">
                  <c:v>1.4795060479798558E-3</c:v>
                </c:pt>
                <c:pt idx="4391">
                  <c:v>1.4717647904218668E-3</c:v>
                </c:pt>
                <c:pt idx="4392">
                  <c:v>1.476022083040711E-3</c:v>
                </c:pt>
                <c:pt idx="4393">
                  <c:v>1.4779575384908335E-3</c:v>
                </c:pt>
                <c:pt idx="4394">
                  <c:v>1.4779575384908335E-3</c:v>
                </c:pt>
                <c:pt idx="4395">
                  <c:v>1.4736998025286978E-3</c:v>
                </c:pt>
                <c:pt idx="4396">
                  <c:v>1.4764091580066426E-3</c:v>
                </c:pt>
                <c:pt idx="4397">
                  <c:v>1.4733127839882754E-3</c:v>
                </c:pt>
                <c:pt idx="4398">
                  <c:v>1.4729257735076331E-3</c:v>
                </c:pt>
                <c:pt idx="4399">
                  <c:v>1.4736998025286978E-3</c:v>
                </c:pt>
                <c:pt idx="4400">
                  <c:v>1.4736998025286978E-3</c:v>
                </c:pt>
                <c:pt idx="4401">
                  <c:v>1.4759294376655635E-3</c:v>
                </c:pt>
                <c:pt idx="4402">
                  <c:v>1.4775704312762128E-3</c:v>
                </c:pt>
                <c:pt idx="4403">
                  <c:v>1.4733127839882754E-3</c:v>
                </c:pt>
                <c:pt idx="4404">
                  <c:v>1.4752479572932224E-3</c:v>
                </c:pt>
                <c:pt idx="4405">
                  <c:v>1.4751544249682613E-3</c:v>
                </c:pt>
                <c:pt idx="4406">
                  <c:v>1.4740868291291522E-3</c:v>
                </c:pt>
                <c:pt idx="4407">
                  <c:v>1.4751544249682613E-3</c:v>
                </c:pt>
                <c:pt idx="4408">
                  <c:v>1.4713778121778261E-3</c:v>
                </c:pt>
                <c:pt idx="4409">
                  <c:v>1.4733127839882754E-3</c:v>
                </c:pt>
                <c:pt idx="4410">
                  <c:v>1.4787317771087335E-3</c:v>
                </c:pt>
                <c:pt idx="4411">
                  <c:v>1.4747669307245176E-3</c:v>
                </c:pt>
                <c:pt idx="4412">
                  <c:v>1.4748609065111625E-3</c:v>
                </c:pt>
                <c:pt idx="4413">
                  <c:v>1.4725387710865184E-3</c:v>
                </c:pt>
                <c:pt idx="4414">
                  <c:v>1.4709908419923065E-3</c:v>
                </c:pt>
                <c:pt idx="4415">
                  <c:v>1.4739919664455866E-3</c:v>
                </c:pt>
                <c:pt idx="4416">
                  <c:v>1.4736998025286978E-3</c:v>
                </c:pt>
                <c:pt idx="4417">
                  <c:v>1.4733127839882754E-3</c:v>
                </c:pt>
                <c:pt idx="4418">
                  <c:v>1.4787317771087335E-3</c:v>
                </c:pt>
                <c:pt idx="4419">
                  <c:v>1.4725387710865184E-3</c:v>
                </c:pt>
                <c:pt idx="4420">
                  <c:v>1.4698299797843578E-3</c:v>
                </c:pt>
                <c:pt idx="4421">
                  <c:v>1.4736998025286978E-3</c:v>
                </c:pt>
                <c:pt idx="4422">
                  <c:v>1.4693428585056964E-3</c:v>
                </c:pt>
                <c:pt idx="4423">
                  <c:v>1.4725387710865184E-3</c:v>
                </c:pt>
                <c:pt idx="4424">
                  <c:v>1.4686691900940385E-3</c:v>
                </c:pt>
                <c:pt idx="4425">
                  <c:v>1.4739919664455866E-3</c:v>
                </c:pt>
                <c:pt idx="4426">
                  <c:v>1.4725387710865184E-3</c:v>
                </c:pt>
                <c:pt idx="4427">
                  <c:v>1.4725387710865184E-3</c:v>
                </c:pt>
                <c:pt idx="4428">
                  <c:v>1.4740868291291522E-3</c:v>
                </c:pt>
                <c:pt idx="4429">
                  <c:v>1.4740868291291522E-3</c:v>
                </c:pt>
                <c:pt idx="4430">
                  <c:v>1.4705050265816559E-3</c:v>
                </c:pt>
                <c:pt idx="4431">
                  <c:v>1.4733127839882754E-3</c:v>
                </c:pt>
                <c:pt idx="4432">
                  <c:v>1.4759294376655635E-3</c:v>
                </c:pt>
                <c:pt idx="4433">
                  <c:v>1.4729257735076331E-3</c:v>
                </c:pt>
                <c:pt idx="4434">
                  <c:v>1.4733127839882754E-3</c:v>
                </c:pt>
                <c:pt idx="4435">
                  <c:v>1.4733127839882754E-3</c:v>
                </c:pt>
                <c:pt idx="4436">
                  <c:v>1.4736044964098944E-3</c:v>
                </c:pt>
                <c:pt idx="4437">
                  <c:v>1.4608225103471268E-3</c:v>
                </c:pt>
                <c:pt idx="4438">
                  <c:v>1.4589987618947582E-3</c:v>
                </c:pt>
                <c:pt idx="4439">
                  <c:v>1.4593854823909216E-3</c:v>
                </c:pt>
                <c:pt idx="4440">
                  <c:v>1.4586120494490668E-3</c:v>
                </c:pt>
                <c:pt idx="4441">
                  <c:v>1.4654694891757998E-3</c:v>
                </c:pt>
                <c:pt idx="4442">
                  <c:v>1.4581123087505164E-3</c:v>
                </c:pt>
                <c:pt idx="4443">
                  <c:v>1.457451960412307E-3</c:v>
                </c:pt>
                <c:pt idx="4444">
                  <c:v>1.4562919438207403E-3</c:v>
                </c:pt>
                <c:pt idx="4445">
                  <c:v>1.4570652801659876E-3</c:v>
                </c:pt>
                <c:pt idx="4446">
                  <c:v>1.4584994562288429E-3</c:v>
                </c:pt>
                <c:pt idx="4447">
                  <c:v>1.459273775362822E-3</c:v>
                </c:pt>
                <c:pt idx="4448">
                  <c:v>1.4543587438056859E-3</c:v>
                </c:pt>
                <c:pt idx="4449">
                  <c:v>1.4569509146671665E-3</c:v>
                </c:pt>
                <c:pt idx="4450">
                  <c:v>1.4543587438056859E-3</c:v>
                </c:pt>
                <c:pt idx="4451">
                  <c:v>1.4551319996675819E-3</c:v>
                </c:pt>
                <c:pt idx="4452">
                  <c:v>1.4534671675229221E-3</c:v>
                </c:pt>
                <c:pt idx="4453">
                  <c:v>1.4555186396703419E-3</c:v>
                </c:pt>
                <c:pt idx="4454">
                  <c:v>1.4520391693508908E-3</c:v>
                </c:pt>
                <c:pt idx="4455">
                  <c:v>1.4562919438207403E-3</c:v>
                </c:pt>
                <c:pt idx="4456">
                  <c:v>1.453080124789019E-3</c:v>
                </c:pt>
                <c:pt idx="4457">
                  <c:v>1.4512660422362235E-3</c:v>
                </c:pt>
                <c:pt idx="4458">
                  <c:v>1.450879490747185E-3</c:v>
                </c:pt>
                <c:pt idx="4459">
                  <c:v>1.4477873684407827E-3</c:v>
                </c:pt>
                <c:pt idx="4460">
                  <c:v>1.449210140461141E-3</c:v>
                </c:pt>
                <c:pt idx="4461">
                  <c:v>1.4489468539748854E-3</c:v>
                </c:pt>
                <c:pt idx="4462">
                  <c:v>1.4476623722277399E-3</c:v>
                </c:pt>
                <c:pt idx="4463">
                  <c:v>1.4485603507532476E-3</c:v>
                </c:pt>
                <c:pt idx="4464">
                  <c:v>1.4458550534109762E-3</c:v>
                </c:pt>
                <c:pt idx="4465">
                  <c:v>1.4408319751610212E-3</c:v>
                </c:pt>
                <c:pt idx="4466">
                  <c:v>1.4439229394294286E-3</c:v>
                </c:pt>
                <c:pt idx="4467">
                  <c:v>1.4385140895907924E-3</c:v>
                </c:pt>
                <c:pt idx="4468">
                  <c:v>1.4416046679910977E-3</c:v>
                </c:pt>
                <c:pt idx="4469">
                  <c:v>1.4484362402394694E-3</c:v>
                </c:pt>
                <c:pt idx="4470">
                  <c:v>1.4434066738260867E-3</c:v>
                </c:pt>
                <c:pt idx="4471">
                  <c:v>1.4392866859628752E-3</c:v>
                </c:pt>
                <c:pt idx="4472">
                  <c:v>1.4392866859628752E-3</c:v>
                </c:pt>
                <c:pt idx="4473">
                  <c:v>1.4389003837581267E-3</c:v>
                </c:pt>
                <c:pt idx="4474">
                  <c:v>1.4400593144856166E-3</c:v>
                </c:pt>
                <c:pt idx="4475">
                  <c:v>1.4369689932905705E-3</c:v>
                </c:pt>
                <c:pt idx="4476">
                  <c:v>1.4361964933584195E-3</c:v>
                </c:pt>
                <c:pt idx="4477">
                  <c:v>1.4373552553107599E-3</c:v>
                </c:pt>
                <c:pt idx="4478">
                  <c:v>1.4381278034606198E-3</c:v>
                </c:pt>
                <c:pt idx="4479">
                  <c:v>1.4381278034606198E-3</c:v>
                </c:pt>
                <c:pt idx="4480">
                  <c:v>1.4373552553107599E-3</c:v>
                </c:pt>
                <c:pt idx="4481">
                  <c:v>1.4372183056008607E-3</c:v>
                </c:pt>
                <c:pt idx="4482">
                  <c:v>1.4358102554459561E-3</c:v>
                </c:pt>
                <c:pt idx="4483">
                  <c:v>1.4354240255688999E-3</c:v>
                </c:pt>
                <c:pt idx="4484">
                  <c:v>1.4354240255688999E-3</c:v>
                </c:pt>
                <c:pt idx="4485">
                  <c:v>1.4358102554459561E-3</c:v>
                </c:pt>
                <c:pt idx="4486">
                  <c:v>1.4334929967059491E-3</c:v>
                </c:pt>
                <c:pt idx="4487">
                  <c:v>1.4323344757970163E-3</c:v>
                </c:pt>
                <c:pt idx="4488">
                  <c:v>1.432720641399842E-3</c:v>
                </c:pt>
                <c:pt idx="4489">
                  <c:v>1.4319483182273411E-3</c:v>
                </c:pt>
                <c:pt idx="4490">
                  <c:v>1.4323344757970163E-3</c:v>
                </c:pt>
                <c:pt idx="4491">
                  <c:v>1.4341248938917629E-3</c:v>
                </c:pt>
                <c:pt idx="4492">
                  <c:v>1.4361964933584195E-3</c:v>
                </c:pt>
                <c:pt idx="4493">
                  <c:v>1.4307898937147127E-3</c:v>
                </c:pt>
                <c:pt idx="4494">
                  <c:v>1.4311760271864401E-3</c:v>
                </c:pt>
                <c:pt idx="4495">
                  <c:v>1.4323344757970163E-3</c:v>
                </c:pt>
                <c:pt idx="4496">
                  <c:v>1.4319483182273411E-3</c:v>
                </c:pt>
                <c:pt idx="4497">
                  <c:v>1.4284732615506895E-3</c:v>
                </c:pt>
                <c:pt idx="4498">
                  <c:v>1.4288593468332869E-3</c:v>
                </c:pt>
                <c:pt idx="4499">
                  <c:v>1.4288593468332869E-3</c:v>
                </c:pt>
                <c:pt idx="4500">
                  <c:v>1.433106815036069E-3</c:v>
                </c:pt>
                <c:pt idx="4501">
                  <c:v>1.4310319969469628E-3</c:v>
                </c:pt>
                <c:pt idx="4502">
                  <c:v>1.4314185809182825E-3</c:v>
                </c:pt>
                <c:pt idx="4503">
                  <c:v>1.4284732615506895E-3</c:v>
                </c:pt>
                <c:pt idx="4504">
                  <c:v>1.426542955592359E-3</c:v>
                </c:pt>
                <c:pt idx="4505">
                  <c:v>1.426542955592359E-3</c:v>
                </c:pt>
                <c:pt idx="4506">
                  <c:v>1.4277011150771774E-3</c:v>
                </c:pt>
                <c:pt idx="4507">
                  <c:v>1.4273150538857624E-3</c:v>
                </c:pt>
                <c:pt idx="4508">
                  <c:v>1.4284732615506895E-3</c:v>
                </c:pt>
                <c:pt idx="4509">
                  <c:v>1.4269290007242396E-3</c:v>
                </c:pt>
                <c:pt idx="4510">
                  <c:v>1.4242268534095397E-3</c:v>
                </c:pt>
                <c:pt idx="4511">
                  <c:v>1.424998855356252E-3</c:v>
                </c:pt>
                <c:pt idx="4512">
                  <c:v>1.4211391667182181E-3</c:v>
                </c:pt>
                <c:pt idx="4513">
                  <c:v>1.4222969890264345E-3</c:v>
                </c:pt>
                <c:pt idx="4514">
                  <c:v>1.4226829458487801E-3</c:v>
                </c:pt>
                <c:pt idx="4515">
                  <c:v>1.4222969890264345E-3</c:v>
                </c:pt>
                <c:pt idx="4516">
                  <c:v>1.4211391667182181E-3</c:v>
                </c:pt>
                <c:pt idx="4517">
                  <c:v>1.4219110402307257E-3</c:v>
                </c:pt>
                <c:pt idx="4518">
                  <c:v>1.417280280668769E-3</c:v>
                </c:pt>
                <c:pt idx="4519">
                  <c:v>1.4226829458487801E-3</c:v>
                </c:pt>
                <c:pt idx="4520">
                  <c:v>1.4215250994614036E-3</c:v>
                </c:pt>
                <c:pt idx="4521">
                  <c:v>1.4199814166429726E-3</c:v>
                </c:pt>
                <c:pt idx="4522">
                  <c:v>1.4211391667182181E-3</c:v>
                </c:pt>
                <c:pt idx="4523">
                  <c:v>1.4211391667182181E-3</c:v>
                </c:pt>
                <c:pt idx="4524">
                  <c:v>1.4195955160018275E-3</c:v>
                </c:pt>
                <c:pt idx="4525">
                  <c:v>1.419209623385567E-3</c:v>
                </c:pt>
                <c:pt idx="4526">
                  <c:v>1.4126506764739334E-3</c:v>
                </c:pt>
                <c:pt idx="4527">
                  <c:v>1.4188237387939404E-3</c:v>
                </c:pt>
                <c:pt idx="4528">
                  <c:v>1.4199814166429726E-3</c:v>
                </c:pt>
                <c:pt idx="4529">
                  <c:v>1.4203673253092527E-3</c:v>
                </c:pt>
                <c:pt idx="4530">
                  <c:v>1.4207532420009172E-3</c:v>
                </c:pt>
                <c:pt idx="4531">
                  <c:v>1.4211391667182181E-3</c:v>
                </c:pt>
                <c:pt idx="4532">
                  <c:v>1.4202109095544809E-3</c:v>
                </c:pt>
                <c:pt idx="4533">
                  <c:v>1.4203673253092527E-3</c:v>
                </c:pt>
                <c:pt idx="4534">
                  <c:v>1.4207532420009172E-3</c:v>
                </c:pt>
                <c:pt idx="4535">
                  <c:v>1.4207532420009172E-3</c:v>
                </c:pt>
                <c:pt idx="4536">
                  <c:v>1.4225291835534184E-3</c:v>
                </c:pt>
                <c:pt idx="4537">
                  <c:v>1.4222969890264345E-3</c:v>
                </c:pt>
                <c:pt idx="4538">
                  <c:v>1.4203673253092527E-3</c:v>
                </c:pt>
                <c:pt idx="4539">
                  <c:v>1.4199814166429726E-3</c:v>
                </c:pt>
                <c:pt idx="4540">
                  <c:v>1.4203673253092527E-3</c:v>
                </c:pt>
                <c:pt idx="4541">
                  <c:v>1.4203673253092527E-3</c:v>
                </c:pt>
                <c:pt idx="4542">
                  <c:v>1.4240748602627178E-3</c:v>
                </c:pt>
                <c:pt idx="4543">
                  <c:v>1.4246128503688259E-3</c:v>
                </c:pt>
                <c:pt idx="4544">
                  <c:v>1.417280280668769E-3</c:v>
                </c:pt>
                <c:pt idx="4545">
                  <c:v>1.4219110402307257E-3</c:v>
                </c:pt>
                <c:pt idx="4546">
                  <c:v>1.4205972684674328E-3</c:v>
                </c:pt>
                <c:pt idx="4547">
                  <c:v>1.4202109095544809E-3</c:v>
                </c:pt>
                <c:pt idx="4548">
                  <c:v>1.4194382158308175E-3</c:v>
                </c:pt>
                <c:pt idx="4549">
                  <c:v>1.4130364327054486E-3</c:v>
                </c:pt>
                <c:pt idx="4550">
                  <c:v>1.4175066221063675E-3</c:v>
                </c:pt>
                <c:pt idx="4551">
                  <c:v>1.417280280668769E-3</c:v>
                </c:pt>
                <c:pt idx="4552">
                  <c:v>1.4167340408452089E-3</c:v>
                </c:pt>
                <c:pt idx="4553">
                  <c:v>1.4188237387939404E-3</c:v>
                </c:pt>
                <c:pt idx="4554">
                  <c:v>1.4153511385365379E-3</c:v>
                </c:pt>
                <c:pt idx="4555">
                  <c:v>1.4091792312773926E-3</c:v>
                </c:pt>
                <c:pt idx="4556">
                  <c:v>1.4134221969575949E-3</c:v>
                </c:pt>
                <c:pt idx="4557">
                  <c:v>1.4099506074099653E-3</c:v>
                </c:pt>
                <c:pt idx="4558">
                  <c:v>1.4145795378403179E-3</c:v>
                </c:pt>
                <c:pt idx="4559">
                  <c:v>1.417280280668769E-3</c:v>
                </c:pt>
                <c:pt idx="4560">
                  <c:v>1.4126506764739334E-3</c:v>
                </c:pt>
                <c:pt idx="4561">
                  <c:v>1.4155752291921601E-3</c:v>
                </c:pt>
                <c:pt idx="4562">
                  <c:v>1.4163477622626181E-3</c:v>
                </c:pt>
                <c:pt idx="4563">
                  <c:v>1.4118791880717929E-3</c:v>
                </c:pt>
                <c:pt idx="4564">
                  <c:v>1.4141937495247793E-3</c:v>
                </c:pt>
                <c:pt idx="4565">
                  <c:v>1.4111077317491723E-3</c:v>
                </c:pt>
                <c:pt idx="4566">
                  <c:v>1.4141937495247793E-3</c:v>
                </c:pt>
                <c:pt idx="4567">
                  <c:v>1.4157369509177201E-3</c:v>
                </c:pt>
                <c:pt idx="4568">
                  <c:v>1.4149653341774871E-3</c:v>
                </c:pt>
                <c:pt idx="4569">
                  <c:v>1.4141937495247793E-3</c:v>
                </c:pt>
                <c:pt idx="4570">
                  <c:v>1.413807969230622E-3</c:v>
                </c:pt>
                <c:pt idx="4571">
                  <c:v>1.4130364327054486E-3</c:v>
                </c:pt>
                <c:pt idx="4572">
                  <c:v>1.413807969230622E-3</c:v>
                </c:pt>
                <c:pt idx="4573">
                  <c:v>1.4141937495247793E-3</c:v>
                </c:pt>
                <c:pt idx="4574">
                  <c:v>1.4141937495247793E-3</c:v>
                </c:pt>
                <c:pt idx="4575">
                  <c:v>1.4126506764739334E-3</c:v>
                </c:pt>
                <c:pt idx="4576">
                  <c:v>1.4118791880717929E-3</c:v>
                </c:pt>
                <c:pt idx="4577">
                  <c:v>1.4107220156170566E-3</c:v>
                </c:pt>
                <c:pt idx="4578">
                  <c:v>1.4118791880717929E-3</c:v>
                </c:pt>
                <c:pt idx="4579">
                  <c:v>1.4126506764739334E-3</c:v>
                </c:pt>
                <c:pt idx="4580">
                  <c:v>1.4126506764739334E-3</c:v>
                </c:pt>
                <c:pt idx="4581">
                  <c:v>1.4118791880717929E-3</c:v>
                </c:pt>
                <c:pt idx="4582">
                  <c:v>1.4149653341774871E-3</c:v>
                </c:pt>
                <c:pt idx="4583">
                  <c:v>1.4118791880717929E-3</c:v>
                </c:pt>
                <c:pt idx="4584">
                  <c:v>1.4130364327054486E-3</c:v>
                </c:pt>
                <c:pt idx="4585">
                  <c:v>1.4099506074099653E-3</c:v>
                </c:pt>
                <c:pt idx="4586">
                  <c:v>1.4103363075040711E-3</c:v>
                </c:pt>
                <c:pt idx="4587">
                  <c:v>1.4105545471824734E-3</c:v>
                </c:pt>
                <c:pt idx="4588">
                  <c:v>1.4107220156170566E-3</c:v>
                </c:pt>
                <c:pt idx="4589">
                  <c:v>1.4084078872173375E-3</c:v>
                </c:pt>
                <c:pt idx="4590">
                  <c:v>1.4107220156170566E-3</c:v>
                </c:pt>
                <c:pt idx="4591">
                  <c:v>1.4090099949229246E-3</c:v>
                </c:pt>
                <c:pt idx="4592">
                  <c:v>1.4093961209468353E-3</c:v>
                </c:pt>
                <c:pt idx="4593">
                  <c:v>1.4060940474522798E-3</c:v>
                </c:pt>
                <c:pt idx="4594">
                  <c:v>1.4049372357908742E-3</c:v>
                </c:pt>
                <c:pt idx="4595">
                  <c:v>1.4059212756790368E-3</c:v>
                </c:pt>
                <c:pt idx="4596">
                  <c:v>1.4099506074099653E-3</c:v>
                </c:pt>
                <c:pt idx="4597">
                  <c:v>1.4060940474522798E-3</c:v>
                </c:pt>
                <c:pt idx="4598">
                  <c:v>1.406865295306781E-3</c:v>
                </c:pt>
                <c:pt idx="4599">
                  <c:v>1.4018527573521735E-3</c:v>
                </c:pt>
                <c:pt idx="4600">
                  <c:v>1.3987687917698371E-3</c:v>
                </c:pt>
                <c:pt idx="4601">
                  <c:v>1.4030093766594603E-3</c:v>
                </c:pt>
                <c:pt idx="4602">
                  <c:v>1.4010817178813019E-3</c:v>
                </c:pt>
                <c:pt idx="4603">
                  <c:v>1.4020610988500317E-3</c:v>
                </c:pt>
                <c:pt idx="4604">
                  <c:v>1.4057084355493484E-3</c:v>
                </c:pt>
                <c:pt idx="4605">
                  <c:v>1.4016751252944415E-3</c:v>
                </c:pt>
                <c:pt idx="4606">
                  <c:v>1.40090320224945E-3</c:v>
                </c:pt>
                <c:pt idx="4607">
                  <c:v>1.3987687917698371E-3</c:v>
                </c:pt>
                <c:pt idx="4608">
                  <c:v>1.40090320224945E-3</c:v>
                </c:pt>
                <c:pt idx="4609">
                  <c:v>1.3983833321258873E-3</c:v>
                </c:pt>
                <c:pt idx="4610">
                  <c:v>1.398201724260718E-3</c:v>
                </c:pt>
                <c:pt idx="4611">
                  <c:v>1.3968415736589168E-3</c:v>
                </c:pt>
                <c:pt idx="4612">
                  <c:v>1.3978158309153413E-3</c:v>
                </c:pt>
                <c:pt idx="4613">
                  <c:v>1.3985876256259906E-3</c:v>
                </c:pt>
                <c:pt idx="4614">
                  <c:v>1.3941438047222474E-3</c:v>
                </c:pt>
                <c:pt idx="4615">
                  <c:v>1.3958864844781504E-3</c:v>
                </c:pt>
                <c:pt idx="4616">
                  <c:v>1.390290529790018E-3</c:v>
                </c:pt>
                <c:pt idx="4617">
                  <c:v>1.3956853389159652E-3</c:v>
                </c:pt>
                <c:pt idx="4618">
                  <c:v>1.393758441195407E-3</c:v>
                </c:pt>
                <c:pt idx="4619">
                  <c:v>1.3949145558013363E-3</c:v>
                </c:pt>
                <c:pt idx="4620">
                  <c:v>1.3945291762574737E-3</c:v>
                </c:pt>
                <c:pt idx="4621">
                  <c:v>1.3933730856767023E-3</c:v>
                </c:pt>
                <c:pt idx="4622">
                  <c:v>1.3920283929522552E-3</c:v>
                </c:pt>
                <c:pt idx="4623">
                  <c:v>1.3926023986627033E-3</c:v>
                </c:pt>
                <c:pt idx="4624">
                  <c:v>1.3926023986627033E-3</c:v>
                </c:pt>
                <c:pt idx="4625">
                  <c:v>1.3929877381658844E-3</c:v>
                </c:pt>
                <c:pt idx="4626">
                  <c:v>1.3918317436782542E-3</c:v>
                </c:pt>
                <c:pt idx="4627">
                  <c:v>1.393758441195407E-3</c:v>
                </c:pt>
                <c:pt idx="4628">
                  <c:v>1.3918317436782542E-3</c:v>
                </c:pt>
                <c:pt idx="4629">
                  <c:v>1.3922170671669099E-3</c:v>
                </c:pt>
                <c:pt idx="4630">
                  <c:v>1.394343151661032E-3</c:v>
                </c:pt>
                <c:pt idx="4631">
                  <c:v>1.3926023986627033E-3</c:v>
                </c:pt>
                <c:pt idx="4632">
                  <c:v>1.3931857362317322E-3</c:v>
                </c:pt>
                <c:pt idx="4633">
                  <c:v>1.3929877381658844E-3</c:v>
                </c:pt>
                <c:pt idx="4634">
                  <c:v>1.3918317436782542E-3</c:v>
                </c:pt>
                <c:pt idx="4635">
                  <c:v>1.393758441195407E-3</c:v>
                </c:pt>
                <c:pt idx="4636">
                  <c:v>1.3920283929522552E-3</c:v>
                </c:pt>
                <c:pt idx="4637">
                  <c:v>1.390290529790018E-3</c:v>
                </c:pt>
                <c:pt idx="4638">
                  <c:v>1.3899052463333074E-3</c:v>
                </c:pt>
                <c:pt idx="4639">
                  <c:v>1.3860528520352649E-3</c:v>
                </c:pt>
                <c:pt idx="4640">
                  <c:v>1.3893282058448921E-3</c:v>
                </c:pt>
                <c:pt idx="4641">
                  <c:v>1.3951148020337979E-3</c:v>
                </c:pt>
                <c:pt idx="4642">
                  <c:v>1.3889424968881474E-3</c:v>
                </c:pt>
                <c:pt idx="4643">
                  <c:v>1.389134703436559E-3</c:v>
                </c:pt>
                <c:pt idx="4644">
                  <c:v>1.3873997411976619E-3</c:v>
                </c:pt>
                <c:pt idx="4645">
                  <c:v>1.3783504641335762E-3</c:v>
                </c:pt>
                <c:pt idx="4646">
                  <c:v>1.387785418100309E-3</c:v>
                </c:pt>
                <c:pt idx="4647">
                  <c:v>1.3833566522286538E-3</c:v>
                </c:pt>
                <c:pt idx="4648">
                  <c:v>1.3852824692213886E-3</c:v>
                </c:pt>
                <c:pt idx="4649">
                  <c:v>1.3910611207213577E-3</c:v>
                </c:pt>
                <c:pt idx="4650">
                  <c:v>1.3841269550198016E-3</c:v>
                </c:pt>
                <c:pt idx="4651">
                  <c:v>1.3845121184180992E-3</c:v>
                </c:pt>
                <c:pt idx="4652">
                  <c:v>1.3866284114308182E-3</c:v>
                </c:pt>
                <c:pt idx="4653">
                  <c:v>1.384897289818545E-3</c:v>
                </c:pt>
                <c:pt idx="4654">
                  <c:v>1.3833566522286538E-3</c:v>
                </c:pt>
                <c:pt idx="4655">
                  <c:v>1.3822012580518102E-3</c:v>
                </c:pt>
                <c:pt idx="4656">
                  <c:v>1.3810459358808349E-3</c:v>
                </c:pt>
                <c:pt idx="4657">
                  <c:v>1.3806608444906509E-3</c:v>
                </c:pt>
                <c:pt idx="4658">
                  <c:v>1.3814310352709231E-3</c:v>
                </c:pt>
                <c:pt idx="4659">
                  <c:v>1.3783504641335762E-3</c:v>
                </c:pt>
                <c:pt idx="4660">
                  <c:v>1.3814310352709231E-3</c:v>
                </c:pt>
                <c:pt idx="4661">
                  <c:v>1.3748854334569131E-3</c:v>
                </c:pt>
                <c:pt idx="4662">
                  <c:v>1.3835434128394916E-3</c:v>
                </c:pt>
                <c:pt idx="4663">
                  <c:v>1.3810459358808349E-3</c:v>
                </c:pt>
                <c:pt idx="4664">
                  <c:v>1.3798906857089984E-3</c:v>
                </c:pt>
                <c:pt idx="4665">
                  <c:v>1.3791205589239713E-3</c:v>
                </c:pt>
                <c:pt idx="4666">
                  <c:v>1.3783504641335762E-3</c:v>
                </c:pt>
                <c:pt idx="4667">
                  <c:v>1.3721908573779439E-3</c:v>
                </c:pt>
                <c:pt idx="4668">
                  <c:v>1.3783504641335762E-3</c:v>
                </c:pt>
                <c:pt idx="4669">
                  <c:v>1.3818161426611651E-3</c:v>
                </c:pt>
                <c:pt idx="4670">
                  <c:v>1.3810459358808349E-3</c:v>
                </c:pt>
                <c:pt idx="4671">
                  <c:v>1.3814310352709231E-3</c:v>
                </c:pt>
                <c:pt idx="4672">
                  <c:v>1.3854714768729323E-3</c:v>
                </c:pt>
                <c:pt idx="4673">
                  <c:v>1.3810459358808349E-3</c:v>
                </c:pt>
                <c:pt idx="4674">
                  <c:v>1.3822012580518102E-3</c:v>
                </c:pt>
                <c:pt idx="4675">
                  <c:v>1.3822012580518102E-3</c:v>
                </c:pt>
                <c:pt idx="4676">
                  <c:v>1.3814310352709231E-3</c:v>
                </c:pt>
                <c:pt idx="4677">
                  <c:v>1.3827722433006858E-3</c:v>
                </c:pt>
                <c:pt idx="4678">
                  <c:v>1.3852824692213886E-3</c:v>
                </c:pt>
                <c:pt idx="4679">
                  <c:v>1.3798906857089984E-3</c:v>
                </c:pt>
                <c:pt idx="4680">
                  <c:v>1.3841269550198016E-3</c:v>
                </c:pt>
                <c:pt idx="4681">
                  <c:v>1.3831578240650119E-3</c:v>
                </c:pt>
                <c:pt idx="4682">
                  <c:v>1.3831578240650119E-3</c:v>
                </c:pt>
                <c:pt idx="4683">
                  <c:v>1.3806608444906509E-3</c:v>
                </c:pt>
                <c:pt idx="4684">
                  <c:v>1.3791205589239713E-3</c:v>
                </c:pt>
                <c:pt idx="4685">
                  <c:v>1.3831578240650119E-3</c:v>
                </c:pt>
                <c:pt idx="4686">
                  <c:v>1.384897289818545E-3</c:v>
                </c:pt>
                <c:pt idx="4687">
                  <c:v>1.3831578240650119E-3</c:v>
                </c:pt>
                <c:pt idx="4688">
                  <c:v>1.3814310352709231E-3</c:v>
                </c:pt>
                <c:pt idx="4689">
                  <c:v>1.3808444596226266E-3</c:v>
                </c:pt>
                <c:pt idx="4690">
                  <c:v>1.3733456277274802E-3</c:v>
                </c:pt>
                <c:pt idx="4691">
                  <c:v>1.3812300003399273E-3</c:v>
                </c:pt>
                <c:pt idx="4692">
                  <c:v>1.3793023768374889E-3</c:v>
                </c:pt>
                <c:pt idx="4693">
                  <c:v>1.3783504641335762E-3</c:v>
                </c:pt>
                <c:pt idx="4694">
                  <c:v>1.3833566522286538E-3</c:v>
                </c:pt>
                <c:pt idx="4695">
                  <c:v>1.3787355075295697E-3</c:v>
                </c:pt>
                <c:pt idx="4696">
                  <c:v>1.3756553842961356E-3</c:v>
                </c:pt>
                <c:pt idx="4697">
                  <c:v>1.3760403717102453E-3</c:v>
                </c:pt>
                <c:pt idx="4698">
                  <c:v>1.3737305671668351E-3</c:v>
                </c:pt>
                <c:pt idx="4699">
                  <c:v>1.3771953819335569E-3</c:v>
                </c:pt>
                <c:pt idx="4700">
                  <c:v>1.3764253671210195E-3</c:v>
                </c:pt>
                <c:pt idx="4701">
                  <c:v>1.3771953819335569E-3</c:v>
                </c:pt>
                <c:pt idx="4702">
                  <c:v>1.3771953819335569E-3</c:v>
                </c:pt>
                <c:pt idx="4703">
                  <c:v>1.3764253671210195E-3</c:v>
                </c:pt>
                <c:pt idx="4704">
                  <c:v>1.3745004700313024E-3</c:v>
                </c:pt>
                <c:pt idx="4705">
                  <c:v>1.3741155146013591E-3</c:v>
                </c:pt>
                <c:pt idx="4706">
                  <c:v>1.3737305671668351E-3</c:v>
                </c:pt>
                <c:pt idx="4707">
                  <c:v>1.3745004700313024E-3</c:v>
                </c:pt>
                <c:pt idx="4708">
                  <c:v>1.3752704048784416E-3</c:v>
                </c:pt>
                <c:pt idx="4709">
                  <c:v>1.3756553842961356E-3</c:v>
                </c:pt>
                <c:pt idx="4710">
                  <c:v>1.3729606962830461E-3</c:v>
                </c:pt>
                <c:pt idx="4711">
                  <c:v>1.3752704048784416E-3</c:v>
                </c:pt>
                <c:pt idx="4712">
                  <c:v>1.3648789823355906E-3</c:v>
                </c:pt>
                <c:pt idx="4713">
                  <c:v>1.3733456277274802E-3</c:v>
                </c:pt>
                <c:pt idx="4714">
                  <c:v>1.3737305671668351E-3</c:v>
                </c:pt>
                <c:pt idx="4715">
                  <c:v>1.3729606962830461E-3</c:v>
                </c:pt>
                <c:pt idx="4716">
                  <c:v>1.3725757728332839E-3</c:v>
                </c:pt>
                <c:pt idx="4717">
                  <c:v>1.3729606962830461E-3</c:v>
                </c:pt>
                <c:pt idx="4718">
                  <c:v>1.3718059499167776E-3</c:v>
                </c:pt>
                <c:pt idx="4719">
                  <c:v>1.3714210504495359E-3</c:v>
                </c:pt>
                <c:pt idx="4720">
                  <c:v>1.3706512754958287E-3</c:v>
                </c:pt>
                <c:pt idx="4721">
                  <c:v>1.3702664000088663E-3</c:v>
                </c:pt>
                <c:pt idx="4722">
                  <c:v>1.3692819610074138E-3</c:v>
                </c:pt>
                <c:pt idx="4723">
                  <c:v>1.3698815325148316E-3</c:v>
                </c:pt>
                <c:pt idx="4724">
                  <c:v>1.3694966730134768E-3</c:v>
                </c:pt>
                <c:pt idx="4725">
                  <c:v>1.3694966730134768E-3</c:v>
                </c:pt>
                <c:pt idx="4726">
                  <c:v>1.3688966684424686E-3</c:v>
                </c:pt>
                <c:pt idx="4727">
                  <c:v>1.3687269779878088E-3</c:v>
                </c:pt>
                <c:pt idx="4728">
                  <c:v>1.3696672615735332E-3</c:v>
                </c:pt>
                <c:pt idx="4729">
                  <c:v>1.3642737816640426E-3</c:v>
                </c:pt>
                <c:pt idx="4730">
                  <c:v>1.3673555781894505E-3</c:v>
                </c:pt>
                <c:pt idx="4731">
                  <c:v>1.3718059499167776E-3</c:v>
                </c:pt>
                <c:pt idx="4732">
                  <c:v>1.3677408387521891E-3</c:v>
                </c:pt>
                <c:pt idx="4733">
                  <c:v>1.3681261073151053E-3</c:v>
                </c:pt>
                <c:pt idx="4734">
                  <c:v>1.3652637459442103E-3</c:v>
                </c:pt>
                <c:pt idx="4735">
                  <c:v>1.3583392231708829E-3</c:v>
                </c:pt>
                <c:pt idx="4736">
                  <c:v>1.3665850810635101E-3</c:v>
                </c:pt>
                <c:pt idx="4737">
                  <c:v>1.3629552841291674E-3</c:v>
                </c:pt>
                <c:pt idx="4738">
                  <c:v>1.3637247394453966E-3</c:v>
                </c:pt>
                <c:pt idx="4739">
                  <c:v>1.3652637459442103E-3</c:v>
                </c:pt>
                <c:pt idx="4740">
                  <c:v>1.3610317856277288E-3</c:v>
                </c:pt>
                <c:pt idx="4741">
                  <c:v>1.3598777823723217E-3</c:v>
                </c:pt>
                <c:pt idx="4742">
                  <c:v>1.3635034125170282E-3</c:v>
                </c:pt>
                <c:pt idx="4743">
                  <c:v>1.3591084868001789E-3</c:v>
                </c:pt>
                <c:pt idx="4744">
                  <c:v>1.3602624421375834E-3</c:v>
                </c:pt>
                <c:pt idx="4745">
                  <c:v>1.3660332971307755E-3</c:v>
                </c:pt>
                <c:pt idx="4746">
                  <c:v>1.3604222558065402E-3</c:v>
                </c:pt>
                <c:pt idx="4747">
                  <c:v>1.3587238509927991E-3</c:v>
                </c:pt>
                <c:pt idx="4748">
                  <c:v>1.3587238509927991E-3</c:v>
                </c:pt>
                <c:pt idx="4749">
                  <c:v>1.3560316239201882E-3</c:v>
                </c:pt>
                <c:pt idx="4750">
                  <c:v>1.358496792722543E-3</c:v>
                </c:pt>
                <c:pt idx="4751">
                  <c:v>1.3548779320784539E-3</c:v>
                </c:pt>
                <c:pt idx="4752">
                  <c:v>1.35949313059327E-3</c:v>
                </c:pt>
                <c:pt idx="4753">
                  <c:v>1.35949313059327E-3</c:v>
                </c:pt>
                <c:pt idx="4754">
                  <c:v>1.35949313059327E-3</c:v>
                </c:pt>
                <c:pt idx="4755">
                  <c:v>1.3587238509927991E-3</c:v>
                </c:pt>
                <c:pt idx="4756">
                  <c:v>1.35949313059327E-3</c:v>
                </c:pt>
                <c:pt idx="4757">
                  <c:v>1.3533397880499914E-3</c:v>
                </c:pt>
                <c:pt idx="4758">
                  <c:v>1.3602624421375834E-3</c:v>
                </c:pt>
                <c:pt idx="4759">
                  <c:v>1.3602624421375834E-3</c:v>
                </c:pt>
                <c:pt idx="4760">
                  <c:v>1.3598777823723217E-3</c:v>
                </c:pt>
                <c:pt idx="4761">
                  <c:v>1.3621858607657353E-3</c:v>
                </c:pt>
                <c:pt idx="4762">
                  <c:v>1.3591084868001789E-3</c:v>
                </c:pt>
                <c:pt idx="4763">
                  <c:v>1.356800791732877E-3</c:v>
                </c:pt>
                <c:pt idx="4764">
                  <c:v>1.3591084868001789E-3</c:v>
                </c:pt>
                <c:pt idx="4765">
                  <c:v>1.3583392231708829E-3</c:v>
                </c:pt>
                <c:pt idx="4766">
                  <c:v>1.3587238509927991E-3</c:v>
                </c:pt>
                <c:pt idx="4767">
                  <c:v>1.3588818693499459E-3</c:v>
                </c:pt>
                <c:pt idx="4768">
                  <c:v>1.3633400077930576E-3</c:v>
                </c:pt>
                <c:pt idx="4769">
                  <c:v>1.3575699914824455E-3</c:v>
                </c:pt>
                <c:pt idx="4770">
                  <c:v>1.3583392231708829E-3</c:v>
                </c:pt>
                <c:pt idx="4771">
                  <c:v>1.3604222558065402E-3</c:v>
                </c:pt>
                <c:pt idx="4772">
                  <c:v>1.3608073724086791E-3</c:v>
                </c:pt>
                <c:pt idx="4773">
                  <c:v>1.3592669539717985E-3</c:v>
                </c:pt>
                <c:pt idx="4774">
                  <c:v>1.356800791732877E-3</c:v>
                </c:pt>
                <c:pt idx="4775">
                  <c:v>1.3579546033341812E-3</c:v>
                </c:pt>
                <c:pt idx="4776">
                  <c:v>1.35949313059327E-3</c:v>
                </c:pt>
                <c:pt idx="4777">
                  <c:v>1.3588818693499459E-3</c:v>
                </c:pt>
                <c:pt idx="4778">
                  <c:v>1.3571853876154264E-3</c:v>
                </c:pt>
                <c:pt idx="4779">
                  <c:v>1.3565715294935519E-3</c:v>
                </c:pt>
                <c:pt idx="4780">
                  <c:v>1.3506483432969482E-3</c:v>
                </c:pt>
                <c:pt idx="4781">
                  <c:v>1.3573416108045389E-3</c:v>
                </c:pt>
                <c:pt idx="4782">
                  <c:v>1.3627330753597634E-3</c:v>
                </c:pt>
                <c:pt idx="4783">
                  <c:v>1.3552624880423904E-3</c:v>
                </c:pt>
                <c:pt idx="4784">
                  <c:v>1.356800791732877E-3</c:v>
                </c:pt>
                <c:pt idx="4785">
                  <c:v>1.3552624880423904E-3</c:v>
                </c:pt>
                <c:pt idx="4786">
                  <c:v>1.3506483432969482E-3</c:v>
                </c:pt>
                <c:pt idx="4787">
                  <c:v>1.3573416108045389E-3</c:v>
                </c:pt>
                <c:pt idx="4788">
                  <c:v>1.3554164674736162E-3</c:v>
                </c:pt>
                <c:pt idx="4789">
                  <c:v>1.3565715294935519E-3</c:v>
                </c:pt>
                <c:pt idx="4790">
                  <c:v>1.3623479187766642E-3</c:v>
                </c:pt>
                <c:pt idx="4791">
                  <c:v>1.3544933840974945E-3</c:v>
                </c:pt>
                <c:pt idx="4792">
                  <c:v>1.3556470519895522E-3</c:v>
                </c:pt>
                <c:pt idx="4793">
                  <c:v>1.3541088440992633E-3</c:v>
                </c:pt>
                <c:pt idx="4794">
                  <c:v>1.3521862638403331E-3</c:v>
                </c:pt>
                <c:pt idx="4795">
                  <c:v>1.3529552719984544E-3</c:v>
                </c:pt>
                <c:pt idx="4796">
                  <c:v>1.3487261221713253E-3</c:v>
                </c:pt>
                <c:pt idx="4797">
                  <c:v>1.3533397880499914E-3</c:v>
                </c:pt>
                <c:pt idx="4798">
                  <c:v>1.3518017717332527E-3</c:v>
                </c:pt>
                <c:pt idx="4799">
                  <c:v>1.3529552719984544E-3</c:v>
                </c:pt>
                <c:pt idx="4800">
                  <c:v>1.3498794309077088E-3</c:v>
                </c:pt>
                <c:pt idx="4801">
                  <c:v>1.3506483432969482E-3</c:v>
                </c:pt>
                <c:pt idx="4802">
                  <c:v>1.3496422361877916E-3</c:v>
                </c:pt>
                <c:pt idx="4803">
                  <c:v>1.3510328114618084E-3</c:v>
                </c:pt>
                <c:pt idx="4804">
                  <c:v>1.3502638831123313E-3</c:v>
                </c:pt>
                <c:pt idx="4805">
                  <c:v>1.3491105504374542E-3</c:v>
                </c:pt>
                <c:pt idx="4806">
                  <c:v>1.3483417018841973E-3</c:v>
                </c:pt>
                <c:pt idx="4807">
                  <c:v>1.3491105504374542E-3</c:v>
                </c:pt>
                <c:pt idx="4808">
                  <c:v>1.347188488894335E-3</c:v>
                </c:pt>
                <c:pt idx="4809">
                  <c:v>1.3494949866828326E-3</c:v>
                </c:pt>
                <c:pt idx="4810">
                  <c:v>1.3491105504374542E-3</c:v>
                </c:pt>
                <c:pt idx="4811">
                  <c:v>1.3479572895758218E-3</c:v>
                </c:pt>
                <c:pt idx="4812">
                  <c:v>1.3475728852459503E-3</c:v>
                </c:pt>
                <c:pt idx="4813">
                  <c:v>1.3491105504374542E-3</c:v>
                </c:pt>
                <c:pt idx="4814">
                  <c:v>1.3468041005207268E-3</c:v>
                </c:pt>
                <c:pt idx="4815">
                  <c:v>1.347188488894335E-3</c:v>
                </c:pt>
                <c:pt idx="4816">
                  <c:v>1.3475728852459503E-3</c:v>
                </c:pt>
                <c:pt idx="4817">
                  <c:v>1.3464197201248777E-3</c:v>
                </c:pt>
                <c:pt idx="4818">
                  <c:v>1.3464197201248777E-3</c:v>
                </c:pt>
                <c:pt idx="4819">
                  <c:v>1.3491105504374542E-3</c:v>
                </c:pt>
                <c:pt idx="4820">
                  <c:v>1.3464197201248777E-3</c:v>
                </c:pt>
                <c:pt idx="4821">
                  <c:v>1.3518017717332527E-3</c:v>
                </c:pt>
                <c:pt idx="4822">
                  <c:v>1.3468041005207268E-3</c:v>
                </c:pt>
                <c:pt idx="4823">
                  <c:v>1.3460353477065391E-3</c:v>
                </c:pt>
                <c:pt idx="4824">
                  <c:v>1.3464197201248777E-3</c:v>
                </c:pt>
                <c:pt idx="4825">
                  <c:v>1.3441136052688147E-3</c:v>
                </c:pt>
                <c:pt idx="4826">
                  <c:v>1.3468041005207268E-3</c:v>
                </c:pt>
                <c:pt idx="4827">
                  <c:v>1.3521862638403331E-3</c:v>
                </c:pt>
                <c:pt idx="4828">
                  <c:v>1.3437292807103251E-3</c:v>
                </c:pt>
                <c:pt idx="4829">
                  <c:v>1.3452666268014006E-3</c:v>
                </c:pt>
                <c:pt idx="4830">
                  <c:v>1.3441136052688147E-3</c:v>
                </c:pt>
                <c:pt idx="4831">
                  <c:v>1.3425763548884978E-3</c:v>
                </c:pt>
                <c:pt idx="4832">
                  <c:v>1.3448822783141039E-3</c:v>
                </c:pt>
                <c:pt idx="4833">
                  <c:v>1.3421920622316088E-3</c:v>
                </c:pt>
                <c:pt idx="4834">
                  <c:v>1.3452666268014006E-3</c:v>
                </c:pt>
                <c:pt idx="4835">
                  <c:v>1.3510328114618084E-3</c:v>
                </c:pt>
                <c:pt idx="4836">
                  <c:v>1.3448822783141039E-3</c:v>
                </c:pt>
                <c:pt idx="4837">
                  <c:v>1.3444979378033248E-3</c:v>
                </c:pt>
                <c:pt idx="4838">
                  <c:v>1.3444979378033248E-3</c:v>
                </c:pt>
                <c:pt idx="4839">
                  <c:v>1.337965369286659E-3</c:v>
                </c:pt>
                <c:pt idx="4840">
                  <c:v>1.3414235008419198E-3</c:v>
                </c:pt>
                <c:pt idx="4841">
                  <c:v>1.3398864737519515E-3</c:v>
                </c:pt>
                <c:pt idx="4842">
                  <c:v>1.3442545753321084E-3</c:v>
                </c:pt>
                <c:pt idx="4843">
                  <c:v>1.3442545753321084E-3</c:v>
                </c:pt>
                <c:pt idx="4844">
                  <c:v>1.3421920622316088E-3</c:v>
                </c:pt>
                <c:pt idx="4845">
                  <c:v>1.3421920622316088E-3</c:v>
                </c:pt>
                <c:pt idx="4846">
                  <c:v>1.3421920622316088E-3</c:v>
                </c:pt>
                <c:pt idx="4847">
                  <c:v>1.3391180080477012E-3</c:v>
                </c:pt>
                <c:pt idx="4848">
                  <c:v>1.340270718563888E-3</c:v>
                </c:pt>
                <c:pt idx="4849">
                  <c:v>1.340270718563888E-3</c:v>
                </c:pt>
                <c:pt idx="4850">
                  <c:v>1.3398864737519515E-3</c:v>
                </c:pt>
                <c:pt idx="4851">
                  <c:v>1.340270718563888E-3</c:v>
                </c:pt>
                <c:pt idx="4852">
                  <c:v>1.3419460569620929E-3</c:v>
                </c:pt>
                <c:pt idx="4853">
                  <c:v>1.338349574234626E-3</c:v>
                </c:pt>
                <c:pt idx="4854">
                  <c:v>1.3414235008419198E-3</c:v>
                </c:pt>
                <c:pt idx="4855">
                  <c:v>1.3398864737519515E-3</c:v>
                </c:pt>
                <c:pt idx="4856">
                  <c:v>1.3406549713493629E-3</c:v>
                </c:pt>
                <c:pt idx="4857">
                  <c:v>1.3395022369133056E-3</c:v>
                </c:pt>
                <c:pt idx="4858">
                  <c:v>1.3418077775494989E-3</c:v>
                </c:pt>
                <c:pt idx="4859">
                  <c:v>1.340270718563888E-3</c:v>
                </c:pt>
                <c:pt idx="4860">
                  <c:v>1.3406549713493629E-3</c:v>
                </c:pt>
                <c:pt idx="4861">
                  <c:v>1.340270718563888E-3</c:v>
                </c:pt>
                <c:pt idx="4862">
                  <c:v>1.3398864737519515E-3</c:v>
                </c:pt>
                <c:pt idx="4863">
                  <c:v>1.3411766147094473E-3</c:v>
                </c:pt>
                <c:pt idx="4864">
                  <c:v>1.3437292807103251E-3</c:v>
                </c:pt>
                <c:pt idx="4865">
                  <c:v>1.3398864737519515E-3</c:v>
                </c:pt>
                <c:pt idx="4866">
                  <c:v>1.3387337871548909E-3</c:v>
                </c:pt>
                <c:pt idx="4867">
                  <c:v>1.3407919055577608E-3</c:v>
                </c:pt>
                <c:pt idx="4868">
                  <c:v>1.3395022369133056E-3</c:v>
                </c:pt>
                <c:pt idx="4869">
                  <c:v>1.3364286292128025E-3</c:v>
                </c:pt>
                <c:pt idx="4870">
                  <c:v>1.337965369286659E-3</c:v>
                </c:pt>
                <c:pt idx="4871">
                  <c:v>1.3387337871548909E-3</c:v>
                </c:pt>
                <c:pt idx="4872">
                  <c:v>1.3427155311487597E-3</c:v>
                </c:pt>
                <c:pt idx="4873">
                  <c:v>1.336044464122601E-3</c:v>
                </c:pt>
                <c:pt idx="4874">
                  <c:v>1.337965369286659E-3</c:v>
                </c:pt>
                <c:pt idx="4875">
                  <c:v>1.3368128022740611E-3</c:v>
                </c:pt>
                <c:pt idx="4876">
                  <c:v>1.3329714303292732E-3</c:v>
                </c:pt>
                <c:pt idx="4877">
                  <c:v>1.337965369286659E-3</c:v>
                </c:pt>
                <c:pt idx="4878">
                  <c:v>1.3418077775494989E-3</c:v>
                </c:pt>
                <c:pt idx="4879">
                  <c:v>1.3345078834674036E-3</c:v>
                </c:pt>
                <c:pt idx="4880">
                  <c:v>1.3395022369133056E-3</c:v>
                </c:pt>
                <c:pt idx="4881">
                  <c:v>1.334892016675858E-3</c:v>
                </c:pt>
                <c:pt idx="4882">
                  <c:v>1.3337396409596968E-3</c:v>
                </c:pt>
                <c:pt idx="4883">
                  <c:v>1.3356603070032087E-3</c:v>
                </c:pt>
                <c:pt idx="4884">
                  <c:v>1.3287468415797115E-3</c:v>
                </c:pt>
                <c:pt idx="4885">
                  <c:v>1.3329714303292732E-3</c:v>
                </c:pt>
                <c:pt idx="4886">
                  <c:v>1.3364286292128025E-3</c:v>
                </c:pt>
                <c:pt idx="4887">
                  <c:v>1.3345078834674036E-3</c:v>
                </c:pt>
                <c:pt idx="4888">
                  <c:v>1.3345078834674036E-3</c:v>
                </c:pt>
                <c:pt idx="4889">
                  <c:v>1.3333555316599485E-3</c:v>
                </c:pt>
                <c:pt idx="4890">
                  <c:v>1.3314351046923361E-3</c:v>
                </c:pt>
                <c:pt idx="4891">
                  <c:v>1.3329714303292732E-3</c:v>
                </c:pt>
                <c:pt idx="4892">
                  <c:v>1.3304077751316863E-3</c:v>
                </c:pt>
                <c:pt idx="4893">
                  <c:v>1.334123758228766E-3</c:v>
                </c:pt>
                <c:pt idx="4894">
                  <c:v>1.334123758228766E-3</c:v>
                </c:pt>
                <c:pt idx="4895">
                  <c:v>1.3337396409596968E-3</c:v>
                </c:pt>
                <c:pt idx="4896">
                  <c:v>1.3322032515741473E-3</c:v>
                </c:pt>
                <c:pt idx="4897">
                  <c:v>1.3318191741492015E-3</c:v>
                </c:pt>
                <c:pt idx="4898">
                  <c:v>1.3287468415797115E-3</c:v>
                </c:pt>
                <c:pt idx="4899">
                  <c:v>1.3318191741492015E-3</c:v>
                </c:pt>
                <c:pt idx="4900">
                  <c:v>1.3325873369674217E-3</c:v>
                </c:pt>
                <c:pt idx="4901">
                  <c:v>1.3322032515741473E-3</c:v>
                </c:pt>
                <c:pt idx="4902">
                  <c:v>1.3325873369674217E-3</c:v>
                </c:pt>
                <c:pt idx="4903">
                  <c:v>1.3356603070032087E-3</c:v>
                </c:pt>
                <c:pt idx="4904">
                  <c:v>1.3329714303292732E-3</c:v>
                </c:pt>
                <c:pt idx="4905">
                  <c:v>1.3337396409596968E-3</c:v>
                </c:pt>
                <c:pt idx="4906">
                  <c:v>1.3325873369674217E-3</c:v>
                </c:pt>
                <c:pt idx="4907">
                  <c:v>1.3329714303292732E-3</c:v>
                </c:pt>
                <c:pt idx="4908">
                  <c:v>1.3337396409596968E-3</c:v>
                </c:pt>
                <c:pt idx="4909">
                  <c:v>1.337965369286659E-3</c:v>
                </c:pt>
                <c:pt idx="4910">
                  <c:v>1.334123758228766E-3</c:v>
                </c:pt>
                <c:pt idx="4911">
                  <c:v>1.337581172310741E-3</c:v>
                </c:pt>
                <c:pt idx="4912">
                  <c:v>1.3333555316599485E-3</c:v>
                </c:pt>
                <c:pt idx="4913">
                  <c:v>1.3325873369674217E-3</c:v>
                </c:pt>
                <c:pt idx="4914">
                  <c:v>1.3302829441277449E-3</c:v>
                </c:pt>
                <c:pt idx="4915">
                  <c:v>1.3306669896818557E-3</c:v>
                </c:pt>
                <c:pt idx="4916">
                  <c:v>1.3325873369674217E-3</c:v>
                </c:pt>
                <c:pt idx="4917">
                  <c:v>1.3387337871548909E-3</c:v>
                </c:pt>
                <c:pt idx="4918">
                  <c:v>1.3329714303292732E-3</c:v>
                </c:pt>
                <c:pt idx="4919">
                  <c:v>1.3199167249144019E-3</c:v>
                </c:pt>
                <c:pt idx="4920">
                  <c:v>1.3203005554441004E-3</c:v>
                </c:pt>
                <c:pt idx="4921">
                  <c:v>1.3145439332278397E-3</c:v>
                </c:pt>
                <c:pt idx="4922">
                  <c:v>1.3191490877359543E-3</c:v>
                </c:pt>
                <c:pt idx="4923">
                  <c:v>1.3226037058045343E-3</c:v>
                </c:pt>
                <c:pt idx="4924">
                  <c:v>1.3195329023451027E-3</c:v>
                </c:pt>
                <c:pt idx="4925">
                  <c:v>1.3245232167279381E-3</c:v>
                </c:pt>
                <c:pt idx="4926">
                  <c:v>1.3191490877359543E-3</c:v>
                </c:pt>
                <c:pt idx="4927">
                  <c:v>1.3195329023451027E-3</c:v>
                </c:pt>
                <c:pt idx="4928">
                  <c:v>1.3183814823971207E-3</c:v>
                </c:pt>
                <c:pt idx="4929">
                  <c:v>1.312625457043651E-3</c:v>
                </c:pt>
                <c:pt idx="4930">
                  <c:v>1.3172301340838137E-3</c:v>
                </c:pt>
                <c:pt idx="4931">
                  <c:v>1.3176139088959201E-3</c:v>
                </c:pt>
                <c:pt idx="4932">
                  <c:v>1.3176139088959201E-3</c:v>
                </c:pt>
                <c:pt idx="4933">
                  <c:v>1.3172301340838137E-3</c:v>
                </c:pt>
                <c:pt idx="4934">
                  <c:v>1.3176139088959201E-3</c:v>
                </c:pt>
                <c:pt idx="4935">
                  <c:v>1.3130091363681077E-3</c:v>
                </c:pt>
                <c:pt idx="4936">
                  <c:v>1.3153113793983125E-3</c:v>
                </c:pt>
                <c:pt idx="4937">
                  <c:v>1.3114744668034628E-3</c:v>
                </c:pt>
                <c:pt idx="4938">
                  <c:v>1.3156951144195669E-3</c:v>
                </c:pt>
                <c:pt idx="4939">
                  <c:v>1.3156951144195669E-3</c:v>
                </c:pt>
                <c:pt idx="4940">
                  <c:v>1.3145439332278397E-3</c:v>
                </c:pt>
                <c:pt idx="4941">
                  <c:v>1.3130091363681077E-3</c:v>
                </c:pt>
                <c:pt idx="4942">
                  <c:v>1.3091727011001416E-3</c:v>
                </c:pt>
                <c:pt idx="4943">
                  <c:v>1.3133928236485077E-3</c:v>
                </c:pt>
                <c:pt idx="4944">
                  <c:v>1.3133928236485077E-3</c:v>
                </c:pt>
                <c:pt idx="4945">
                  <c:v>1.3130091363681077E-3</c:v>
                </c:pt>
                <c:pt idx="4946">
                  <c:v>1.3103235481578528E-3</c:v>
                </c:pt>
                <c:pt idx="4947">
                  <c:v>1.3107071797518488E-3</c:v>
                </c:pt>
                <c:pt idx="4948">
                  <c:v>1.3149276523344857E-3</c:v>
                </c:pt>
                <c:pt idx="4949">
                  <c:v>1.3091727011001416E-3</c:v>
                </c:pt>
                <c:pt idx="4950">
                  <c:v>1.3061041255474038E-3</c:v>
                </c:pt>
                <c:pt idx="4951">
                  <c:v>1.3080219256236506E-3</c:v>
                </c:pt>
                <c:pt idx="4952">
                  <c:v>1.3100410163829615E-3</c:v>
                </c:pt>
                <c:pt idx="4953">
                  <c:v>1.3084055094960915E-3</c:v>
                </c:pt>
                <c:pt idx="4954">
                  <c:v>1.3091727011001416E-3</c:v>
                </c:pt>
                <c:pt idx="4955">
                  <c:v>1.3084055094960915E-3</c:v>
                </c:pt>
                <c:pt idx="4956">
                  <c:v>1.3080219256236506E-3</c:v>
                </c:pt>
                <c:pt idx="4957">
                  <c:v>1.3057205893876147E-3</c:v>
                </c:pt>
                <c:pt idx="4958">
                  <c:v>1.3061041255474038E-3</c:v>
                </c:pt>
                <c:pt idx="4959">
                  <c:v>1.3073527401243489E-3</c:v>
                </c:pt>
                <c:pt idx="4960">
                  <c:v>1.3030360588900491E-3</c:v>
                </c:pt>
                <c:pt idx="4961">
                  <c:v>1.3072547817367024E-3</c:v>
                </c:pt>
                <c:pt idx="4962">
                  <c:v>1.3115773494237158E-3</c:v>
                </c:pt>
                <c:pt idx="4963">
                  <c:v>1.3084055094960915E-3</c:v>
                </c:pt>
                <c:pt idx="4964">
                  <c:v>1.3080219256236506E-3</c:v>
                </c:pt>
                <c:pt idx="4965">
                  <c:v>1.3080219256236506E-3</c:v>
                </c:pt>
                <c:pt idx="4966">
                  <c:v>1.3030360588900491E-3</c:v>
                </c:pt>
                <c:pt idx="4967">
                  <c:v>1.3091727011001416E-3</c:v>
                </c:pt>
                <c:pt idx="4968">
                  <c:v>1.3153113793983125E-3</c:v>
                </c:pt>
                <c:pt idx="4969">
                  <c:v>1.3080219256236506E-3</c:v>
                </c:pt>
                <c:pt idx="4970">
                  <c:v>1.3099399245180684E-3</c:v>
                </c:pt>
                <c:pt idx="4971">
                  <c:v>1.3084055094960915E-3</c:v>
                </c:pt>
                <c:pt idx="4972">
                  <c:v>1.3064876696586832E-3</c:v>
                </c:pt>
                <c:pt idx="4973">
                  <c:v>1.3080219256236506E-3</c:v>
                </c:pt>
                <c:pt idx="4974">
                  <c:v>1.3034195393963291E-3</c:v>
                </c:pt>
                <c:pt idx="4975">
                  <c:v>1.3072547817367024E-3</c:v>
                </c:pt>
                <c:pt idx="4976">
                  <c:v>1.3133928236485077E-3</c:v>
                </c:pt>
                <c:pt idx="4977">
                  <c:v>1.308789101321506E-3</c:v>
                </c:pt>
                <c:pt idx="4978">
                  <c:v>1.3076383497039367E-3</c:v>
                </c:pt>
                <c:pt idx="4979">
                  <c:v>1.308789101321506E-3</c:v>
                </c:pt>
                <c:pt idx="4980">
                  <c:v>1.3049535409215178E-3</c:v>
                </c:pt>
                <c:pt idx="4981">
                  <c:v>1.3080219256236506E-3</c:v>
                </c:pt>
                <c:pt idx="4982">
                  <c:v>1.3045700286147158E-3</c:v>
                </c:pt>
                <c:pt idx="4983">
                  <c:v>1.3064876696586832E-3</c:v>
                </c:pt>
                <c:pt idx="4984">
                  <c:v>1.3068712217217003E-3</c:v>
                </c:pt>
                <c:pt idx="4985">
                  <c:v>1.3068712217217003E-3</c:v>
                </c:pt>
                <c:pt idx="4986">
                  <c:v>1.3045700286147158E-3</c:v>
                </c:pt>
                <c:pt idx="4987">
                  <c:v>1.3061041255474038E-3</c:v>
                </c:pt>
                <c:pt idx="4988">
                  <c:v>1.3026525863332813E-3</c:v>
                </c:pt>
                <c:pt idx="4989">
                  <c:v>1.3057205893876147E-3</c:v>
                </c:pt>
                <c:pt idx="4990">
                  <c:v>1.3038030278523689E-3</c:v>
                </c:pt>
                <c:pt idx="4991">
                  <c:v>1.3034195393963291E-3</c:v>
                </c:pt>
                <c:pt idx="4992">
                  <c:v>1.3045700286147158E-3</c:v>
                </c:pt>
                <c:pt idx="4993">
                  <c:v>1.3045700286147158E-3</c:v>
                </c:pt>
                <c:pt idx="4994">
                  <c:v>1.3022691217257796E-3</c:v>
                </c:pt>
                <c:pt idx="4995">
                  <c:v>1.3018856650672951E-3</c:v>
                </c:pt>
                <c:pt idx="4996">
                  <c:v>1.3018856650672951E-3</c:v>
                </c:pt>
                <c:pt idx="4997">
                  <c:v>1.301502216357582E-3</c:v>
                </c:pt>
                <c:pt idx="4998">
                  <c:v>1.2980515356240774E-3</c:v>
                </c:pt>
                <c:pt idx="4999">
                  <c:v>1.3026525863332813E-3</c:v>
                </c:pt>
                <c:pt idx="5000">
                  <c:v>1.2999685010014952E-3</c:v>
                </c:pt>
                <c:pt idx="5001">
                  <c:v>1.2999685010014952E-3</c:v>
                </c:pt>
                <c:pt idx="5002">
                  <c:v>1.2961347689041561E-3</c:v>
                </c:pt>
                <c:pt idx="5003">
                  <c:v>1.2969014517552016E-3</c:v>
                </c:pt>
                <c:pt idx="5004">
                  <c:v>1.297284805098939E-3</c:v>
                </c:pt>
                <c:pt idx="5005">
                  <c:v>1.3026525863332813E-3</c:v>
                </c:pt>
                <c:pt idx="5006">
                  <c:v>1.2980515356240774E-3</c:v>
                </c:pt>
                <c:pt idx="5007">
                  <c:v>1.297284805098939E-3</c:v>
                </c:pt>
                <c:pt idx="5008">
                  <c:v>1.2946014985408655E-3</c:v>
                </c:pt>
                <c:pt idx="5009">
                  <c:v>1.2949848042149556E-3</c:v>
                </c:pt>
                <c:pt idx="5010">
                  <c:v>1.2953681178333692E-3</c:v>
                </c:pt>
                <c:pt idx="5011">
                  <c:v>1.2903856603806113E-3</c:v>
                </c:pt>
                <c:pt idx="5012">
                  <c:v>1.2930683552828026E-3</c:v>
                </c:pt>
                <c:pt idx="5013">
                  <c:v>1.2984349128059734E-3</c:v>
                </c:pt>
                <c:pt idx="5014">
                  <c:v>1.2926850893266266E-3</c:v>
                </c:pt>
                <c:pt idx="5015">
                  <c:v>1.2957514393963539E-3</c:v>
                </c:pt>
                <c:pt idx="5016">
                  <c:v>1.2911521049278737E-3</c:v>
                </c:pt>
                <c:pt idx="5017">
                  <c:v>1.288469687981949E-3</c:v>
                </c:pt>
                <c:pt idx="5018">
                  <c:v>1.2911521049278737E-3</c:v>
                </c:pt>
                <c:pt idx="5019">
                  <c:v>1.2877033546050977E-3</c:v>
                </c:pt>
                <c:pt idx="5020">
                  <c:v>1.2907688786834386E-3</c:v>
                </c:pt>
                <c:pt idx="5021">
                  <c:v>1.2946014985408655E-3</c:v>
                </c:pt>
                <c:pt idx="5022">
                  <c:v>1.2903856603806113E-3</c:v>
                </c:pt>
                <c:pt idx="5023">
                  <c:v>1.288469687981949E-3</c:v>
                </c:pt>
                <c:pt idx="5024">
                  <c:v>1.2888528665804411E-3</c:v>
                </c:pt>
                <c:pt idx="5025">
                  <c:v>1.2857876601022279E-3</c:v>
                </c:pt>
                <c:pt idx="5026">
                  <c:v>1.288469687981949E-3</c:v>
                </c:pt>
                <c:pt idx="5027">
                  <c:v>1.286553914086451E-3</c:v>
                </c:pt>
                <c:pt idx="5028">
                  <c:v>1.2877033546050977E-3</c:v>
                </c:pt>
                <c:pt idx="5029">
                  <c:v>1.2857876601022279E-3</c:v>
                </c:pt>
                <c:pt idx="5030">
                  <c:v>1.286553914086451E-3</c:v>
                </c:pt>
                <c:pt idx="5031">
                  <c:v>1.2850214378716026E-3</c:v>
                </c:pt>
                <c:pt idx="5032">
                  <c:v>1.2866277146689421E-3</c:v>
                </c:pt>
                <c:pt idx="5033">
                  <c:v>1.2827922914570411E-3</c:v>
                </c:pt>
                <c:pt idx="5034">
                  <c:v>1.2857876601022279E-3</c:v>
                </c:pt>
                <c:pt idx="5035">
                  <c:v>1.2870113006991115E-3</c:v>
                </c:pt>
                <c:pt idx="5036">
                  <c:v>1.2838721640593398E-3</c:v>
                </c:pt>
                <c:pt idx="5037">
                  <c:v>1.2815738307316289E-3</c:v>
                </c:pt>
                <c:pt idx="5038">
                  <c:v>1.2834890886632461E-3</c:v>
                </c:pt>
                <c:pt idx="5039">
                  <c:v>1.2823399100954922E-3</c:v>
                </c:pt>
                <c:pt idx="5040">
                  <c:v>1.2827229616815688E-3</c:v>
                </c:pt>
                <c:pt idx="5041">
                  <c:v>1.2819568664455942E-3</c:v>
                </c:pt>
                <c:pt idx="5042">
                  <c:v>1.2831060212040713E-3</c:v>
                </c:pt>
                <c:pt idx="5043">
                  <c:v>1.2804247712028614E-3</c:v>
                </c:pt>
                <c:pt idx="5044">
                  <c:v>1.2831060212040713E-3</c:v>
                </c:pt>
                <c:pt idx="5045">
                  <c:v>1.2808077831105091E-3</c:v>
                </c:pt>
                <c:pt idx="5046">
                  <c:v>1.2804247712028614E-3</c:v>
                </c:pt>
                <c:pt idx="5047">
                  <c:v>1.2804247712028614E-3</c:v>
                </c:pt>
                <c:pt idx="5048">
                  <c:v>1.2800417672301596E-3</c:v>
                </c:pt>
                <c:pt idx="5049">
                  <c:v>1.2823399100954922E-3</c:v>
                </c:pt>
                <c:pt idx="5050">
                  <c:v>1.286170783125017E-3</c:v>
                </c:pt>
                <c:pt idx="5051">
                  <c:v>1.2785098306838806E-3</c:v>
                </c:pt>
                <c:pt idx="5052">
                  <c:v>1.2808077831105091E-3</c:v>
                </c:pt>
                <c:pt idx="5053">
                  <c:v>1.2777439100140064E-3</c:v>
                </c:pt>
                <c:pt idx="5054">
                  <c:v>1.2785098306838806E-3</c:v>
                </c:pt>
                <c:pt idx="5055">
                  <c:v>1.2788928029192643E-3</c:v>
                </c:pt>
                <c:pt idx="5056">
                  <c:v>1.2754463383937787E-3</c:v>
                </c:pt>
                <c:pt idx="5057">
                  <c:v>1.2781268663822102E-3</c:v>
                </c:pt>
                <c:pt idx="5058">
                  <c:v>1.285404545017839E-3</c:v>
                </c:pt>
                <c:pt idx="5059">
                  <c:v>1.2754463383937787E-3</c:v>
                </c:pt>
                <c:pt idx="5060">
                  <c:v>1.2788928029192643E-3</c:v>
                </c:pt>
                <c:pt idx="5061">
                  <c:v>1.2762121638709273E-3</c:v>
                </c:pt>
                <c:pt idx="5062">
                  <c:v>1.2754463383937787E-3</c:v>
                </c:pt>
                <c:pt idx="5063">
                  <c:v>1.2758292471663592E-3</c:v>
                </c:pt>
                <c:pt idx="5064">
                  <c:v>1.2723833537351171E-3</c:v>
                </c:pt>
                <c:pt idx="5065">
                  <c:v>1.2731490523162352E-3</c:v>
                </c:pt>
                <c:pt idx="5066">
                  <c:v>1.2792757830886073E-3</c:v>
                </c:pt>
                <c:pt idx="5067">
                  <c:v>1.2731490523162352E-3</c:v>
                </c:pt>
                <c:pt idx="5068">
                  <c:v>1.2746805446435944E-3</c:v>
                </c:pt>
                <c:pt idx="5069">
                  <c:v>1.2750634375529393E-3</c:v>
                </c:pt>
                <c:pt idx="5070">
                  <c:v>1.272000516339336E-3</c:v>
                </c:pt>
                <c:pt idx="5071">
                  <c:v>1.2716176868730789E-3</c:v>
                </c:pt>
                <c:pt idx="5072">
                  <c:v>1.2693208765817325E-3</c:v>
                </c:pt>
                <c:pt idx="5073">
                  <c:v>1.2716176868730789E-3</c:v>
                </c:pt>
                <c:pt idx="5074">
                  <c:v>1.2712348653360988E-3</c:v>
                </c:pt>
                <c:pt idx="5075">
                  <c:v>1.2712348653360988E-3</c:v>
                </c:pt>
                <c:pt idx="5076">
                  <c:v>1.2704692460489839E-3</c:v>
                </c:pt>
                <c:pt idx="5077">
                  <c:v>1.272000516339336E-3</c:v>
                </c:pt>
                <c:pt idx="5078">
                  <c:v>1.2674070860223478E-3</c:v>
                </c:pt>
                <c:pt idx="5079">
                  <c:v>1.2716176868730789E-3</c:v>
                </c:pt>
                <c:pt idx="5080">
                  <c:v>1.2685553365763048E-3</c:v>
                </c:pt>
                <c:pt idx="5081">
                  <c:v>1.2689381026152421E-3</c:v>
                </c:pt>
                <c:pt idx="5082">
                  <c:v>1.2689381026152421E-3</c:v>
                </c:pt>
                <c:pt idx="5083">
                  <c:v>1.2704692460489839E-3</c:v>
                </c:pt>
                <c:pt idx="5084">
                  <c:v>1.2677898282801043E-3</c:v>
                </c:pt>
                <c:pt idx="5085">
                  <c:v>1.2693208765817325E-3</c:v>
                </c:pt>
                <c:pt idx="5086">
                  <c:v>1.2693208765817325E-3</c:v>
                </c:pt>
                <c:pt idx="5087">
                  <c:v>1.2693208765817325E-3</c:v>
                </c:pt>
                <c:pt idx="5088">
                  <c:v>1.2689381026152421E-3</c:v>
                </c:pt>
                <c:pt idx="5089">
                  <c:v>1.2735319135020653E-3</c:v>
                </c:pt>
                <c:pt idx="5090">
                  <c:v>1.2700864482983571E-3</c:v>
                </c:pt>
                <c:pt idx="5091">
                  <c:v>1.2674070860223478E-3</c:v>
                </c:pt>
                <c:pt idx="5092">
                  <c:v>1.2674070860223478E-3</c:v>
                </c:pt>
                <c:pt idx="5093">
                  <c:v>1.2670243516911595E-3</c:v>
                </c:pt>
                <c:pt idx="5094">
                  <c:v>1.2681725784646743E-3</c:v>
                </c:pt>
                <c:pt idx="5095">
                  <c:v>1.2704692460489839E-3</c:v>
                </c:pt>
                <c:pt idx="5096">
                  <c:v>1.2674070860223478E-3</c:v>
                </c:pt>
                <c:pt idx="5097">
                  <c:v>1.2704692460489839E-3</c:v>
                </c:pt>
                <c:pt idx="5098">
                  <c:v>1.2670243516911595E-3</c:v>
                </c:pt>
                <c:pt idx="5099">
                  <c:v>1.2666416252862934E-3</c:v>
                </c:pt>
                <c:pt idx="5100">
                  <c:v>1.2681725784646743E-3</c:v>
                </c:pt>
                <c:pt idx="5101">
                  <c:v>1.262814797131155E-3</c:v>
                </c:pt>
                <c:pt idx="5102">
                  <c:v>1.2666416252862934E-3</c:v>
                </c:pt>
                <c:pt idx="5103">
                  <c:v>1.2716176868730789E-3</c:v>
                </c:pt>
                <c:pt idx="5104">
                  <c:v>1.2654934936271614E-3</c:v>
                </c:pt>
                <c:pt idx="5105">
                  <c:v>1.2662589068075021E-3</c:v>
                </c:pt>
                <c:pt idx="5106">
                  <c:v>1.2654934936271614E-3</c:v>
                </c:pt>
                <c:pt idx="5107">
                  <c:v>1.2635800993653959E-3</c:v>
                </c:pt>
                <c:pt idx="5108">
                  <c:v>1.264728112148168E-3</c:v>
                </c:pt>
                <c:pt idx="5109">
                  <c:v>1.2662589068075021E-3</c:v>
                </c:pt>
                <c:pt idx="5110">
                  <c:v>1.262814797131155E-3</c:v>
                </c:pt>
                <c:pt idx="5111">
                  <c:v>1.2677898282801043E-3</c:v>
                </c:pt>
                <c:pt idx="5112">
                  <c:v>1.2631974442863458E-3</c:v>
                </c:pt>
                <c:pt idx="5113">
                  <c:v>1.2597539051190532E-3</c:v>
                </c:pt>
                <c:pt idx="5114">
                  <c:v>1.2616669032062817E-3</c:v>
                </c:pt>
                <c:pt idx="5115">
                  <c:v>1.2570760404991418E-3</c:v>
                </c:pt>
                <c:pt idx="5116">
                  <c:v>1.2639627623685526E-3</c:v>
                </c:pt>
                <c:pt idx="5117">
                  <c:v>1.2635800993653959E-3</c:v>
                </c:pt>
                <c:pt idx="5118">
                  <c:v>1.2639627623685526E-3</c:v>
                </c:pt>
                <c:pt idx="5119">
                  <c:v>1.2624321578995781E-3</c:v>
                </c:pt>
                <c:pt idx="5120">
                  <c:v>1.262814797131155E-3</c:v>
                </c:pt>
                <c:pt idx="5121">
                  <c:v>1.2616669032062817E-3</c:v>
                </c:pt>
                <c:pt idx="5122">
                  <c:v>1.2620495265913694E-3</c:v>
                </c:pt>
                <c:pt idx="5123">
                  <c:v>1.2563110076050218E-3</c:v>
                </c:pt>
                <c:pt idx="5124">
                  <c:v>1.2624321578995781E-3</c:v>
                </c:pt>
                <c:pt idx="5125">
                  <c:v>1.2616669032062817E-3</c:v>
                </c:pt>
                <c:pt idx="5126">
                  <c:v>1.2597539051190532E-3</c:v>
                </c:pt>
                <c:pt idx="5127">
                  <c:v>1.2612842877440691E-3</c:v>
                </c:pt>
                <c:pt idx="5128">
                  <c:v>1.2612842877440691E-3</c:v>
                </c:pt>
                <c:pt idx="5129">
                  <c:v>1.2616669032062817E-3</c:v>
                </c:pt>
                <c:pt idx="5130">
                  <c:v>1.2609016802044865E-3</c:v>
                </c:pt>
                <c:pt idx="5131">
                  <c:v>1.2605190805872869E-3</c:v>
                </c:pt>
                <c:pt idx="5132">
                  <c:v>1.2616669032062817E-3</c:v>
                </c:pt>
                <c:pt idx="5133">
                  <c:v>1.2612842877440691E-3</c:v>
                </c:pt>
                <c:pt idx="5134">
                  <c:v>1.2631974442863458E-3</c:v>
                </c:pt>
                <c:pt idx="5135">
                  <c:v>1.2609016802044865E-3</c:v>
                </c:pt>
                <c:pt idx="5136">
                  <c:v>1.257841105072954E-3</c:v>
                </c:pt>
                <c:pt idx="5137">
                  <c:v>1.2582236492403598E-3</c:v>
                </c:pt>
                <c:pt idx="5138">
                  <c:v>1.2582236492403598E-3</c:v>
                </c:pt>
                <c:pt idx="5139">
                  <c:v>1.257841105072954E-3</c:v>
                </c:pt>
                <c:pt idx="5140">
                  <c:v>1.264728112148168E-3</c:v>
                </c:pt>
                <c:pt idx="5141">
                  <c:v>1.2582236492403598E-3</c:v>
                </c:pt>
                <c:pt idx="5142">
                  <c:v>1.2601364888922245E-3</c:v>
                </c:pt>
                <c:pt idx="5143">
                  <c:v>1.2597964288019101E-3</c:v>
                </c:pt>
                <c:pt idx="5144">
                  <c:v>1.2586062013284266E-3</c:v>
                </c:pt>
                <c:pt idx="5145">
                  <c:v>1.2574585688259633E-3</c:v>
                </c:pt>
                <c:pt idx="5146">
                  <c:v>1.2532511927861177E-3</c:v>
                </c:pt>
                <c:pt idx="5147">
                  <c:v>1.2582643869923586E-3</c:v>
                </c:pt>
                <c:pt idx="5148">
                  <c:v>1.2601364888922245E-3</c:v>
                </c:pt>
                <c:pt idx="5149">
                  <c:v>1.2590303920369955E-3</c:v>
                </c:pt>
                <c:pt idx="5150">
                  <c:v>1.2586062013284266E-3</c:v>
                </c:pt>
                <c:pt idx="5151">
                  <c:v>1.2563110076050218E-3</c:v>
                </c:pt>
                <c:pt idx="5152">
                  <c:v>1.2521374883288537E-3</c:v>
                </c:pt>
                <c:pt idx="5153">
                  <c:v>1.2552006839771808E-3</c:v>
                </c:pt>
                <c:pt idx="5154">
                  <c:v>1.2547810368479895E-3</c:v>
                </c:pt>
                <c:pt idx="5155">
                  <c:v>1.2547810368479895E-3</c:v>
                </c:pt>
                <c:pt idx="5156">
                  <c:v>1.2601364888922245E-3</c:v>
                </c:pt>
                <c:pt idx="5157">
                  <c:v>1.2543985639554653E-3</c:v>
                </c:pt>
                <c:pt idx="5158">
                  <c:v>1.2517214754036697E-3</c:v>
                </c:pt>
                <c:pt idx="5159">
                  <c:v>1.2521038928739459E-3</c:v>
                </c:pt>
                <c:pt idx="5160">
                  <c:v>1.2482800743833116E-3</c:v>
                </c:pt>
                <c:pt idx="5161">
                  <c:v>1.2528687515649245E-3</c:v>
                </c:pt>
                <c:pt idx="5162">
                  <c:v>1.2532511927861177E-3</c:v>
                </c:pt>
                <c:pt idx="5163">
                  <c:v>1.2501918846849112E-3</c:v>
                </c:pt>
                <c:pt idx="5164">
                  <c:v>1.2494271368194997E-3</c:v>
                </c:pt>
                <c:pt idx="5165">
                  <c:v>1.2498095067945798E-3</c:v>
                </c:pt>
                <c:pt idx="5166">
                  <c:v>1.2456038723534749E-3</c:v>
                </c:pt>
                <c:pt idx="5167">
                  <c:v>1.2494271368194997E-3</c:v>
                </c:pt>
                <c:pt idx="5168">
                  <c:v>1.2440747881321886E-3</c:v>
                </c:pt>
                <c:pt idx="5169">
                  <c:v>1.2478977360667811E-3</c:v>
                </c:pt>
                <c:pt idx="5170">
                  <c:v>1.2475154056642724E-3</c:v>
                </c:pt>
                <c:pt idx="5171">
                  <c:v>1.2475154056642724E-3</c:v>
                </c:pt>
                <c:pt idx="5172">
                  <c:v>1.2494271368194997E-3</c:v>
                </c:pt>
                <c:pt idx="5173">
                  <c:v>1.2482800743833116E-3</c:v>
                </c:pt>
                <c:pt idx="5174">
                  <c:v>1.2452215894299442E-3</c:v>
                </c:pt>
                <c:pt idx="5175">
                  <c:v>1.2456038723534749E-3</c:v>
                </c:pt>
                <c:pt idx="5176">
                  <c:v>1.2459861631895545E-3</c:v>
                </c:pt>
                <c:pt idx="5177">
                  <c:v>1.2463684619384281E-3</c:v>
                </c:pt>
                <c:pt idx="5178">
                  <c:v>1.2471330831755414E-3</c:v>
                </c:pt>
                <c:pt idx="5179">
                  <c:v>1.2494271368194997E-3</c:v>
                </c:pt>
                <c:pt idx="5180">
                  <c:v>1.2433102934919251E-3</c:v>
                </c:pt>
                <c:pt idx="5181">
                  <c:v>1.2440747881321886E-3</c:v>
                </c:pt>
                <c:pt idx="5182">
                  <c:v>1.2440747881321886E-3</c:v>
                </c:pt>
                <c:pt idx="5183">
                  <c:v>1.2448393144187169E-3</c:v>
                </c:pt>
                <c:pt idx="5184">
                  <c:v>1.244457047319547E-3</c:v>
                </c:pt>
                <c:pt idx="5185">
                  <c:v>1.2456038723534749E-3</c:v>
                </c:pt>
                <c:pt idx="5186">
                  <c:v>1.2436925368563966E-3</c:v>
                </c:pt>
                <c:pt idx="5187">
                  <c:v>1.2394882949158131E-3</c:v>
                </c:pt>
                <c:pt idx="5188">
                  <c:v>1.2425458304959611E-3</c:v>
                </c:pt>
                <c:pt idx="5189">
                  <c:v>1.2417813991423326E-3</c:v>
                </c:pt>
                <c:pt idx="5190">
                  <c:v>1.2413991953307802E-3</c:v>
                </c:pt>
                <c:pt idx="5191">
                  <c:v>1.2410169994290744E-3</c:v>
                </c:pt>
                <c:pt idx="5192">
                  <c:v>1.2402723950995208E-3</c:v>
                </c:pt>
                <c:pt idx="5193">
                  <c:v>1.2429280580385281E-3</c:v>
                </c:pt>
                <c:pt idx="5194">
                  <c:v>1.2394882949158131E-3</c:v>
                </c:pt>
                <c:pt idx="5195">
                  <c:v>1.2398704591805856E-3</c:v>
                </c:pt>
                <c:pt idx="5196">
                  <c:v>1.2406348114369708E-3</c:v>
                </c:pt>
                <c:pt idx="5197">
                  <c:v>1.2329927122331718E-3</c:v>
                </c:pt>
                <c:pt idx="5198">
                  <c:v>1.2402723950995208E-3</c:v>
                </c:pt>
                <c:pt idx="5199">
                  <c:v>1.2394882949158131E-3</c:v>
                </c:pt>
                <c:pt idx="5200">
                  <c:v>1.2375775922163336E-3</c:v>
                </c:pt>
                <c:pt idx="5201">
                  <c:v>1.2406348114369708E-3</c:v>
                </c:pt>
                <c:pt idx="5202">
                  <c:v>1.2379597169404634E-3</c:v>
                </c:pt>
                <c:pt idx="5203">
                  <c:v>1.2364312654873147E-3</c:v>
                </c:pt>
                <c:pt idx="5204">
                  <c:v>1.2368133664900046E-3</c:v>
                </c:pt>
                <c:pt idx="5205">
                  <c:v>1.2318466701040115E-3</c:v>
                </c:pt>
                <c:pt idx="5206">
                  <c:v>1.2379597169404634E-3</c:v>
                </c:pt>
                <c:pt idx="5207">
                  <c:v>1.2413991953307802E-3</c:v>
                </c:pt>
                <c:pt idx="5208">
                  <c:v>1.2375775922163336E-3</c:v>
                </c:pt>
                <c:pt idx="5209">
                  <c:v>1.237195475399596E-3</c:v>
                </c:pt>
                <c:pt idx="5210">
                  <c:v>1.237195475399596E-3</c:v>
                </c:pt>
                <c:pt idx="5211">
                  <c:v>1.237195475399596E-3</c:v>
                </c:pt>
                <c:pt idx="5212">
                  <c:v>1.2383418495722307E-3</c:v>
                </c:pt>
                <c:pt idx="5213">
                  <c:v>1.2372116710606597E-3</c:v>
                </c:pt>
                <c:pt idx="5214">
                  <c:v>1.2375775922163336E-3</c:v>
                </c:pt>
                <c:pt idx="5215">
                  <c:v>1.2379597169404634E-3</c:v>
                </c:pt>
                <c:pt idx="5216">
                  <c:v>1.2375775922163336E-3</c:v>
                </c:pt>
                <c:pt idx="5217">
                  <c:v>1.237195475399596E-3</c:v>
                </c:pt>
                <c:pt idx="5218">
                  <c:v>1.2349029405406599E-3</c:v>
                </c:pt>
                <c:pt idx="5219">
                  <c:v>1.2326106902859979E-3</c:v>
                </c:pt>
                <c:pt idx="5220">
                  <c:v>1.2360491723912809E-3</c:v>
                </c:pt>
                <c:pt idx="5221">
                  <c:v>1.2356670872016575E-3</c:v>
                </c:pt>
                <c:pt idx="5222">
                  <c:v>1.2383593831981172E-3</c:v>
                </c:pt>
                <c:pt idx="5223">
                  <c:v>1.2368133664900046E-3</c:v>
                </c:pt>
                <c:pt idx="5224">
                  <c:v>1.2364312654873147E-3</c:v>
                </c:pt>
                <c:pt idx="5225">
                  <c:v>1.2341388255023595E-3</c:v>
                </c:pt>
                <c:pt idx="5226">
                  <c:v>1.2352850099181991E-3</c:v>
                </c:pt>
                <c:pt idx="5227">
                  <c:v>1.2329927122331718E-3</c:v>
                </c:pt>
                <c:pt idx="5228">
                  <c:v>1.2333747420847929E-3</c:v>
                </c:pt>
                <c:pt idx="5229">
                  <c:v>1.2341388255023595E-3</c:v>
                </c:pt>
                <c:pt idx="5230">
                  <c:v>1.2375775922163336E-3</c:v>
                </c:pt>
                <c:pt idx="5231">
                  <c:v>1.2310826815368713E-3</c:v>
                </c:pt>
                <c:pt idx="5232">
                  <c:v>1.2330040027085441E-3</c:v>
                </c:pt>
                <c:pt idx="5233">
                  <c:v>1.2326215348887925E-3</c:v>
                </c:pt>
                <c:pt idx="5234">
                  <c:v>1.2330040027085441E-3</c:v>
                </c:pt>
                <c:pt idx="5235">
                  <c:v>1.2303268941367873E-3</c:v>
                </c:pt>
                <c:pt idx="5236">
                  <c:v>1.2272632128551902E-3</c:v>
                </c:pt>
                <c:pt idx="5237">
                  <c:v>1.2280270433775299E-3</c:v>
                </c:pt>
                <c:pt idx="5238">
                  <c:v>1.2360491723912809E-3</c:v>
                </c:pt>
                <c:pt idx="5239">
                  <c:v>1.230318724582615E-3</c:v>
                </c:pt>
                <c:pt idx="5240">
                  <c:v>1.2287909055049061E-3</c:v>
                </c:pt>
                <c:pt idx="5241">
                  <c:v>1.2280270433775299E-3</c:v>
                </c:pt>
                <c:pt idx="5242">
                  <c:v>1.2211537062224447E-3</c:v>
                </c:pt>
                <c:pt idx="5243">
                  <c:v>1.2276501732347419E-3</c:v>
                </c:pt>
                <c:pt idx="5244">
                  <c:v>1.229936757959705E-3</c:v>
                </c:pt>
                <c:pt idx="5245">
                  <c:v>1.2280270433775299E-3</c:v>
                </c:pt>
                <c:pt idx="5246">
                  <c:v>1.229936757959705E-3</c:v>
                </c:pt>
                <c:pt idx="5247">
                  <c:v>1.2245900548883463E-3</c:v>
                </c:pt>
                <c:pt idx="5248">
                  <c:v>1.2238263665643998E-3</c:v>
                </c:pt>
                <c:pt idx="5249">
                  <c:v>1.2242082067769689E-3</c:v>
                </c:pt>
                <c:pt idx="5250">
                  <c:v>1.222299084697298E-3</c:v>
                </c:pt>
                <c:pt idx="5251">
                  <c:v>1.2238263665643998E-3</c:v>
                </c:pt>
                <c:pt idx="5252">
                  <c:v>1.2280270433775299E-3</c:v>
                </c:pt>
                <c:pt idx="5253">
                  <c:v>1.2242092444337336E-3</c:v>
                </c:pt>
                <c:pt idx="5254">
                  <c:v>1.2238269585531697E-3</c:v>
                </c:pt>
                <c:pt idx="5255">
                  <c:v>1.222299084697298E-3</c:v>
                </c:pt>
                <c:pt idx="5256">
                  <c:v>1.2203901600571869E-3</c:v>
                </c:pt>
                <c:pt idx="5257">
                  <c:v>1.2238263665643998E-3</c:v>
                </c:pt>
                <c:pt idx="5258">
                  <c:v>1.2203901600571869E-3</c:v>
                </c:pt>
                <c:pt idx="5259">
                  <c:v>1.2200083988192169E-3</c:v>
                </c:pt>
                <c:pt idx="5260">
                  <c:v>1.2203901600571869E-3</c:v>
                </c:pt>
                <c:pt idx="5261">
                  <c:v>1.2203901600571869E-3</c:v>
                </c:pt>
                <c:pt idx="5262">
                  <c:v>1.2200083988192169E-3</c:v>
                </c:pt>
                <c:pt idx="5263">
                  <c:v>1.2211537062224447E-3</c:v>
                </c:pt>
                <c:pt idx="5264">
                  <c:v>1.214664570467975E-3</c:v>
                </c:pt>
                <c:pt idx="5265">
                  <c:v>1.2203901600571869E-3</c:v>
                </c:pt>
                <c:pt idx="5266">
                  <c:v>1.2207719291915148E-3</c:v>
                </c:pt>
                <c:pt idx="5267">
                  <c:v>1.2219172839750912E-3</c:v>
                </c:pt>
                <c:pt idx="5268">
                  <c:v>1.2203901600571869E-3</c:v>
                </c:pt>
                <c:pt idx="5269">
                  <c:v>1.2180997110661505E-3</c:v>
                </c:pt>
                <c:pt idx="5270">
                  <c:v>1.2173362912308514E-3</c:v>
                </c:pt>
                <c:pt idx="5271">
                  <c:v>1.218481432826009E-3</c:v>
                </c:pt>
                <c:pt idx="5272">
                  <c:v>1.2192449000313678E-3</c:v>
                </c:pt>
                <c:pt idx="5273">
                  <c:v>1.218481432826009E-3</c:v>
                </c:pt>
                <c:pt idx="5274">
                  <c:v>1.2177179972011794E-3</c:v>
                </c:pt>
                <c:pt idx="5275">
                  <c:v>1.222299084697298E-3</c:v>
                </c:pt>
                <c:pt idx="5276">
                  <c:v>1.2177179972011794E-3</c:v>
                </c:pt>
                <c:pt idx="5277">
                  <c:v>1.2154278797902773E-3</c:v>
                </c:pt>
                <c:pt idx="5278">
                  <c:v>1.2169545931549205E-3</c:v>
                </c:pt>
                <c:pt idx="5279">
                  <c:v>1.215809546291066E-3</c:v>
                </c:pt>
                <c:pt idx="5280">
                  <c:v>1.215809546291066E-3</c:v>
                </c:pt>
                <c:pt idx="5281">
                  <c:v>1.2161912206852727E-3</c:v>
                </c:pt>
                <c:pt idx="5282">
                  <c:v>1.2135196656790361E-3</c:v>
                </c:pt>
                <c:pt idx="5283">
                  <c:v>1.2203901600571869E-3</c:v>
                </c:pt>
                <c:pt idx="5284">
                  <c:v>1.214664570467975E-3</c:v>
                </c:pt>
                <c:pt idx="5285">
                  <c:v>1.2154278797902773E-3</c:v>
                </c:pt>
                <c:pt idx="5286">
                  <c:v>1.2131380465336143E-3</c:v>
                </c:pt>
                <c:pt idx="5287">
                  <c:v>1.2104669334696758E-3</c:v>
                </c:pt>
                <c:pt idx="5288">
                  <c:v>1.213901292716407E-3</c:v>
                </c:pt>
                <c:pt idx="5289">
                  <c:v>1.2161912206852727E-3</c:v>
                </c:pt>
                <c:pt idx="5290">
                  <c:v>1.213901292716407E-3</c:v>
                </c:pt>
                <c:pt idx="5291">
                  <c:v>1.2150462211826616E-3</c:v>
                </c:pt>
                <c:pt idx="5292">
                  <c:v>1.2142829276459714E-3</c:v>
                </c:pt>
                <c:pt idx="5293">
                  <c:v>1.2123748319176396E-3</c:v>
                </c:pt>
                <c:pt idx="5294">
                  <c:v>1.2112300691771753E-3</c:v>
                </c:pt>
                <c:pt idx="5295">
                  <c:v>1.2108484973783079E-3</c:v>
                </c:pt>
                <c:pt idx="5296">
                  <c:v>1.211611648866523E-3</c:v>
                </c:pt>
                <c:pt idx="5297">
                  <c:v>1.2177179972011794E-3</c:v>
                </c:pt>
                <c:pt idx="5298">
                  <c:v>1.2112300691771753E-3</c:v>
                </c:pt>
                <c:pt idx="5299">
                  <c:v>1.209703829322141E-3</c:v>
                </c:pt>
                <c:pt idx="5300">
                  <c:v>1.2112300691771753E-3</c:v>
                </c:pt>
                <c:pt idx="5301">
                  <c:v>1.2074147062197417E-3</c:v>
                </c:pt>
                <c:pt idx="5302">
                  <c:v>1.2127564352798974E-3</c:v>
                </c:pt>
                <c:pt idx="5303">
                  <c:v>1.2093222890827478E-3</c:v>
                </c:pt>
                <c:pt idx="5304">
                  <c:v>1.2108484973783079E-3</c:v>
                </c:pt>
                <c:pt idx="5305">
                  <c:v>1.2104669334696758E-3</c:v>
                </c:pt>
                <c:pt idx="5306">
                  <c:v>1.2104669334696758E-3</c:v>
                </c:pt>
                <c:pt idx="5307">
                  <c:v>1.2093222890827478E-3</c:v>
                </c:pt>
                <c:pt idx="5308">
                  <c:v>1.2085592322714877E-3</c:v>
                </c:pt>
                <c:pt idx="5309">
                  <c:v>1.2039815539918938E-3</c:v>
                </c:pt>
                <c:pt idx="5310">
                  <c:v>1.2089407567326116E-3</c:v>
                </c:pt>
                <c:pt idx="5311">
                  <c:v>1.2093222890827478E-3</c:v>
                </c:pt>
                <c:pt idx="5312">
                  <c:v>1.2093222890827478E-3</c:v>
                </c:pt>
                <c:pt idx="5313">
                  <c:v>1.2081777156991312E-3</c:v>
                </c:pt>
                <c:pt idx="5314">
                  <c:v>1.2074147062197417E-3</c:v>
                </c:pt>
                <c:pt idx="5315">
                  <c:v>1.2066517282924866E-3</c:v>
                </c:pt>
                <c:pt idx="5316">
                  <c:v>1.2066517282924866E-3</c:v>
                </c:pt>
                <c:pt idx="5317">
                  <c:v>1.2058887819154083E-3</c:v>
                </c:pt>
                <c:pt idx="5318">
                  <c:v>1.2051258670865497E-3</c:v>
                </c:pt>
                <c:pt idx="5319">
                  <c:v>1.205868437533709E-3</c:v>
                </c:pt>
                <c:pt idx="5320">
                  <c:v>1.2093222890827478E-3</c:v>
                </c:pt>
                <c:pt idx="5321">
                  <c:v>1.2051258670865497E-3</c:v>
                </c:pt>
                <c:pt idx="5322">
                  <c:v>1.2058887819154083E-3</c:v>
                </c:pt>
                <c:pt idx="5323">
                  <c:v>1.2058887819154083E-3</c:v>
                </c:pt>
                <c:pt idx="5324">
                  <c:v>1.2055073205575735E-3</c:v>
                </c:pt>
                <c:pt idx="5325">
                  <c:v>1.2032187180250247E-3</c:v>
                </c:pt>
                <c:pt idx="5326">
                  <c:v>1.2081777156991312E-3</c:v>
                </c:pt>
                <c:pt idx="5327">
                  <c:v>1.2036001320656657E-3</c:v>
                </c:pt>
                <c:pt idx="5328">
                  <c:v>1.2066517282924866E-3</c:v>
                </c:pt>
                <c:pt idx="5329">
                  <c:v>1.2054865309343837E-3</c:v>
                </c:pt>
                <c:pt idx="5330">
                  <c:v>1.2043629838039542E-3</c:v>
                </c:pt>
                <c:pt idx="5331">
                  <c:v>1.2039815539918938E-3</c:v>
                </c:pt>
                <c:pt idx="5332">
                  <c:v>1.1990236839568222E-3</c:v>
                </c:pt>
                <c:pt idx="5333">
                  <c:v>1.2043408585095639E-3</c:v>
                </c:pt>
                <c:pt idx="5334">
                  <c:v>1.2074147062197417E-3</c:v>
                </c:pt>
                <c:pt idx="5335">
                  <c:v>1.2020497268170958E-3</c:v>
                </c:pt>
                <c:pt idx="5336">
                  <c:v>1.2020745232141823E-3</c:v>
                </c:pt>
                <c:pt idx="5337">
                  <c:v>1.2009303993648246E-3</c:v>
                </c:pt>
                <c:pt idx="5338">
                  <c:v>1.1952108443092986E-3</c:v>
                </c:pt>
                <c:pt idx="5339">
                  <c:v>1.2013117660970754E-3</c:v>
                </c:pt>
                <c:pt idx="5340">
                  <c:v>1.1982610529739084E-3</c:v>
                </c:pt>
                <c:pt idx="5341">
                  <c:v>1.2009303993648246E-3</c:v>
                </c:pt>
                <c:pt idx="5342">
                  <c:v>1.2081600429528524E-3</c:v>
                </c:pt>
                <c:pt idx="5343">
                  <c:v>1.1990236839568222E-3</c:v>
                </c:pt>
                <c:pt idx="5344">
                  <c:v>1.1986423645241606E-3</c:v>
                </c:pt>
                <c:pt idx="5345">
                  <c:v>1.1986423645241606E-3</c:v>
                </c:pt>
                <c:pt idx="5346">
                  <c:v>1.1959733491893041E-3</c:v>
                </c:pt>
                <c:pt idx="5347">
                  <c:v>1.1971171656151632E-3</c:v>
                </c:pt>
                <c:pt idx="5348">
                  <c:v>1.1967358855921044E-3</c:v>
                </c:pt>
                <c:pt idx="5349">
                  <c:v>1.1971171656151632E-3</c:v>
                </c:pt>
                <c:pt idx="5350">
                  <c:v>1.1974984535196543E-3</c:v>
                </c:pt>
                <c:pt idx="5351">
                  <c:v>1.1974984535196543E-3</c:v>
                </c:pt>
                <c:pt idx="5352">
                  <c:v>1.1959733491893041E-3</c:v>
                </c:pt>
                <c:pt idx="5353">
                  <c:v>1.1963231406943451E-3</c:v>
                </c:pt>
                <c:pt idx="5354">
                  <c:v>1.1883497185925416E-3</c:v>
                </c:pt>
                <c:pt idx="5355">
                  <c:v>1.1955597300228669E-3</c:v>
                </c:pt>
                <c:pt idx="5356">
                  <c:v>1.1948296036897327E-3</c:v>
                </c:pt>
                <c:pt idx="5357">
                  <c:v>1.1952108443092986E-3</c:v>
                </c:pt>
                <c:pt idx="5358">
                  <c:v>1.1963231406943451E-3</c:v>
                </c:pt>
                <c:pt idx="5359">
                  <c:v>1.1959414314138203E-3</c:v>
                </c:pt>
                <c:pt idx="5360">
                  <c:v>1.1951780365212397E-3</c:v>
                </c:pt>
                <c:pt idx="5361">
                  <c:v>1.1940330033498713E-3</c:v>
                </c:pt>
                <c:pt idx="5362">
                  <c:v>1.1944146731849867E-3</c:v>
                </c:pt>
                <c:pt idx="5363">
                  <c:v>1.1936513414031046E-3</c:v>
                </c:pt>
                <c:pt idx="5364">
                  <c:v>1.1940330033498713E-3</c:v>
                </c:pt>
                <c:pt idx="5365">
                  <c:v>1.1978500567170454E-3</c:v>
                </c:pt>
                <c:pt idx="5366">
                  <c:v>1.1944146731849867E-3</c:v>
                </c:pt>
                <c:pt idx="5367">
                  <c:v>1.1947963509086944E-3</c:v>
                </c:pt>
                <c:pt idx="5368">
                  <c:v>1.1951780365212397E-3</c:v>
                </c:pt>
                <c:pt idx="5369">
                  <c:v>1.1947963509086944E-3</c:v>
                </c:pt>
                <c:pt idx="5370">
                  <c:v>1.19097992862894E-3</c:v>
                </c:pt>
                <c:pt idx="5371">
                  <c:v>1.1944146731849867E-3</c:v>
                </c:pt>
                <c:pt idx="5372">
                  <c:v>1.1928880411736364E-3</c:v>
                </c:pt>
                <c:pt idx="5373">
                  <c:v>1.1947963509086944E-3</c:v>
                </c:pt>
                <c:pt idx="5374">
                  <c:v>1.1921247724946259E-3</c:v>
                </c:pt>
                <c:pt idx="5375">
                  <c:v>1.1898351557407824E-3</c:v>
                </c:pt>
                <c:pt idx="5376">
                  <c:v>1.1902167388175172E-3</c:v>
                </c:pt>
                <c:pt idx="5377">
                  <c:v>1.1837770525157886E-3</c:v>
                </c:pt>
                <c:pt idx="5378">
                  <c:v>1.1898351557407824E-3</c:v>
                </c:pt>
                <c:pt idx="5379">
                  <c:v>1.1955597300228669E-3</c:v>
                </c:pt>
                <c:pt idx="5380">
                  <c:v>1.1905983297801552E-3</c:v>
                </c:pt>
                <c:pt idx="5381">
                  <c:v>1.1898351557407824E-3</c:v>
                </c:pt>
                <c:pt idx="5382">
                  <c:v>1.1886904538235519E-3</c:v>
                </c:pt>
                <c:pt idx="5383">
                  <c:v>1.1852567738314334E-3</c:v>
                </c:pt>
                <c:pt idx="5384">
                  <c:v>1.1886904538235519E-3</c:v>
                </c:pt>
                <c:pt idx="5385">
                  <c:v>1.1852567738314334E-3</c:v>
                </c:pt>
                <c:pt idx="5386">
                  <c:v>1.1845390847883435E-3</c:v>
                </c:pt>
                <c:pt idx="5387">
                  <c:v>1.1913615353641173E-3</c:v>
                </c:pt>
                <c:pt idx="5388">
                  <c:v>1.1864443032580268E-3</c:v>
                </c:pt>
                <c:pt idx="5389">
                  <c:v>1.185682192248082E-3</c:v>
                </c:pt>
                <c:pt idx="5390">
                  <c:v>1.1864443032580268E-3</c:v>
                </c:pt>
                <c:pt idx="5391">
                  <c:v>1.1837770525157886E-3</c:v>
                </c:pt>
                <c:pt idx="5392">
                  <c:v>1.1868253705747667E-3</c:v>
                </c:pt>
                <c:pt idx="5393">
                  <c:v>1.1913615353641173E-3</c:v>
                </c:pt>
                <c:pt idx="5394">
                  <c:v>1.1860632438158796E-3</c:v>
                </c:pt>
                <c:pt idx="5395">
                  <c:v>1.1868253705747667E-3</c:v>
                </c:pt>
                <c:pt idx="5396">
                  <c:v>1.1872064457663439E-3</c:v>
                </c:pt>
                <c:pt idx="5397">
                  <c:v>1.1849201127345579E-3</c:v>
                </c:pt>
                <c:pt idx="5398">
                  <c:v>1.185682192248082E-3</c:v>
                </c:pt>
                <c:pt idx="5399">
                  <c:v>1.1811101875449116E-3</c:v>
                </c:pt>
                <c:pt idx="5400">
                  <c:v>1.1860632438158796E-3</c:v>
                </c:pt>
                <c:pt idx="5401">
                  <c:v>1.1864443032580268E-3</c:v>
                </c:pt>
                <c:pt idx="5402">
                  <c:v>1.1872064457663439E-3</c:v>
                </c:pt>
                <c:pt idx="5403">
                  <c:v>1.185682192248082E-3</c:v>
                </c:pt>
                <c:pt idx="5404">
                  <c:v>1.185682192248082E-3</c:v>
                </c:pt>
                <c:pt idx="5405">
                  <c:v>1.1853011485543894E-3</c:v>
                </c:pt>
                <c:pt idx="5406">
                  <c:v>1.1864443032580268E-3</c:v>
                </c:pt>
                <c:pt idx="5407">
                  <c:v>1.1864443032580268E-3</c:v>
                </c:pt>
                <c:pt idx="5408">
                  <c:v>1.1860632438158796E-3</c:v>
                </c:pt>
                <c:pt idx="5409">
                  <c:v>1.185682192248082E-3</c:v>
                </c:pt>
                <c:pt idx="5410">
                  <c:v>1.189111939855336E-3</c:v>
                </c:pt>
                <c:pt idx="5411">
                  <c:v>1.1864443032580268E-3</c:v>
                </c:pt>
                <c:pt idx="5412">
                  <c:v>1.1872064457663439E-3</c:v>
                </c:pt>
                <c:pt idx="5413">
                  <c:v>1.1864443032580268E-3</c:v>
                </c:pt>
                <c:pt idx="5414">
                  <c:v>1.1864443032580268E-3</c:v>
                </c:pt>
                <c:pt idx="5415">
                  <c:v>1.1837770525157886E-3</c:v>
                </c:pt>
                <c:pt idx="5416">
                  <c:v>1.1875875288330029E-3</c:v>
                </c:pt>
                <c:pt idx="5417">
                  <c:v>1.1849201127345579E-3</c:v>
                </c:pt>
                <c:pt idx="5418">
                  <c:v>1.1864443032580268E-3</c:v>
                </c:pt>
                <c:pt idx="5419">
                  <c:v>1.1841580647155014E-3</c:v>
                </c:pt>
                <c:pt idx="5420">
                  <c:v>1.1849201127345579E-3</c:v>
                </c:pt>
                <c:pt idx="5421">
                  <c:v>1.1837770525157886E-3</c:v>
                </c:pt>
                <c:pt idx="5422">
                  <c:v>1.1837770525157886E-3</c:v>
                </c:pt>
                <c:pt idx="5423">
                  <c:v>1.1845390847883435E-3</c:v>
                </c:pt>
                <c:pt idx="5424">
                  <c:v>1.1894930623010641E-3</c:v>
                </c:pt>
                <c:pt idx="5425">
                  <c:v>1.183015051734774E-3</c:v>
                </c:pt>
                <c:pt idx="5426">
                  <c:v>1.1833960481889608E-3</c:v>
                </c:pt>
                <c:pt idx="5427">
                  <c:v>1.1822530824433461E-3</c:v>
                </c:pt>
                <c:pt idx="5428">
                  <c:v>1.1757776145825169E-3</c:v>
                </c:pt>
                <c:pt idx="5429">
                  <c:v>1.1826340631529836E-3</c:v>
                </c:pt>
                <c:pt idx="5430">
                  <c:v>1.1833960481889608E-3</c:v>
                </c:pt>
                <c:pt idx="5431">
                  <c:v>1.1814911446395545E-3</c:v>
                </c:pt>
                <c:pt idx="5432">
                  <c:v>1.1837770525157886E-3</c:v>
                </c:pt>
                <c:pt idx="5433">
                  <c:v>1.1814911446395545E-3</c:v>
                </c:pt>
                <c:pt idx="5434">
                  <c:v>1.1814911446395545E-3</c:v>
                </c:pt>
                <c:pt idx="5435">
                  <c:v>1.1795864378756713E-3</c:v>
                </c:pt>
                <c:pt idx="5436">
                  <c:v>1.1731119064236986E-3</c:v>
                </c:pt>
                <c:pt idx="5437">
                  <c:v>1.1795864378756713E-3</c:v>
                </c:pt>
                <c:pt idx="5438">
                  <c:v>1.1841580647155014E-3</c:v>
                </c:pt>
                <c:pt idx="5439">
                  <c:v>1.1799673634870697E-3</c:v>
                </c:pt>
                <c:pt idx="5440">
                  <c:v>1.1799673634870697E-3</c:v>
                </c:pt>
                <c:pt idx="5441">
                  <c:v>1.1799673634870697E-3</c:v>
                </c:pt>
                <c:pt idx="5442">
                  <c:v>1.1784437082617083E-3</c:v>
                </c:pt>
                <c:pt idx="5443">
                  <c:v>1.1802981410260639E-3</c:v>
                </c:pt>
                <c:pt idx="5444">
                  <c:v>1.1750159443448408E-3</c:v>
                </c:pt>
                <c:pt idx="5445">
                  <c:v>1.1776819278668206E-3</c:v>
                </c:pt>
                <c:pt idx="5446">
                  <c:v>1.1780628141296516E-3</c:v>
                </c:pt>
                <c:pt idx="5447">
                  <c:v>1.1780628141296516E-3</c:v>
                </c:pt>
                <c:pt idx="5448">
                  <c:v>1.1773010494729715E-3</c:v>
                </c:pt>
                <c:pt idx="5449">
                  <c:v>1.1769201789478608E-3</c:v>
                </c:pt>
                <c:pt idx="5450">
                  <c:v>1.1727311224386137E-3</c:v>
                </c:pt>
                <c:pt idx="5451">
                  <c:v>1.1792055201344743E-3</c:v>
                </c:pt>
                <c:pt idx="5452">
                  <c:v>1.1761584615028768E-3</c:v>
                </c:pt>
                <c:pt idx="5453">
                  <c:v>1.1753408398647708E-3</c:v>
                </c:pt>
                <c:pt idx="5454">
                  <c:v>1.1757776145825169E-3</c:v>
                </c:pt>
                <c:pt idx="5455">
                  <c:v>1.1761584615028768E-3</c:v>
                </c:pt>
                <c:pt idx="5456">
                  <c:v>1.1753967755299194E-3</c:v>
                </c:pt>
                <c:pt idx="5457">
                  <c:v>1.1753967755299194E-3</c:v>
                </c:pt>
                <c:pt idx="5458">
                  <c:v>1.1727311224386137E-3</c:v>
                </c:pt>
                <c:pt idx="5459">
                  <c:v>1.1738734979922802E-3</c:v>
                </c:pt>
                <c:pt idx="5460">
                  <c:v>1.174197036341662E-3</c:v>
                </c:pt>
                <c:pt idx="5461">
                  <c:v>1.1788246102632347E-3</c:v>
                </c:pt>
                <c:pt idx="5462">
                  <c:v>1.1734926982748396E-3</c:v>
                </c:pt>
                <c:pt idx="5463">
                  <c:v>1.1772473366007449E-3</c:v>
                </c:pt>
                <c:pt idx="5464">
                  <c:v>1.1730533036993572E-3</c:v>
                </c:pt>
                <c:pt idx="5465">
                  <c:v>1.1722908546461244E-3</c:v>
                </c:pt>
                <c:pt idx="5466">
                  <c:v>1.1722908546461244E-3</c:v>
                </c:pt>
                <c:pt idx="5467">
                  <c:v>1.1703848698112057E-3</c:v>
                </c:pt>
                <c:pt idx="5468">
                  <c:v>1.1738157842522412E-3</c:v>
                </c:pt>
                <c:pt idx="5469">
                  <c:v>1.1783913291715455E-3</c:v>
                </c:pt>
                <c:pt idx="5470">
                  <c:v>1.1730533036993572E-3</c:v>
                </c:pt>
                <c:pt idx="5471">
                  <c:v>1.1730533036993572E-3</c:v>
                </c:pt>
                <c:pt idx="5472">
                  <c:v>1.1719096419312667E-3</c:v>
                </c:pt>
                <c:pt idx="5473">
                  <c:v>1.16695459309978E-3</c:v>
                </c:pt>
                <c:pt idx="5474">
                  <c:v>1.1715284370905901E-3</c:v>
                </c:pt>
                <c:pt idx="5475">
                  <c:v>1.1753408398647708E-3</c:v>
                </c:pt>
                <c:pt idx="5476">
                  <c:v>1.1700036964648127E-3</c:v>
                </c:pt>
                <c:pt idx="5477">
                  <c:v>1.1711472401238505E-3</c:v>
                </c:pt>
                <c:pt idx="5478">
                  <c:v>1.1700036964648127E-3</c:v>
                </c:pt>
                <c:pt idx="5479">
                  <c:v>1.16695459309978E-3</c:v>
                </c:pt>
                <c:pt idx="5480">
                  <c:v>1.1700036964648127E-3</c:v>
                </c:pt>
                <c:pt idx="5481">
                  <c:v>1.1658113092162642E-3</c:v>
                </c:pt>
                <c:pt idx="5482">
                  <c:v>1.1703848698112057E-3</c:v>
                </c:pt>
                <c:pt idx="5483">
                  <c:v>1.1757221234582355E-3</c:v>
                </c:pt>
                <c:pt idx="5484">
                  <c:v>1.1715284370905901E-3</c:v>
                </c:pt>
                <c:pt idx="5485">
                  <c:v>1.1711472401238505E-3</c:v>
                </c:pt>
                <c:pt idx="5486">
                  <c:v>1.1680979478223858E-3</c:v>
                </c:pt>
                <c:pt idx="5487">
                  <c:v>1.1650491593123862E-3</c:v>
                </c:pt>
                <c:pt idx="5488">
                  <c:v>1.1688602236624246E-3</c:v>
                </c:pt>
                <c:pt idx="5489">
                  <c:v>1.1673357034693134E-3</c:v>
                </c:pt>
                <c:pt idx="5490">
                  <c:v>1.1692413733906664E-3</c:v>
                </c:pt>
                <c:pt idx="5491">
                  <c:v>1.1684790818064126E-3</c:v>
                </c:pt>
                <c:pt idx="5492">
                  <c:v>1.1684790818064126E-3</c:v>
                </c:pt>
                <c:pt idx="5493">
                  <c:v>1.16695459309978E-3</c:v>
                </c:pt>
                <c:pt idx="5494">
                  <c:v>1.1623818825344295E-3</c:v>
                </c:pt>
                <c:pt idx="5495">
                  <c:v>1.1616198742714313E-3</c:v>
                </c:pt>
                <c:pt idx="5496">
                  <c:v>1.1665734906012564E-3</c:v>
                </c:pt>
                <c:pt idx="5497">
                  <c:v>1.1661923959734994E-3</c:v>
                </c:pt>
                <c:pt idx="5498">
                  <c:v>1.1650491593123862E-3</c:v>
                </c:pt>
                <c:pt idx="5499">
                  <c:v>1.1650491593123862E-3</c:v>
                </c:pt>
                <c:pt idx="5500">
                  <c:v>1.1646680961652559E-3</c:v>
                </c:pt>
                <c:pt idx="5501">
                  <c:v>1.1639059934793917E-3</c:v>
                </c:pt>
                <c:pt idx="5502">
                  <c:v>1.1635249539401712E-3</c:v>
                </c:pt>
                <c:pt idx="5503">
                  <c:v>1.1635249539401712E-3</c:v>
                </c:pt>
                <c:pt idx="5504">
                  <c:v>1.1635249539401712E-3</c:v>
                </c:pt>
                <c:pt idx="5505">
                  <c:v>1.1605501867355905E-3</c:v>
                </c:pt>
                <c:pt idx="5506">
                  <c:v>1.1658783555249074E-3</c:v>
                </c:pt>
                <c:pt idx="5507">
                  <c:v>1.1609307191355102E-3</c:v>
                </c:pt>
                <c:pt idx="5508">
                  <c:v>1.162072363485814E-3</c:v>
                </c:pt>
                <c:pt idx="5509">
                  <c:v>1.159789145509563E-3</c:v>
                </c:pt>
                <c:pt idx="5510">
                  <c:v>1.1601696621936892E-3</c:v>
                </c:pt>
                <c:pt idx="5511">
                  <c:v>1.1597149912926229E-3</c:v>
                </c:pt>
                <c:pt idx="5512">
                  <c:v>1.1643558643857821E-3</c:v>
                </c:pt>
                <c:pt idx="5513">
                  <c:v>1.1594086366829685E-3</c:v>
                </c:pt>
                <c:pt idx="5514">
                  <c:v>1.1658113092162642E-3</c:v>
                </c:pt>
                <c:pt idx="5515">
                  <c:v>1.1597149912926229E-3</c:v>
                </c:pt>
                <c:pt idx="5516">
                  <c:v>1.1563648489121467E-3</c:v>
                </c:pt>
                <c:pt idx="5517">
                  <c:v>1.1567452948872492E-3</c:v>
                </c:pt>
                <c:pt idx="5518">
                  <c:v>1.1525608211647694E-3</c:v>
                </c:pt>
                <c:pt idx="5519">
                  <c:v>1.1581912265058582E-3</c:v>
                </c:pt>
                <c:pt idx="5520">
                  <c:v>1.1559844107923861E-3</c:v>
                </c:pt>
                <c:pt idx="5521">
                  <c:v>1.1544627368618922E-3</c:v>
                </c:pt>
                <c:pt idx="5522">
                  <c:v>1.1559844107923861E-3</c:v>
                </c:pt>
                <c:pt idx="5523">
                  <c:v>1.1514197659833502E-3</c:v>
                </c:pt>
                <c:pt idx="5524">
                  <c:v>1.1544627368618922E-3</c:v>
                </c:pt>
                <c:pt idx="5525">
                  <c:v>1.1544627368618922E-3</c:v>
                </c:pt>
                <c:pt idx="5526">
                  <c:v>1.1506591017903744E-3</c:v>
                </c:pt>
                <c:pt idx="5527">
                  <c:v>1.1548431435627199E-3</c:v>
                </c:pt>
                <c:pt idx="5528">
                  <c:v>1.159789145509563E-3</c:v>
                </c:pt>
                <c:pt idx="5529">
                  <c:v>1.1533215638831887E-3</c:v>
                </c:pt>
                <c:pt idx="5530">
                  <c:v>1.1521804615850448E-3</c:v>
                </c:pt>
                <c:pt idx="5531">
                  <c:v>1.1514197659833502E-3</c:v>
                </c:pt>
                <c:pt idx="5532">
                  <c:v>1.1457155499892124E-3</c:v>
                </c:pt>
                <c:pt idx="5533">
                  <c:v>1.1533215638831887E-3</c:v>
                </c:pt>
                <c:pt idx="5534">
                  <c:v>1.1483772976443049E-3</c:v>
                </c:pt>
                <c:pt idx="5535">
                  <c:v>1.1525608211647694E-3</c:v>
                </c:pt>
                <c:pt idx="5536">
                  <c:v>1.1518001098579859E-3</c:v>
                </c:pt>
                <c:pt idx="5537">
                  <c:v>1.1502787814715477E-3</c:v>
                </c:pt>
                <c:pt idx="5538">
                  <c:v>1.1495181643880023E-3</c:v>
                </c:pt>
                <c:pt idx="5539">
                  <c:v>1.1498984690041715E-3</c:v>
                </c:pt>
                <c:pt idx="5540">
                  <c:v>1.1453353317202766E-3</c:v>
                </c:pt>
                <c:pt idx="5541">
                  <c:v>1.1502787814715477E-3</c:v>
                </c:pt>
                <c:pt idx="5542">
                  <c:v>1.1506591017903744E-3</c:v>
                </c:pt>
                <c:pt idx="5543">
                  <c:v>1.1495181643880023E-3</c:v>
                </c:pt>
                <c:pt idx="5544">
                  <c:v>1.1510394299608943E-3</c:v>
                </c:pt>
                <c:pt idx="5545">
                  <c:v>1.1495181643880023E-3</c:v>
                </c:pt>
                <c:pt idx="5546">
                  <c:v>1.1476167590667517E-3</c:v>
                </c:pt>
                <c:pt idx="5547">
                  <c:v>1.1483772976443049E-3</c:v>
                </c:pt>
                <c:pt idx="5548">
                  <c:v>1.1479970244305325E-3</c:v>
                </c:pt>
                <c:pt idx="5549">
                  <c:v>1.1476167590667517E-3</c:v>
                </c:pt>
                <c:pt idx="5550">
                  <c:v>1.1479970244305325E-3</c:v>
                </c:pt>
                <c:pt idx="5551">
                  <c:v>1.1533215638831887E-3</c:v>
                </c:pt>
                <c:pt idx="5552">
                  <c:v>1.1491378676227967E-3</c:v>
                </c:pt>
                <c:pt idx="5553">
                  <c:v>1.1498127692663605E-3</c:v>
                </c:pt>
                <c:pt idx="5554">
                  <c:v>1.1460957761066819E-3</c:v>
                </c:pt>
                <c:pt idx="5555">
                  <c:v>1.1464760100729273E-3</c:v>
                </c:pt>
                <c:pt idx="5556">
                  <c:v>1.1479091050855183E-3</c:v>
                </c:pt>
                <c:pt idx="5557">
                  <c:v>1.1464760100729273E-3</c:v>
                </c:pt>
                <c:pt idx="5558">
                  <c:v>1.1464760100729273E-3</c:v>
                </c:pt>
                <c:pt idx="5559">
                  <c:v>1.1457155499892124E-3</c:v>
                </c:pt>
                <c:pt idx="5560">
                  <c:v>1.1475283958268152E-3</c:v>
                </c:pt>
                <c:pt idx="5561">
                  <c:v>1.1457155499892124E-3</c:v>
                </c:pt>
                <c:pt idx="5562">
                  <c:v>1.1460957761066819E-3</c:v>
                </c:pt>
                <c:pt idx="5563">
                  <c:v>1.1429604976225971E-3</c:v>
                </c:pt>
                <c:pt idx="5564">
                  <c:v>1.1475283958268152E-3</c:v>
                </c:pt>
                <c:pt idx="5565">
                  <c:v>1.1518001098579859E-3</c:v>
                </c:pt>
                <c:pt idx="5566">
                  <c:v>1.1457155499892124E-3</c:v>
                </c:pt>
                <c:pt idx="5567">
                  <c:v>1.1457155499892124E-3</c:v>
                </c:pt>
                <c:pt idx="5568">
                  <c:v>1.1441947240022382E-3</c:v>
                </c:pt>
                <c:pt idx="5569">
                  <c:v>1.1422938680868272E-3</c:v>
                </c:pt>
                <c:pt idx="5570">
                  <c:v>1.1426740235762445E-3</c:v>
                </c:pt>
                <c:pt idx="5571">
                  <c:v>1.141533580646789E-3</c:v>
                </c:pt>
                <c:pt idx="5572">
                  <c:v>1.1449551212996307E-3</c:v>
                </c:pt>
                <c:pt idx="5573">
                  <c:v>1.1517166299483872E-3</c:v>
                </c:pt>
                <c:pt idx="5574">
                  <c:v>1.1463863152012552E-3</c:v>
                </c:pt>
                <c:pt idx="5575">
                  <c:v>1.1419137204437561E-3</c:v>
                </c:pt>
                <c:pt idx="5576">
                  <c:v>1.1421992912459312E-3</c:v>
                </c:pt>
                <c:pt idx="5577">
                  <c:v>1.135072404316858E-3</c:v>
                </c:pt>
                <c:pt idx="5578">
                  <c:v>1.1422938680868272E-3</c:v>
                </c:pt>
                <c:pt idx="5579">
                  <c:v>1.1441023661057149E-3</c:v>
                </c:pt>
                <c:pt idx="5580">
                  <c:v>1.1411534486956822E-3</c:v>
                </c:pt>
                <c:pt idx="5581">
                  <c:v>1.1400130999150979E-3</c:v>
                </c:pt>
                <c:pt idx="5582">
                  <c:v>1.1425798905065519E-3</c:v>
                </c:pt>
                <c:pt idx="5583">
                  <c:v>1.1421992912459312E-3</c:v>
                </c:pt>
                <c:pt idx="5584">
                  <c:v>1.1437217354219355E-3</c:v>
                </c:pt>
                <c:pt idx="5585">
                  <c:v>1.139915860632511E-3</c:v>
                </c:pt>
                <c:pt idx="5586">
                  <c:v>1.1425798905065519E-3</c:v>
                </c:pt>
                <c:pt idx="5587">
                  <c:v>1.139915860632511E-3</c:v>
                </c:pt>
                <c:pt idx="5588">
                  <c:v>1.1402964127656891E-3</c:v>
                </c:pt>
                <c:pt idx="5589">
                  <c:v>1.1388728217385157E-3</c:v>
                </c:pt>
                <c:pt idx="5590">
                  <c:v>1.1418186998404922E-3</c:v>
                </c:pt>
                <c:pt idx="5591">
                  <c:v>1.1380132177675969E-3</c:v>
                </c:pt>
                <c:pt idx="5592">
                  <c:v>1.139915860632511E-3</c:v>
                </c:pt>
                <c:pt idx="5593">
                  <c:v>1.1391547799270789E-3</c:v>
                </c:pt>
                <c:pt idx="5594">
                  <c:v>1.1387742513543394E-3</c:v>
                </c:pt>
                <c:pt idx="5595">
                  <c:v>1.1380132177675969E-3</c:v>
                </c:pt>
                <c:pt idx="5596">
                  <c:v>1.1395353163530552E-3</c:v>
                </c:pt>
                <c:pt idx="5597">
                  <c:v>1.1387742513543394E-3</c:v>
                </c:pt>
                <c:pt idx="5598">
                  <c:v>1.1395353163530552E-3</c:v>
                </c:pt>
                <c:pt idx="5599">
                  <c:v>1.1380132177675969E-3</c:v>
                </c:pt>
                <c:pt idx="5600">
                  <c:v>1.1387742513543394E-3</c:v>
                </c:pt>
                <c:pt idx="5601">
                  <c:v>1.1391547799270789E-3</c:v>
                </c:pt>
                <c:pt idx="5602">
                  <c:v>1.1422938680868272E-3</c:v>
                </c:pt>
                <c:pt idx="5603">
                  <c:v>1.1383937306345929E-3</c:v>
                </c:pt>
                <c:pt idx="5604">
                  <c:v>1.1414381162899916E-3</c:v>
                </c:pt>
                <c:pt idx="5605">
                  <c:v>1.1380132177675969E-3</c:v>
                </c:pt>
                <c:pt idx="5606">
                  <c:v>1.1377326141593796E-3</c:v>
                </c:pt>
                <c:pt idx="5607">
                  <c:v>1.1346924057082286E-3</c:v>
                </c:pt>
                <c:pt idx="5608">
                  <c:v>1.1345889552982899E-3</c:v>
                </c:pt>
                <c:pt idx="5609">
                  <c:v>1.1364912448222544E-3</c:v>
                </c:pt>
                <c:pt idx="5610">
                  <c:v>1.139632999345005E-3</c:v>
                </c:pt>
                <c:pt idx="5611">
                  <c:v>1.1372522155908833E-3</c:v>
                </c:pt>
                <c:pt idx="5612">
                  <c:v>1.1358324250595592E-3</c:v>
                </c:pt>
                <c:pt idx="5613">
                  <c:v>1.135072404316858E-3</c:v>
                </c:pt>
                <c:pt idx="5614">
                  <c:v>1.128993367421684E-3</c:v>
                </c:pt>
                <c:pt idx="5615">
                  <c:v>1.134969397501471E-3</c:v>
                </c:pt>
                <c:pt idx="5616">
                  <c:v>1.1354524107672211E-3</c:v>
                </c:pt>
                <c:pt idx="5617">
                  <c:v>1.1358324250595592E-3</c:v>
                </c:pt>
                <c:pt idx="5618">
                  <c:v>1.1407733245901938E-3</c:v>
                </c:pt>
                <c:pt idx="5619">
                  <c:v>1.1346924057082286E-3</c:v>
                </c:pt>
                <c:pt idx="5620">
                  <c:v>1.1339324320151958E-3</c:v>
                </c:pt>
                <c:pt idx="5621">
                  <c:v>1.1346924057082286E-3</c:v>
                </c:pt>
                <c:pt idx="5622">
                  <c:v>1.1320326349959493E-3</c:v>
                </c:pt>
                <c:pt idx="5623">
                  <c:v>1.1368717262806799E-3</c:v>
                </c:pt>
                <c:pt idx="5624">
                  <c:v>1.1346924057082286E-3</c:v>
                </c:pt>
                <c:pt idx="5625">
                  <c:v>1.1354524107672211E-3</c:v>
                </c:pt>
                <c:pt idx="5626">
                  <c:v>1.1346924057082286E-3</c:v>
                </c:pt>
                <c:pt idx="5627">
                  <c:v>1.135072404316858E-3</c:v>
                </c:pt>
                <c:pt idx="5628">
                  <c:v>1.134969397501471E-3</c:v>
                </c:pt>
                <c:pt idx="5629">
                  <c:v>1.1372522155908833E-3</c:v>
                </c:pt>
                <c:pt idx="5630">
                  <c:v>1.1334476757896941E-3</c:v>
                </c:pt>
                <c:pt idx="5631">
                  <c:v>1.1361107712153638E-3</c:v>
                </c:pt>
                <c:pt idx="5632">
                  <c:v>1.1353498475552149E-3</c:v>
                </c:pt>
                <c:pt idx="5633">
                  <c:v>1.1364912448222544E-3</c:v>
                </c:pt>
                <c:pt idx="5634">
                  <c:v>1.1364912448222544E-3</c:v>
                </c:pt>
                <c:pt idx="5635">
                  <c:v>1.1364912448222544E-3</c:v>
                </c:pt>
                <c:pt idx="5636">
                  <c:v>1.1319260796713733E-3</c:v>
                </c:pt>
                <c:pt idx="5637">
                  <c:v>1.1364912448222544E-3</c:v>
                </c:pt>
                <c:pt idx="5638">
                  <c:v>1.1361107712153638E-3</c:v>
                </c:pt>
                <c:pt idx="5639">
                  <c:v>1.1368717262806799E-3</c:v>
                </c:pt>
                <c:pt idx="5640">
                  <c:v>1.1364912448222544E-3</c:v>
                </c:pt>
                <c:pt idx="5641">
                  <c:v>1.1372522155908833E-3</c:v>
                </c:pt>
                <c:pt idx="5642">
                  <c:v>1.1357303054597651E-3</c:v>
                </c:pt>
                <c:pt idx="5643">
                  <c:v>1.1345889552982899E-3</c:v>
                </c:pt>
                <c:pt idx="5644">
                  <c:v>1.134969397501471E-3</c:v>
                </c:pt>
                <c:pt idx="5645">
                  <c:v>1.1353498475552149E-3</c:v>
                </c:pt>
                <c:pt idx="5646">
                  <c:v>1.1353498475552149E-3</c:v>
                </c:pt>
                <c:pt idx="5647">
                  <c:v>1.139915860632511E-3</c:v>
                </c:pt>
                <c:pt idx="5648">
                  <c:v>1.134208520945429E-3</c:v>
                </c:pt>
                <c:pt idx="5649">
                  <c:v>1.1353498475552149E-3</c:v>
                </c:pt>
                <c:pt idx="5650">
                  <c:v>1.1357303054597651E-3</c:v>
                </c:pt>
                <c:pt idx="5651">
                  <c:v>1.1345889552982899E-3</c:v>
                </c:pt>
                <c:pt idx="5652">
                  <c:v>1.1345889552982899E-3</c:v>
                </c:pt>
                <c:pt idx="5653">
                  <c:v>1.1311653287049005E-3</c:v>
                </c:pt>
                <c:pt idx="5654">
                  <c:v>1.1319260796713733E-3</c:v>
                </c:pt>
                <c:pt idx="5655">
                  <c:v>1.1372522155908833E-3</c:v>
                </c:pt>
                <c:pt idx="5656">
                  <c:v>1.1323064669274178E-3</c:v>
                </c:pt>
                <c:pt idx="5657">
                  <c:v>1.1300242611155843E-3</c:v>
                </c:pt>
                <c:pt idx="5658">
                  <c:v>1.1304046091309609E-3</c:v>
                </c:pt>
                <c:pt idx="5659">
                  <c:v>1.1250804509411309E-3</c:v>
                </c:pt>
                <c:pt idx="5660">
                  <c:v>1.1300242611155843E-3</c:v>
                </c:pt>
                <c:pt idx="5661">
                  <c:v>1.1345889552982899E-3</c:v>
                </c:pt>
                <c:pt idx="5662">
                  <c:v>1.1304046091309609E-3</c:v>
                </c:pt>
                <c:pt idx="5663">
                  <c:v>1.1319260796713733E-3</c:v>
                </c:pt>
                <c:pt idx="5664">
                  <c:v>1.1281226387449155E-3</c:v>
                </c:pt>
                <c:pt idx="5665">
                  <c:v>1.1250804509411309E-3</c:v>
                </c:pt>
                <c:pt idx="5666">
                  <c:v>1.1277423378103248E-3</c:v>
                </c:pt>
                <c:pt idx="5667">
                  <c:v>1.1231793385097283E-3</c:v>
                </c:pt>
                <c:pt idx="5668">
                  <c:v>1.1285029475256968E-3</c:v>
                </c:pt>
                <c:pt idx="5669">
                  <c:v>1.1319260796713733E-3</c:v>
                </c:pt>
                <c:pt idx="5670">
                  <c:v>1.1277423378103248E-3</c:v>
                </c:pt>
                <c:pt idx="5671">
                  <c:v>1.1277423378103248E-3</c:v>
                </c:pt>
                <c:pt idx="5672">
                  <c:v>1.1292635886268022E-3</c:v>
                </c:pt>
                <c:pt idx="5673">
                  <c:v>1.1285029475256968E-3</c:v>
                </c:pt>
                <c:pt idx="5674">
                  <c:v>1.1285029475256968E-3</c:v>
                </c:pt>
                <c:pt idx="5675">
                  <c:v>1.1227991395535231E-3</c:v>
                </c:pt>
                <c:pt idx="5676">
                  <c:v>1.1262212125290115E-3</c:v>
                </c:pt>
                <c:pt idx="5677">
                  <c:v>1.1248151935370901E-3</c:v>
                </c:pt>
                <c:pt idx="5678">
                  <c:v>1.1274739217507228E-3</c:v>
                </c:pt>
                <c:pt idx="5679">
                  <c:v>1.1258409508217316E-3</c:v>
                </c:pt>
                <c:pt idx="5680">
                  <c:v>1.1254606969591855E-3</c:v>
                </c:pt>
                <c:pt idx="5681">
                  <c:v>1.1206379677096093E-3</c:v>
                </c:pt>
                <c:pt idx="5682">
                  <c:v>1.1250804509411309E-3</c:v>
                </c:pt>
                <c:pt idx="5683">
                  <c:v>1.1248151935370901E-3</c:v>
                </c:pt>
                <c:pt idx="5684">
                  <c:v>1.1269817594787438E-3</c:v>
                </c:pt>
                <c:pt idx="5685">
                  <c:v>1.1251949883458354E-3</c:v>
                </c:pt>
                <c:pt idx="5686">
                  <c:v>1.1251949883458354E-3</c:v>
                </c:pt>
                <c:pt idx="5687">
                  <c:v>1.1225365892149673E-3</c:v>
                </c:pt>
                <c:pt idx="5688">
                  <c:v>1.1251949883458354E-3</c:v>
                </c:pt>
                <c:pt idx="5689">
                  <c:v>1.1259546014698442E-3</c:v>
                </c:pt>
                <c:pt idx="5690">
                  <c:v>1.1259546014698442E-3</c:v>
                </c:pt>
                <c:pt idx="5691">
                  <c:v>1.126601482081268E-3</c:v>
                </c:pt>
                <c:pt idx="5692">
                  <c:v>1.128993367421684E-3</c:v>
                </c:pt>
                <c:pt idx="5693">
                  <c:v>1.1221568492474092E-3</c:v>
                </c:pt>
                <c:pt idx="5694">
                  <c:v>1.1229163370162535E-3</c:v>
                </c:pt>
                <c:pt idx="5695">
                  <c:v>1.1243199824375238E-3</c:v>
                </c:pt>
                <c:pt idx="5696">
                  <c:v>1.1229163370162535E-3</c:v>
                </c:pt>
                <c:pt idx="5697">
                  <c:v>1.1235595453089684E-3</c:v>
                </c:pt>
                <c:pt idx="5698">
                  <c:v>1.1227991395535231E-3</c:v>
                </c:pt>
                <c:pt idx="5699">
                  <c:v>1.1212784221541967E-3</c:v>
                </c:pt>
                <c:pt idx="5700">
                  <c:v>1.1267142459374935E-3</c:v>
                </c:pt>
                <c:pt idx="5701">
                  <c:v>1.1224189484401099E-3</c:v>
                </c:pt>
                <c:pt idx="5702">
                  <c:v>1.1210176763446788E-3</c:v>
                </c:pt>
                <c:pt idx="5703">
                  <c:v>1.1212784221541967E-3</c:v>
                </c:pt>
                <c:pt idx="5704">
                  <c:v>1.1202582669070555E-3</c:v>
                </c:pt>
                <c:pt idx="5705">
                  <c:v>1.1198785739367756E-3</c:v>
                </c:pt>
                <c:pt idx="5706">
                  <c:v>1.1202582669070555E-3</c:v>
                </c:pt>
                <c:pt idx="5707">
                  <c:v>1.1179802265610024E-3</c:v>
                </c:pt>
                <c:pt idx="5708">
                  <c:v>1.1213973928125075E-3</c:v>
                </c:pt>
                <c:pt idx="5709">
                  <c:v>1.1179802265610024E-3</c:v>
                </c:pt>
                <c:pt idx="5710">
                  <c:v>1.1149432779498057E-3</c:v>
                </c:pt>
                <c:pt idx="5711">
                  <c:v>1.1193777018442036E-3</c:v>
                </c:pt>
                <c:pt idx="5712">
                  <c:v>1.1134249915451268E-3</c:v>
                </c:pt>
                <c:pt idx="5713">
                  <c:v>1.1193777018442036E-3</c:v>
                </c:pt>
                <c:pt idx="5714">
                  <c:v>1.1221568492474092E-3</c:v>
                </c:pt>
                <c:pt idx="5715">
                  <c:v>1.1183598803735477E-3</c:v>
                </c:pt>
                <c:pt idx="5716">
                  <c:v>1.1187395420171559E-3</c:v>
                </c:pt>
                <c:pt idx="5717">
                  <c:v>1.1187395420171559E-3</c:v>
                </c:pt>
                <c:pt idx="5718">
                  <c:v>1.1153228691225749E-3</c:v>
                </c:pt>
                <c:pt idx="5719">
                  <c:v>1.1191192114920682E-3</c:v>
                </c:pt>
                <c:pt idx="5720">
                  <c:v>1.1179802265610024E-3</c:v>
                </c:pt>
                <c:pt idx="5721">
                  <c:v>1.1179802265610024E-3</c:v>
                </c:pt>
                <c:pt idx="5722">
                  <c:v>1.1183598803735477E-3</c:v>
                </c:pt>
                <c:pt idx="5723">
                  <c:v>1.1194988887985276E-3</c:v>
                </c:pt>
                <c:pt idx="5724">
                  <c:v>1.1193777018442036E-3</c:v>
                </c:pt>
                <c:pt idx="5725">
                  <c:v>1.1179802265610024E-3</c:v>
                </c:pt>
                <c:pt idx="5726">
                  <c:v>1.1122863589355548E-3</c:v>
                </c:pt>
                <c:pt idx="5727">
                  <c:v>1.1157024681244683E-3</c:v>
                </c:pt>
                <c:pt idx="5728">
                  <c:v>1.117220942428129E-3</c:v>
                </c:pt>
                <c:pt idx="5729">
                  <c:v>1.1160820749557281E-3</c:v>
                </c:pt>
                <c:pt idx="5730">
                  <c:v>1.1168413121073165E-3</c:v>
                </c:pt>
                <c:pt idx="5731">
                  <c:v>1.1164616896165967E-3</c:v>
                </c:pt>
                <c:pt idx="5732">
                  <c:v>1.1153228691225749E-3</c:v>
                </c:pt>
                <c:pt idx="5733">
                  <c:v>1.1193777018442036E-3</c:v>
                </c:pt>
                <c:pt idx="5734">
                  <c:v>1.1145636946059184E-3</c:v>
                </c:pt>
                <c:pt idx="5735">
                  <c:v>1.1149432779498057E-3</c:v>
                </c:pt>
                <c:pt idx="5736">
                  <c:v>1.1144367463137388E-3</c:v>
                </c:pt>
                <c:pt idx="5737">
                  <c:v>1.1183598803735477E-3</c:v>
                </c:pt>
                <c:pt idx="5738">
                  <c:v>1.1145636946059184E-3</c:v>
                </c:pt>
                <c:pt idx="5739">
                  <c:v>1.1130454395143459E-3</c:v>
                </c:pt>
                <c:pt idx="5740">
                  <c:v>1.1136767168842244E-3</c:v>
                </c:pt>
                <c:pt idx="5741">
                  <c:v>1.1111477967706642E-3</c:v>
                </c:pt>
                <c:pt idx="5742">
                  <c:v>1.1117767804531848E-3</c:v>
                </c:pt>
                <c:pt idx="5743">
                  <c:v>1.1155768492395347E-3</c:v>
                </c:pt>
                <c:pt idx="5744">
                  <c:v>1.1132967139250445E-3</c:v>
                </c:pt>
                <c:pt idx="5745">
                  <c:v>1.1168413121073165E-3</c:v>
                </c:pt>
                <c:pt idx="5746">
                  <c:v>1.112916718802593E-3</c:v>
                </c:pt>
                <c:pt idx="5747">
                  <c:v>1.1084914256340723E-3</c:v>
                </c:pt>
                <c:pt idx="5748">
                  <c:v>1.1102569723534653E-3</c:v>
                </c:pt>
                <c:pt idx="5749">
                  <c:v>1.108737289610375E-3</c:v>
                </c:pt>
                <c:pt idx="5750">
                  <c:v>1.1117767804531848E-3</c:v>
                </c:pt>
                <c:pt idx="5751">
                  <c:v>1.1094971153133111E-3</c:v>
                </c:pt>
                <c:pt idx="5752">
                  <c:v>1.1106369126256054E-3</c:v>
                </c:pt>
                <c:pt idx="5753">
                  <c:v>1.1151968070930759E-3</c:v>
                </c:pt>
                <c:pt idx="5754">
                  <c:v>1.1102569723534653E-3</c:v>
                </c:pt>
                <c:pt idx="5755">
                  <c:v>1.1056983001320483E-3</c:v>
                </c:pt>
                <c:pt idx="5756">
                  <c:v>1.1125367315166276E-3</c:v>
                </c:pt>
                <c:pt idx="5757">
                  <c:v>1.1098770399161149E-3</c:v>
                </c:pt>
                <c:pt idx="5758">
                  <c:v>1.1102569723534653E-3</c:v>
                </c:pt>
                <c:pt idx="5759">
                  <c:v>1.1136767168842244E-3</c:v>
                </c:pt>
                <c:pt idx="5760">
                  <c:v>1.1110168607327772E-3</c:v>
                </c:pt>
                <c:pt idx="5761">
                  <c:v>1.1117767804531848E-3</c:v>
                </c:pt>
                <c:pt idx="5762">
                  <c:v>1.1117767804531848E-3</c:v>
                </c:pt>
                <c:pt idx="5763">
                  <c:v>1.1079774952427192E-3</c:v>
                </c:pt>
                <c:pt idx="5764">
                  <c:v>1.1106369126256054E-3</c:v>
                </c:pt>
                <c:pt idx="5765">
                  <c:v>1.1125367315166276E-3</c:v>
                </c:pt>
                <c:pt idx="5766">
                  <c:v>1.1091171985448118E-3</c:v>
                </c:pt>
                <c:pt idx="5767">
                  <c:v>1.1091171985448118E-3</c:v>
                </c:pt>
                <c:pt idx="5768">
                  <c:v>1.1091171985448118E-3</c:v>
                </c:pt>
                <c:pt idx="5769">
                  <c:v>1.108737289610375E-3</c:v>
                </c:pt>
                <c:pt idx="5770">
                  <c:v>1.1083573885097584E-3</c:v>
                </c:pt>
                <c:pt idx="5771">
                  <c:v>1.1041789933658021E-3</c:v>
                </c:pt>
                <c:pt idx="5772">
                  <c:v>1.1091171985448118E-3</c:v>
                </c:pt>
                <c:pt idx="5773">
                  <c:v>1.1098770399161149E-3</c:v>
                </c:pt>
                <c:pt idx="5774">
                  <c:v>1.1091171985448118E-3</c:v>
                </c:pt>
                <c:pt idx="5775">
                  <c:v>1.1091171985448118E-3</c:v>
                </c:pt>
                <c:pt idx="5776">
                  <c:v>1.1037991862521287E-3</c:v>
                </c:pt>
                <c:pt idx="5777">
                  <c:v>1.1083573885097584E-3</c:v>
                </c:pt>
                <c:pt idx="5778">
                  <c:v>1.1102569723534653E-3</c:v>
                </c:pt>
                <c:pt idx="5779">
                  <c:v>1.1098770399161149E-3</c:v>
                </c:pt>
                <c:pt idx="5780">
                  <c:v>1.1102569723534653E-3</c:v>
                </c:pt>
                <c:pt idx="5781">
                  <c:v>1.1091171985448118E-3</c:v>
                </c:pt>
                <c:pt idx="5782">
                  <c:v>1.112916718802593E-3</c:v>
                </c:pt>
                <c:pt idx="5783">
                  <c:v>1.1091171985448118E-3</c:v>
                </c:pt>
                <c:pt idx="5784">
                  <c:v>1.1091171985448118E-3</c:v>
                </c:pt>
                <c:pt idx="5785">
                  <c:v>1.1068378624406452E-3</c:v>
                </c:pt>
                <c:pt idx="5786">
                  <c:v>1.1060781464027091E-3</c:v>
                </c:pt>
                <c:pt idx="5787">
                  <c:v>1.1064580005054939E-3</c:v>
                </c:pt>
                <c:pt idx="5788">
                  <c:v>1.1098770399161149E-3</c:v>
                </c:pt>
                <c:pt idx="5789">
                  <c:v>1.1075976098090154E-3</c:v>
                </c:pt>
                <c:pt idx="5790">
                  <c:v>1.1110168607327772E-3</c:v>
                </c:pt>
                <c:pt idx="5791">
                  <c:v>1.1068378624406452E-3</c:v>
                </c:pt>
                <c:pt idx="5792">
                  <c:v>1.1064580005054939E-3</c:v>
                </c:pt>
                <c:pt idx="5793">
                  <c:v>1.1056983001320483E-3</c:v>
                </c:pt>
                <c:pt idx="5794">
                  <c:v>1.1019002681389811E-3</c:v>
                </c:pt>
                <c:pt idx="5795">
                  <c:v>1.1068378624406452E-3</c:v>
                </c:pt>
                <c:pt idx="5796">
                  <c:v>1.1083573885097584E-3</c:v>
                </c:pt>
                <c:pt idx="5797">
                  <c:v>1.1045588083103887E-3</c:v>
                </c:pt>
                <c:pt idx="5798">
                  <c:v>1.1075976098090154E-3</c:v>
                </c:pt>
                <c:pt idx="5799">
                  <c:v>1.1045588083103887E-3</c:v>
                </c:pt>
                <c:pt idx="5800">
                  <c:v>1.1041789933658021E-3</c:v>
                </c:pt>
                <c:pt idx="5801">
                  <c:v>1.1045588083103887E-3</c:v>
                </c:pt>
                <c:pt idx="5802">
                  <c:v>1.0992421116111208E-3</c:v>
                </c:pt>
                <c:pt idx="5803">
                  <c:v>1.1037991862521287E-3</c:v>
                </c:pt>
                <c:pt idx="5804">
                  <c:v>1.1060781464027091E-3</c:v>
                </c:pt>
                <c:pt idx="5805">
                  <c:v>1.1045588083103887E-3</c:v>
                </c:pt>
                <c:pt idx="5806">
                  <c:v>1.1037991862521287E-3</c:v>
                </c:pt>
                <c:pt idx="5807">
                  <c:v>1.1045588083103887E-3</c:v>
                </c:pt>
                <c:pt idx="5808">
                  <c:v>1.0984827087709668E-3</c:v>
                </c:pt>
                <c:pt idx="5809">
                  <c:v>1.1030395955165522E-3</c:v>
                </c:pt>
                <c:pt idx="5810">
                  <c:v>1.1079774952427192E-3</c:v>
                </c:pt>
                <c:pt idx="5811">
                  <c:v>1.1053184616932697E-3</c:v>
                </c:pt>
                <c:pt idx="5812">
                  <c:v>1.1056983001320483E-3</c:v>
                </c:pt>
                <c:pt idx="5813">
                  <c:v>1.1049386310861304E-3</c:v>
                </c:pt>
                <c:pt idx="5814">
                  <c:v>1.1026598118941647E-3</c:v>
                </c:pt>
                <c:pt idx="5815">
                  <c:v>1.1045588083103887E-3</c:v>
                </c:pt>
                <c:pt idx="5816">
                  <c:v>1.0984827087709668E-3</c:v>
                </c:pt>
                <c:pt idx="5817">
                  <c:v>1.1045588083103887E-3</c:v>
                </c:pt>
                <c:pt idx="5818">
                  <c:v>1.1049386310861304E-3</c:v>
                </c:pt>
                <c:pt idx="5819">
                  <c:v>1.1026598118941647E-3</c:v>
                </c:pt>
                <c:pt idx="5820">
                  <c:v>1.1011407557016376E-3</c:v>
                </c:pt>
                <c:pt idx="5821">
                  <c:v>1.1019002681389811E-3</c:v>
                </c:pt>
                <c:pt idx="5822">
                  <c:v>1.0984827087709668E-3</c:v>
                </c:pt>
                <c:pt idx="5823">
                  <c:v>1.1037991862521287E-3</c:v>
                </c:pt>
                <c:pt idx="5824">
                  <c:v>1.1026598118941647E-3</c:v>
                </c:pt>
                <c:pt idx="5825">
                  <c:v>1.1026598118941647E-3</c:v>
                </c:pt>
                <c:pt idx="5826">
                  <c:v>1.1019002681389811E-3</c:v>
                </c:pt>
                <c:pt idx="5827">
                  <c:v>1.1049386310861304E-3</c:v>
                </c:pt>
                <c:pt idx="5828">
                  <c:v>1.1026598118941647E-3</c:v>
                </c:pt>
                <c:pt idx="5829">
                  <c:v>1.1026598118941647E-3</c:v>
                </c:pt>
                <c:pt idx="5830">
                  <c:v>1.1000015457623368E-3</c:v>
                </c:pt>
                <c:pt idx="5831">
                  <c:v>1.0992421116111208E-3</c:v>
                </c:pt>
                <c:pt idx="5832">
                  <c:v>1.099621824772725E-3</c:v>
                </c:pt>
                <c:pt idx="5833">
                  <c:v>1.1053184616932697E-3</c:v>
                </c:pt>
                <c:pt idx="5834">
                  <c:v>1.100761011226551E-3</c:v>
                </c:pt>
                <c:pt idx="5835">
                  <c:v>1.1026598118941647E-3</c:v>
                </c:pt>
                <c:pt idx="5836">
                  <c:v>1.100761011226551E-3</c:v>
                </c:pt>
                <c:pt idx="5837">
                  <c:v>1.1000015457623368E-3</c:v>
                </c:pt>
                <c:pt idx="5838">
                  <c:v>1.099621824772725E-3</c:v>
                </c:pt>
                <c:pt idx="5839">
                  <c:v>1.0954454104822454E-3</c:v>
                </c:pt>
                <c:pt idx="5840">
                  <c:v>1.0977233372399386E-3</c:v>
                </c:pt>
                <c:pt idx="5841">
                  <c:v>1.1037991862521287E-3</c:v>
                </c:pt>
                <c:pt idx="5842">
                  <c:v>1.0981030190919331E-3</c:v>
                </c:pt>
                <c:pt idx="5843">
                  <c:v>1.100761011226551E-3</c:v>
                </c:pt>
                <c:pt idx="5844">
                  <c:v>1.0984827087709668E-3</c:v>
                </c:pt>
                <c:pt idx="5845">
                  <c:v>1.0943065527488287E-3</c:v>
                </c:pt>
                <c:pt idx="5846">
                  <c:v>1.0965843386437709E-3</c:v>
                </c:pt>
                <c:pt idx="5847">
                  <c:v>1.0958250453770859E-3</c:v>
                </c:pt>
                <c:pt idx="5848">
                  <c:v>1.0958250453770859E-3</c:v>
                </c:pt>
                <c:pt idx="5849">
                  <c:v>1.099621824772725E-3</c:v>
                </c:pt>
                <c:pt idx="5850">
                  <c:v>1.0962046880975136E-3</c:v>
                </c:pt>
                <c:pt idx="5851">
                  <c:v>1.0943065527488287E-3</c:v>
                </c:pt>
                <c:pt idx="5852">
                  <c:v>1.0969639970160993E-3</c:v>
                </c:pt>
                <c:pt idx="5853">
                  <c:v>1.090131343505673E-3</c:v>
                </c:pt>
                <c:pt idx="5854">
                  <c:v>1.0969639970160993E-3</c:v>
                </c:pt>
                <c:pt idx="5855">
                  <c:v>1.099621824772725E-3</c:v>
                </c:pt>
                <c:pt idx="5856">
                  <c:v>1.0973436632147413E-3</c:v>
                </c:pt>
                <c:pt idx="5857">
                  <c:v>1.0965843386437709E-3</c:v>
                </c:pt>
                <c:pt idx="5858">
                  <c:v>1.0965843386437709E-3</c:v>
                </c:pt>
                <c:pt idx="5859">
                  <c:v>1.0946861641683587E-3</c:v>
                </c:pt>
                <c:pt idx="5860">
                  <c:v>1.0943065527488287E-3</c:v>
                </c:pt>
                <c:pt idx="5861">
                  <c:v>1.0916494918879198E-3</c:v>
                </c:pt>
                <c:pt idx="5862">
                  <c:v>1.0943065527488287E-3</c:v>
                </c:pt>
                <c:pt idx="5863">
                  <c:v>1.0939269491539181E-3</c:v>
                </c:pt>
                <c:pt idx="5864">
                  <c:v>1.0927881853144852E-3</c:v>
                </c:pt>
                <c:pt idx="5865">
                  <c:v>1.0939269491539181E-3</c:v>
                </c:pt>
                <c:pt idx="5866">
                  <c:v>1.0946861641683587E-3</c:v>
                </c:pt>
                <c:pt idx="5867">
                  <c:v>1.090131343505673E-3</c:v>
                </c:pt>
                <c:pt idx="5868">
                  <c:v>1.0950657834127504E-3</c:v>
                </c:pt>
                <c:pt idx="5869">
                  <c:v>1.0939269491539181E-3</c:v>
                </c:pt>
                <c:pt idx="5870">
                  <c:v>1.0943065527488287E-3</c:v>
                </c:pt>
                <c:pt idx="5871">
                  <c:v>1.0924086130156341E-3</c:v>
                </c:pt>
                <c:pt idx="5872">
                  <c:v>1.0927881853144852E-3</c:v>
                </c:pt>
                <c:pt idx="5873">
                  <c:v>1.0927881853144852E-3</c:v>
                </c:pt>
                <c:pt idx="5874">
                  <c:v>1.0920290485401927E-3</c:v>
                </c:pt>
                <c:pt idx="5875">
                  <c:v>1.0916494918879198E-3</c:v>
                </c:pt>
                <c:pt idx="5876">
                  <c:v>1.0920290485401927E-3</c:v>
                </c:pt>
                <c:pt idx="5877">
                  <c:v>1.0916494918879198E-3</c:v>
                </c:pt>
                <c:pt idx="5878">
                  <c:v>1.0965843386437709E-3</c:v>
                </c:pt>
                <c:pt idx="5879">
                  <c:v>1.0931677654369882E-3</c:v>
                </c:pt>
                <c:pt idx="5880">
                  <c:v>1.0931677654369882E-3</c:v>
                </c:pt>
                <c:pt idx="5881">
                  <c:v>1.0897518259656137E-3</c:v>
                </c:pt>
                <c:pt idx="5882">
                  <c:v>1.0897518259656137E-3</c:v>
                </c:pt>
                <c:pt idx="5883">
                  <c:v>1.0897518259656137E-3</c:v>
                </c:pt>
                <c:pt idx="5884">
                  <c:v>1.0931677654369882E-3</c:v>
                </c:pt>
                <c:pt idx="5885">
                  <c:v>1.0897518259656137E-3</c:v>
                </c:pt>
                <c:pt idx="5886">
                  <c:v>1.0950657834127504E-3</c:v>
                </c:pt>
                <c:pt idx="5887">
                  <c:v>1.0897518259656137E-3</c:v>
                </c:pt>
                <c:pt idx="5888">
                  <c:v>1.0905108688676916E-3</c:v>
                </c:pt>
                <c:pt idx="5889">
                  <c:v>1.0889928143504042E-3</c:v>
                </c:pt>
                <c:pt idx="5890">
                  <c:v>1.0855776492051015E-3</c:v>
                </c:pt>
                <c:pt idx="5891">
                  <c:v>1.0874748849728543E-3</c:v>
                </c:pt>
                <c:pt idx="5892">
                  <c:v>1.0874748849728543E-3</c:v>
                </c:pt>
                <c:pt idx="5893">
                  <c:v>1.0874748849728543E-3</c:v>
                </c:pt>
                <c:pt idx="5894">
                  <c:v>1.090890402051911E-3</c:v>
                </c:pt>
                <c:pt idx="5895">
                  <c:v>1.086715967206646E-3</c:v>
                </c:pt>
                <c:pt idx="5896">
                  <c:v>1.0802664288936778E-3</c:v>
                </c:pt>
                <c:pt idx="5897">
                  <c:v>1.0859570807195697E-3</c:v>
                </c:pt>
                <c:pt idx="5898">
                  <c:v>1.0798871146397054E-3</c:v>
                </c:pt>
                <c:pt idx="5899">
                  <c:v>1.0863365200533372E-3</c:v>
                </c:pt>
                <c:pt idx="5900">
                  <c:v>1.0814044185506111E-3</c:v>
                </c:pt>
                <c:pt idx="5901">
                  <c:v>1.0833012243100521E-3</c:v>
                </c:pt>
                <c:pt idx="5902">
                  <c:v>1.0829218475239145E-3</c:v>
                </c:pt>
                <c:pt idx="5903">
                  <c:v>1.0829218475239145E-3</c:v>
                </c:pt>
                <c:pt idx="5904">
                  <c:v>1.0798871146397054E-3</c:v>
                </c:pt>
                <c:pt idx="5905">
                  <c:v>1.0840600013353927E-3</c:v>
                </c:pt>
                <c:pt idx="5906">
                  <c:v>1.0806457509633248E-3</c:v>
                </c:pt>
                <c:pt idx="5907">
                  <c:v>1.0840600013353927E-3</c:v>
                </c:pt>
                <c:pt idx="5908">
                  <c:v>1.0802664288936778E-3</c:v>
                </c:pt>
                <c:pt idx="5909">
                  <c:v>1.0802664288936778E-3</c:v>
                </c:pt>
                <c:pt idx="5910">
                  <c:v>1.0810250808488888E-3</c:v>
                </c:pt>
                <c:pt idx="5911">
                  <c:v>1.0814044185506111E-3</c:v>
                </c:pt>
                <c:pt idx="5912">
                  <c:v>1.0757151736114951E-3</c:v>
                </c:pt>
                <c:pt idx="5913">
                  <c:v>1.0817837640687332E-3</c:v>
                </c:pt>
                <c:pt idx="5914">
                  <c:v>1.0779906605965185E-3</c:v>
                </c:pt>
                <c:pt idx="5915">
                  <c:v>1.078749218769425E-3</c:v>
                </c:pt>
                <c:pt idx="5916">
                  <c:v>1.0791285095778206E-3</c:v>
                </c:pt>
                <c:pt idx="5917">
                  <c:v>1.0785389409635009E-3</c:v>
                </c:pt>
                <c:pt idx="5918">
                  <c:v>1.0785389409635009E-3</c:v>
                </c:pt>
                <c:pt idx="5919">
                  <c:v>1.0785389409635009E-3</c:v>
                </c:pt>
                <c:pt idx="5920">
                  <c:v>1.0791285095778206E-3</c:v>
                </c:pt>
                <c:pt idx="5921">
                  <c:v>1.0774024656873154E-3</c:v>
                </c:pt>
                <c:pt idx="5922">
                  <c:v>1.0779906605965185E-3</c:v>
                </c:pt>
                <c:pt idx="5923">
                  <c:v>1.0806457509633248E-3</c:v>
                </c:pt>
                <c:pt idx="5924">
                  <c:v>1.0758872745872817E-3</c:v>
                </c:pt>
                <c:pt idx="5925">
                  <c:v>1.0755084963228461E-3</c:v>
                </c:pt>
                <c:pt idx="5926">
                  <c:v>1.0772321336805157E-3</c:v>
                </c:pt>
                <c:pt idx="5927">
                  <c:v>1.0758872745872817E-3</c:v>
                </c:pt>
                <c:pt idx="5928">
                  <c:v>1.0770236562054809E-3</c:v>
                </c:pt>
                <c:pt idx="5929">
                  <c:v>1.0736147220520487E-3</c:v>
                </c:pt>
                <c:pt idx="5930">
                  <c:v>1.0751297258621577E-3</c:v>
                </c:pt>
                <c:pt idx="5931">
                  <c:v>1.0781601080660844E-3</c:v>
                </c:pt>
                <c:pt idx="5932">
                  <c:v>1.0745775355947352E-3</c:v>
                </c:pt>
                <c:pt idx="5933">
                  <c:v>1.0749567404546136E-3</c:v>
                </c:pt>
                <c:pt idx="5934">
                  <c:v>1.0743722083510565E-3</c:v>
                </c:pt>
                <c:pt idx="5935">
                  <c:v>1.069449105237484E-3</c:v>
                </c:pt>
                <c:pt idx="5936">
                  <c:v>1.0741983385469094E-3</c:v>
                </c:pt>
                <c:pt idx="5937">
                  <c:v>1.0766448545283577E-3</c:v>
                </c:pt>
                <c:pt idx="5938">
                  <c:v>1.0736147220520487E-3</c:v>
                </c:pt>
                <c:pt idx="5939">
                  <c:v>1.0779906605965185E-3</c:v>
                </c:pt>
                <c:pt idx="5940">
                  <c:v>1.0753359531267864E-3</c:v>
                </c:pt>
                <c:pt idx="5941">
                  <c:v>1.0705850889383755E-3</c:v>
                </c:pt>
                <c:pt idx="5942">
                  <c:v>1.0753359531267864E-3</c:v>
                </c:pt>
                <c:pt idx="5943">
                  <c:v>1.0690704596039535E-3</c:v>
                </c:pt>
                <c:pt idx="5944">
                  <c:v>1.0757151736114951E-3</c:v>
                </c:pt>
                <c:pt idx="5945">
                  <c:v>1.078749218769425E-3</c:v>
                </c:pt>
                <c:pt idx="5946">
                  <c:v>1.0723024704801258E-3</c:v>
                </c:pt>
                <c:pt idx="5947">
                  <c:v>1.0723024704801258E-3</c:v>
                </c:pt>
                <c:pt idx="5948">
                  <c:v>1.0726816284713078E-3</c:v>
                </c:pt>
                <c:pt idx="5949">
                  <c:v>1.0685113201117421E-3</c:v>
                </c:pt>
                <c:pt idx="5950">
                  <c:v>1.0734399678864511E-3</c:v>
                </c:pt>
                <c:pt idx="5951">
                  <c:v>1.0700276865472846E-3</c:v>
                </c:pt>
                <c:pt idx="5952">
                  <c:v>1.0734399678864511E-3</c:v>
                </c:pt>
                <c:pt idx="5953">
                  <c:v>1.0711650433692422E-3</c:v>
                </c:pt>
                <c:pt idx="5954">
                  <c:v>1.0707859166190306E-3</c:v>
                </c:pt>
                <c:pt idx="5955">
                  <c:v>1.0707859166190306E-3</c:v>
                </c:pt>
                <c:pt idx="5956">
                  <c:v>1.0711650433692422E-3</c:v>
                </c:pt>
                <c:pt idx="5957">
                  <c:v>1.069648583225267E-3</c:v>
                </c:pt>
                <c:pt idx="5958">
                  <c:v>1.0723024704801258E-3</c:v>
                </c:pt>
                <c:pt idx="5959">
                  <c:v>1.0711650433692422E-3</c:v>
                </c:pt>
                <c:pt idx="5960">
                  <c:v>1.0719233202995486E-3</c:v>
                </c:pt>
                <c:pt idx="5961">
                  <c:v>1.069648583225267E-3</c:v>
                </c:pt>
                <c:pt idx="5962">
                  <c:v>1.0704067976784585E-3</c:v>
                </c:pt>
                <c:pt idx="5963">
                  <c:v>1.0669950786072661E-3</c:v>
                </c:pt>
                <c:pt idx="5964">
                  <c:v>1.0688904000077369E-3</c:v>
                </c:pt>
                <c:pt idx="5965">
                  <c:v>1.0685113201117421E-3</c:v>
                </c:pt>
                <c:pt idx="5966">
                  <c:v>1.0692694877121648E-3</c:v>
                </c:pt>
                <c:pt idx="5967">
                  <c:v>1.069648583225267E-3</c:v>
                </c:pt>
                <c:pt idx="5968">
                  <c:v>1.0738191493108952E-3</c:v>
                </c:pt>
                <c:pt idx="5969">
                  <c:v>1.0685113201117421E-3</c:v>
                </c:pt>
                <c:pt idx="5970">
                  <c:v>1.0681322480239389E-3</c:v>
                </c:pt>
                <c:pt idx="5971">
                  <c:v>1.0677531837440858E-3</c:v>
                </c:pt>
                <c:pt idx="5972">
                  <c:v>1.0688904000077369E-3</c:v>
                </c:pt>
                <c:pt idx="5973">
                  <c:v>1.0681322480239389E-3</c:v>
                </c:pt>
                <c:pt idx="5974">
                  <c:v>1.0715441779293345E-3</c:v>
                </c:pt>
                <c:pt idx="5975">
                  <c:v>1.0677531837440858E-3</c:v>
                </c:pt>
                <c:pt idx="5976">
                  <c:v>1.0715441779293345E-3</c:v>
                </c:pt>
                <c:pt idx="5977">
                  <c:v>1.0673741272719422E-3</c:v>
                </c:pt>
                <c:pt idx="5978">
                  <c:v>1.0681322480239389E-3</c:v>
                </c:pt>
                <c:pt idx="5979">
                  <c:v>1.0662370046993536E-3</c:v>
                </c:pt>
                <c:pt idx="5980">
                  <c:v>1.063583991921444E-3</c:v>
                </c:pt>
                <c:pt idx="5981">
                  <c:v>1.065478962018418E-3</c:v>
                </c:pt>
                <c:pt idx="5982">
                  <c:v>1.0715441779293345E-3</c:v>
                </c:pt>
                <c:pt idx="5983">
                  <c:v>1.065478962018418E-3</c:v>
                </c:pt>
                <c:pt idx="5984">
                  <c:v>1.0677531837440858E-3</c:v>
                </c:pt>
                <c:pt idx="5985">
                  <c:v>1.0662370046993536E-3</c:v>
                </c:pt>
                <c:pt idx="5986">
                  <c:v>1.0628260585197357E-3</c:v>
                </c:pt>
                <c:pt idx="5987">
                  <c:v>1.0666160377498172E-3</c:v>
                </c:pt>
                <c:pt idx="5988">
                  <c:v>1.0620681563363239E-3</c:v>
                </c:pt>
                <c:pt idx="5989">
                  <c:v>1.0662370046993536E-3</c:v>
                </c:pt>
                <c:pt idx="5990">
                  <c:v>1.0719233202995486E-3</c:v>
                </c:pt>
                <c:pt idx="5991">
                  <c:v>1.0658579794556344E-3</c:v>
                </c:pt>
                <c:pt idx="5992">
                  <c:v>1.065478962018418E-3</c:v>
                </c:pt>
                <c:pt idx="5993">
                  <c:v>1.065478962018418E-3</c:v>
                </c:pt>
                <c:pt idx="5994">
                  <c:v>1.0597946370765781E-3</c:v>
                </c:pt>
                <c:pt idx="5995">
                  <c:v>1.065478962018418E-3</c:v>
                </c:pt>
                <c:pt idx="5996">
                  <c:v>1.0620681563363239E-3</c:v>
                </c:pt>
                <c:pt idx="5997">
                  <c:v>1.064341956543377E-3</c:v>
                </c:pt>
                <c:pt idx="5998">
                  <c:v>1.0639629703297617E-3</c:v>
                </c:pt>
                <c:pt idx="5999">
                  <c:v>1.064341956543377E-3</c:v>
                </c:pt>
                <c:pt idx="6000">
                  <c:v>1.0620681563363239E-3</c:v>
                </c:pt>
                <c:pt idx="6001">
                  <c:v>1.0632050213181825E-3</c:v>
                </c:pt>
                <c:pt idx="6002">
                  <c:v>1.059036859747065E-3</c:v>
                </c:pt>
                <c:pt idx="6003">
                  <c:v>1.063583991921444E-3</c:v>
                </c:pt>
                <c:pt idx="6004">
                  <c:v>1.063583991921444E-3</c:v>
                </c:pt>
                <c:pt idx="6005">
                  <c:v>1.0639629703297617E-3</c:v>
                </c:pt>
                <c:pt idx="6006">
                  <c:v>1.063583991921444E-3</c:v>
                </c:pt>
                <c:pt idx="6007">
                  <c:v>1.063583991921444E-3</c:v>
                </c:pt>
                <c:pt idx="6008">
                  <c:v>1.0624471035258632E-3</c:v>
                </c:pt>
                <c:pt idx="6009">
                  <c:v>1.0628260585197357E-3</c:v>
                </c:pt>
                <c:pt idx="6010">
                  <c:v>1.063583991921444E-3</c:v>
                </c:pt>
                <c:pt idx="6011">
                  <c:v>1.063583991921444E-3</c:v>
                </c:pt>
                <c:pt idx="6012">
                  <c:v>1.0628260585197357E-3</c:v>
                </c:pt>
                <c:pt idx="6013">
                  <c:v>1.0658579794556344E-3</c:v>
                </c:pt>
                <c:pt idx="6014">
                  <c:v>1.0613102853692794E-3</c:v>
                </c:pt>
                <c:pt idx="6015">
                  <c:v>1.0616892169508761E-3</c:v>
                </c:pt>
                <c:pt idx="6016">
                  <c:v>1.0620681563363239E-3</c:v>
                </c:pt>
                <c:pt idx="6017">
                  <c:v>1.060931361591292E-3</c:v>
                </c:pt>
                <c:pt idx="6018">
                  <c:v>1.0613102853692794E-3</c:v>
                </c:pt>
                <c:pt idx="6019">
                  <c:v>1.0650999523874639E-3</c:v>
                </c:pt>
                <c:pt idx="6020">
                  <c:v>1.0605524456166735E-3</c:v>
                </c:pt>
                <c:pt idx="6021">
                  <c:v>1.0639629703297617E-3</c:v>
                </c:pt>
                <c:pt idx="6022">
                  <c:v>1.0624471035258632E-3</c:v>
                </c:pt>
                <c:pt idx="6023">
                  <c:v>1.0628260585197357E-3</c:v>
                </c:pt>
                <c:pt idx="6024">
                  <c:v>1.0613102853692794E-3</c:v>
                </c:pt>
                <c:pt idx="6025">
                  <c:v>1.0567637150027378E-3</c:v>
                </c:pt>
                <c:pt idx="6026">
                  <c:v>1.060931361591292E-3</c:v>
                </c:pt>
                <c:pt idx="6027">
                  <c:v>1.0658579794556344E-3</c:v>
                </c:pt>
                <c:pt idx="6028">
                  <c:v>1.0597946370765781E-3</c:v>
                </c:pt>
                <c:pt idx="6029">
                  <c:v>1.0613102853692794E-3</c:v>
                </c:pt>
                <c:pt idx="6030">
                  <c:v>1.0594157445106191E-3</c:v>
                </c:pt>
                <c:pt idx="6031">
                  <c:v>1.0563848848492677E-3</c:v>
                </c:pt>
                <c:pt idx="6032">
                  <c:v>1.0597946370765781E-3</c:v>
                </c:pt>
                <c:pt idx="6033">
                  <c:v>1.0605524456166735E-3</c:v>
                </c:pt>
                <c:pt idx="6034">
                  <c:v>1.0597946370765781E-3</c:v>
                </c:pt>
                <c:pt idx="6035">
                  <c:v>1.0650999523874639E-3</c:v>
                </c:pt>
                <c:pt idx="6036">
                  <c:v>1.059036859747065E-3</c:v>
                </c:pt>
                <c:pt idx="6037">
                  <c:v>1.0594157445106191E-3</c:v>
                </c:pt>
                <c:pt idx="6038">
                  <c:v>1.0597946370765781E-3</c:v>
                </c:pt>
                <c:pt idx="6039">
                  <c:v>1.0522182679395609E-3</c:v>
                </c:pt>
                <c:pt idx="6040">
                  <c:v>1.0575213987120725E-3</c:v>
                </c:pt>
                <c:pt idx="6041">
                  <c:v>1.060931361591292E-3</c:v>
                </c:pt>
                <c:pt idx="6042">
                  <c:v>1.057142552956926E-3</c:v>
                </c:pt>
                <c:pt idx="6043">
                  <c:v>1.0579002522684189E-3</c:v>
                </c:pt>
                <c:pt idx="6044">
                  <c:v>1.059036859747065E-3</c:v>
                </c:pt>
                <c:pt idx="6045">
                  <c:v>1.0579002522684189E-3</c:v>
                </c:pt>
                <c:pt idx="6046">
                  <c:v>1.0579002522684189E-3</c:v>
                </c:pt>
                <c:pt idx="6047">
                  <c:v>1.054490851084249E-3</c:v>
                </c:pt>
                <c:pt idx="6048">
                  <c:v>1.0586579827856738E-3</c:v>
                </c:pt>
                <c:pt idx="6049">
                  <c:v>1.0586579827856738E-3</c:v>
                </c:pt>
                <c:pt idx="6050">
                  <c:v>1.0594157445106191E-3</c:v>
                </c:pt>
                <c:pt idx="6051">
                  <c:v>1.0567637150027378E-3</c:v>
                </c:pt>
                <c:pt idx="6052">
                  <c:v>1.0563848848492677E-3</c:v>
                </c:pt>
                <c:pt idx="6053">
                  <c:v>1.0552484411907536E-3</c:v>
                </c:pt>
                <c:pt idx="6054">
                  <c:v>1.0563848848492677E-3</c:v>
                </c:pt>
                <c:pt idx="6055">
                  <c:v>1.057142552956926E-3</c:v>
                </c:pt>
                <c:pt idx="6056">
                  <c:v>1.0567637150027378E-3</c:v>
                </c:pt>
                <c:pt idx="6057">
                  <c:v>1.057142552956926E-3</c:v>
                </c:pt>
                <c:pt idx="6058">
                  <c:v>1.0575213987120725E-3</c:v>
                </c:pt>
                <c:pt idx="6059">
                  <c:v>1.0552484411907536E-3</c:v>
                </c:pt>
                <c:pt idx="6060">
                  <c:v>1.0552484411907536E-3</c:v>
                </c:pt>
                <c:pt idx="6061">
                  <c:v>1.0552484411907536E-3</c:v>
                </c:pt>
                <c:pt idx="6062">
                  <c:v>1.0552484411907536E-3</c:v>
                </c:pt>
                <c:pt idx="6063">
                  <c:v>1.054490851084249E-3</c:v>
                </c:pt>
                <c:pt idx="6064">
                  <c:v>1.0575213987120725E-3</c:v>
                </c:pt>
                <c:pt idx="6065">
                  <c:v>1.0529757644605795E-3</c:v>
                </c:pt>
                <c:pt idx="6066">
                  <c:v>1.0563848848492677E-3</c:v>
                </c:pt>
                <c:pt idx="6067">
                  <c:v>1.0529757644605795E-3</c:v>
                </c:pt>
                <c:pt idx="6068">
                  <c:v>1.0522182679395609E-3</c:v>
                </c:pt>
                <c:pt idx="6069">
                  <c:v>1.0529757644605795E-3</c:v>
                </c:pt>
                <c:pt idx="6070">
                  <c:v>1.0488099195596064E-3</c:v>
                </c:pt>
                <c:pt idx="6071">
                  <c:v>1.0514608026098509E-3</c:v>
                </c:pt>
                <c:pt idx="6072">
                  <c:v>1.0567637150027378E-3</c:v>
                </c:pt>
                <c:pt idx="6073">
                  <c:v>1.0507033684695223E-3</c:v>
                </c:pt>
                <c:pt idx="6074">
                  <c:v>1.0510820816411344E-3</c:v>
                </c:pt>
                <c:pt idx="6075">
                  <c:v>1.0499459655166497E-3</c:v>
                </c:pt>
                <c:pt idx="6076">
                  <c:v>1.0461594184967096E-3</c:v>
                </c:pt>
                <c:pt idx="6077">
                  <c:v>1.0518395313759126E-3</c:v>
                </c:pt>
                <c:pt idx="6078">
                  <c:v>1.0537332921748334E-3</c:v>
                </c:pt>
                <c:pt idx="6079">
                  <c:v>1.0522182679395609E-3</c:v>
                </c:pt>
                <c:pt idx="6080">
                  <c:v>1.056006062496274E-3</c:v>
                </c:pt>
                <c:pt idx="6081">
                  <c:v>1.0514608026098509E-3</c:v>
                </c:pt>
                <c:pt idx="6082">
                  <c:v>1.0514608026098509E-3</c:v>
                </c:pt>
                <c:pt idx="6083">
                  <c:v>1.0522182679395609E-3</c:v>
                </c:pt>
                <c:pt idx="6084">
                  <c:v>1.0469166655411937E-3</c:v>
                </c:pt>
                <c:pt idx="6085">
                  <c:v>1.0522182679395609E-3</c:v>
                </c:pt>
                <c:pt idx="6086">
                  <c:v>1.0495672757349073E-3</c:v>
                </c:pt>
                <c:pt idx="6087">
                  <c:v>1.0507033684695223E-3</c:v>
                </c:pt>
                <c:pt idx="6088">
                  <c:v>1.0522182679395609E-3</c:v>
                </c:pt>
                <c:pt idx="6089">
                  <c:v>1.0525970123010362E-3</c:v>
                </c:pt>
                <c:pt idx="6090">
                  <c:v>1.0488099195596064E-3</c:v>
                </c:pt>
                <c:pt idx="6091">
                  <c:v>1.0503246630947745E-3</c:v>
                </c:pt>
                <c:pt idx="6092">
                  <c:v>1.0465380381218436E-3</c:v>
                </c:pt>
                <c:pt idx="6093">
                  <c:v>1.0507033684695223E-3</c:v>
                </c:pt>
                <c:pt idx="6094">
                  <c:v>1.0514608026098509E-3</c:v>
                </c:pt>
                <c:pt idx="6095">
                  <c:v>1.0514608026098509E-3</c:v>
                </c:pt>
                <c:pt idx="6096">
                  <c:v>1.0510820816411344E-3</c:v>
                </c:pt>
                <c:pt idx="6097">
                  <c:v>1.0499459655166497E-3</c:v>
                </c:pt>
                <c:pt idx="6098">
                  <c:v>1.0480525945669463E-3</c:v>
                </c:pt>
                <c:pt idx="6099">
                  <c:v>1.0510820816411344E-3</c:v>
                </c:pt>
                <c:pt idx="6100">
                  <c:v>1.0510820816411344E-3</c:v>
                </c:pt>
                <c:pt idx="6101">
                  <c:v>1.0503246630947745E-3</c:v>
                </c:pt>
                <c:pt idx="6102">
                  <c:v>1.0480525945669463E-3</c:v>
                </c:pt>
                <c:pt idx="6103">
                  <c:v>1.0503246630947745E-3</c:v>
                </c:pt>
                <c:pt idx="6104">
                  <c:v>1.0472953007550001E-3</c:v>
                </c:pt>
                <c:pt idx="6105">
                  <c:v>1.0469166655411937E-3</c:v>
                </c:pt>
                <c:pt idx="6106">
                  <c:v>1.0480525945669463E-3</c:v>
                </c:pt>
                <c:pt idx="6107">
                  <c:v>1.0472953007550001E-3</c:v>
                </c:pt>
                <c:pt idx="6108">
                  <c:v>1.0454022026281258E-3</c:v>
                </c:pt>
                <c:pt idx="6109">
                  <c:v>1.0525970123010362E-3</c:v>
                </c:pt>
                <c:pt idx="6110">
                  <c:v>1.0472953007550001E-3</c:v>
                </c:pt>
                <c:pt idx="6111">
                  <c:v>1.0472953007550001E-3</c:v>
                </c:pt>
                <c:pt idx="6112">
                  <c:v>1.0461594184967096E-3</c:v>
                </c:pt>
                <c:pt idx="6113">
                  <c:v>1.0461594184967096E-3</c:v>
                </c:pt>
                <c:pt idx="6114">
                  <c:v>1.0461594184967096E-3</c:v>
                </c:pt>
                <c:pt idx="6115">
                  <c:v>1.0484312531655665E-3</c:v>
                </c:pt>
                <c:pt idx="6116">
                  <c:v>1.0469166655411937E-3</c:v>
                </c:pt>
                <c:pt idx="6117">
                  <c:v>1.050148117463022E-3</c:v>
                </c:pt>
                <c:pt idx="6118">
                  <c:v>1.0452314987484082E-3</c:v>
                </c:pt>
                <c:pt idx="6119">
                  <c:v>1.0425846336189373E-3</c:v>
                </c:pt>
                <c:pt idx="6120">
                  <c:v>1.0418284564879198E-3</c:v>
                </c:pt>
                <c:pt idx="6121">
                  <c:v>1.0393455977808963E-3</c:v>
                </c:pt>
                <c:pt idx="6122">
                  <c:v>1.0450236063841956E-3</c:v>
                </c:pt>
                <c:pt idx="6123">
                  <c:v>1.0437189576870867E-3</c:v>
                </c:pt>
                <c:pt idx="6124">
                  <c:v>1.0406942491582097E-3</c:v>
                </c:pt>
                <c:pt idx="6125">
                  <c:v>1.0459878159850191E-3</c:v>
                </c:pt>
                <c:pt idx="6126">
                  <c:v>1.0429627338585305E-3</c:v>
                </c:pt>
                <c:pt idx="6127">
                  <c:v>1.0403161956118298E-3</c:v>
                </c:pt>
                <c:pt idx="6128">
                  <c:v>1.0414503795960145E-3</c:v>
                </c:pt>
                <c:pt idx="6129">
                  <c:v>1.0361581201186469E-3</c:v>
                </c:pt>
                <c:pt idx="6130">
                  <c:v>1.0406942491582097E-3</c:v>
                </c:pt>
                <c:pt idx="6131">
                  <c:v>1.0437189576870867E-3</c:v>
                </c:pt>
                <c:pt idx="6132">
                  <c:v>1.0414503795960145E-3</c:v>
                </c:pt>
                <c:pt idx="6133">
                  <c:v>1.0422065411621474E-3</c:v>
                </c:pt>
                <c:pt idx="6134">
                  <c:v>1.0404810592619719E-3</c:v>
                </c:pt>
                <c:pt idx="6135">
                  <c:v>1.0380480377337291E-3</c:v>
                </c:pt>
                <c:pt idx="6136">
                  <c:v>1.0388040592375206E-3</c:v>
                </c:pt>
                <c:pt idx="6137">
                  <c:v>1.0354022075253291E-3</c:v>
                </c:pt>
                <c:pt idx="6138">
                  <c:v>1.0406942491582097E-3</c:v>
                </c:pt>
                <c:pt idx="6139">
                  <c:v>1.0403161956118298E-3</c:v>
                </c:pt>
                <c:pt idx="6140">
                  <c:v>1.0406942491582097E-3</c:v>
                </c:pt>
                <c:pt idx="6141">
                  <c:v>1.0399381498468114E-3</c:v>
                </c:pt>
                <c:pt idx="6142">
                  <c:v>1.0416165908563447E-3</c:v>
                </c:pt>
                <c:pt idx="6143">
                  <c:v>1.0354022075253291E-3</c:v>
                </c:pt>
                <c:pt idx="6144">
                  <c:v>1.0419951169696577E-3</c:v>
                </c:pt>
                <c:pt idx="6145">
                  <c:v>1.039560111862914E-3</c:v>
                </c:pt>
                <c:pt idx="6146">
                  <c:v>1.0399381498468114E-3</c:v>
                </c:pt>
                <c:pt idx="6147">
                  <c:v>1.0408595620027424E-3</c:v>
                </c:pt>
                <c:pt idx="6148">
                  <c:v>1.0403161956118298E-3</c:v>
                </c:pt>
                <c:pt idx="6149">
                  <c:v>1.0380480377337291E-3</c:v>
                </c:pt>
                <c:pt idx="6150">
                  <c:v>1.0380480377337291E-3</c:v>
                </c:pt>
                <c:pt idx="6151">
                  <c:v>1.0372920473496173E-3</c:v>
                </c:pt>
                <c:pt idx="6152">
                  <c:v>1.0378317581933685E-3</c:v>
                </c:pt>
                <c:pt idx="6153">
                  <c:v>1.0378317581933685E-3</c:v>
                </c:pt>
                <c:pt idx="6154">
                  <c:v>1.039560111862914E-3</c:v>
                </c:pt>
                <c:pt idx="6155">
                  <c:v>1.0361581201186469E-3</c:v>
                </c:pt>
                <c:pt idx="6156">
                  <c:v>1.0359396339525235E-3</c:v>
                </c:pt>
                <c:pt idx="6157">
                  <c:v>1.0355612324677585E-3</c:v>
                </c:pt>
                <c:pt idx="6158">
                  <c:v>1.0350242628961485E-3</c:v>
                </c:pt>
                <c:pt idx="6159">
                  <c:v>1.0359396339525235E-3</c:v>
                </c:pt>
                <c:pt idx="6160">
                  <c:v>1.0403161956118298E-3</c:v>
                </c:pt>
                <c:pt idx="6161">
                  <c:v>1.034646326044967E-3</c:v>
                </c:pt>
                <c:pt idx="6162">
                  <c:v>1.0354022075253291E-3</c:v>
                </c:pt>
                <c:pt idx="6163">
                  <c:v>1.0329126401036797E-3</c:v>
                </c:pt>
                <c:pt idx="6164">
                  <c:v>1.032534300910109E-3</c:v>
                </c:pt>
                <c:pt idx="6165">
                  <c:v>1.0340477043987014E-3</c:v>
                </c:pt>
                <c:pt idx="6166">
                  <c:v>1.0274670033730154E-3</c:v>
                </c:pt>
                <c:pt idx="6167">
                  <c:v>1.0340477043987014E-3</c:v>
                </c:pt>
                <c:pt idx="6168">
                  <c:v>1.0332909870828086E-3</c:v>
                </c:pt>
                <c:pt idx="6169">
                  <c:v>1.0312452443546657E-3</c:v>
                </c:pt>
                <c:pt idx="6170">
                  <c:v>1.034268396971544E-3</c:v>
                </c:pt>
                <c:pt idx="6171">
                  <c:v>1.0336693418477357E-3</c:v>
                </c:pt>
                <c:pt idx="6172">
                  <c:v>1.0301116904273084E-3</c:v>
                </c:pt>
                <c:pt idx="6173">
                  <c:v>1.0336693418477357E-3</c:v>
                </c:pt>
                <c:pt idx="6174">
                  <c:v>1.026711448462747E-3</c:v>
                </c:pt>
                <c:pt idx="6175">
                  <c:v>1.0301116904273084E-3</c:v>
                </c:pt>
                <c:pt idx="6176">
                  <c:v>1.0350242628961485E-3</c:v>
                </c:pt>
                <c:pt idx="6177">
                  <c:v>1.0304895339612293E-3</c:v>
                </c:pt>
                <c:pt idx="6178">
                  <c:v>1.0310210219866007E-3</c:v>
                </c:pt>
                <c:pt idx="6179">
                  <c:v>1.0297338546682653E-3</c:v>
                </c:pt>
                <c:pt idx="6180">
                  <c:v>1.0279948377733255E-3</c:v>
                </c:pt>
                <c:pt idx="6181">
                  <c:v>1.0313993300403426E-3</c:v>
                </c:pt>
                <c:pt idx="6182">
                  <c:v>1.0295078676127983E-3</c:v>
                </c:pt>
                <c:pt idx="6183">
                  <c:v>1.0336693418477357E-3</c:v>
                </c:pt>
                <c:pt idx="6184">
                  <c:v>1.0313993300403426E-3</c:v>
                </c:pt>
                <c:pt idx="6185">
                  <c:v>1.0321559695018561E-3</c:v>
                </c:pt>
                <c:pt idx="6186">
                  <c:v>1.0298861445305551E-3</c:v>
                </c:pt>
                <c:pt idx="6187">
                  <c:v>1.0302644292319476E-3</c:v>
                </c:pt>
                <c:pt idx="6188">
                  <c:v>1.0276165997701446E-3</c:v>
                </c:pt>
                <c:pt idx="6189">
                  <c:v>1.0302644292319476E-3</c:v>
                </c:pt>
                <c:pt idx="6190">
                  <c:v>1.0298861445305551E-3</c:v>
                </c:pt>
                <c:pt idx="6191">
                  <c:v>1.0310210219866007E-3</c:v>
                </c:pt>
                <c:pt idx="6192">
                  <c:v>1.0291295984784373E-3</c:v>
                </c:pt>
                <c:pt idx="6193">
                  <c:v>1.0298861445305551E-3</c:v>
                </c:pt>
                <c:pt idx="6194">
                  <c:v>1.0279948377733255E-3</c:v>
                </c:pt>
                <c:pt idx="6195">
                  <c:v>1.0283730835589412E-3</c:v>
                </c:pt>
                <c:pt idx="6196">
                  <c:v>1.0279948377733255E-3</c:v>
                </c:pt>
                <c:pt idx="6197">
                  <c:v>1.0276165997701446E-3</c:v>
                </c:pt>
                <c:pt idx="6198">
                  <c:v>1.0291295984784373E-3</c:v>
                </c:pt>
                <c:pt idx="6199">
                  <c:v>1.0332909870828086E-3</c:v>
                </c:pt>
                <c:pt idx="6200">
                  <c:v>1.0283730835589412E-3</c:v>
                </c:pt>
                <c:pt idx="6201">
                  <c:v>1.0283730835589412E-3</c:v>
                </c:pt>
                <c:pt idx="6202">
                  <c:v>1.0279948377733255E-3</c:v>
                </c:pt>
                <c:pt idx="6203">
                  <c:v>1.0276165997701446E-3</c:v>
                </c:pt>
                <c:pt idx="6204">
                  <c:v>1.0295078676127983E-3</c:v>
                </c:pt>
                <c:pt idx="6205">
                  <c:v>1.032534300910109E-3</c:v>
                </c:pt>
                <c:pt idx="6206">
                  <c:v>1.0283730835589412E-3</c:v>
                </c:pt>
                <c:pt idx="6207">
                  <c:v>1.0317776458786808E-3</c:v>
                </c:pt>
                <c:pt idx="6208">
                  <c:v>1.0283730835589412E-3</c:v>
                </c:pt>
                <c:pt idx="6209">
                  <c:v>1.0276165997701446E-3</c:v>
                </c:pt>
                <c:pt idx="6210">
                  <c:v>1.0268601471101269E-3</c:v>
                </c:pt>
                <c:pt idx="6211">
                  <c:v>1.0219439634513033E-3</c:v>
                </c:pt>
                <c:pt idx="6212">
                  <c:v>1.0276165997701446E-3</c:v>
                </c:pt>
                <c:pt idx="6213">
                  <c:v>1.0298861445305551E-3</c:v>
                </c:pt>
                <c:pt idx="6214">
                  <c:v>1.0272383695491584E-3</c:v>
                </c:pt>
                <c:pt idx="6215">
                  <c:v>1.0306427217172162E-3</c:v>
                </c:pt>
                <c:pt idx="6216">
                  <c:v>1.0268601471101269E-3</c:v>
                </c:pt>
                <c:pt idx="6217">
                  <c:v>1.022322084746779E-3</c:v>
                </c:pt>
                <c:pt idx="6218">
                  <c:v>1.0272383695491584E-3</c:v>
                </c:pt>
                <c:pt idx="6219">
                  <c:v>1.0257255264823563E-3</c:v>
                </c:pt>
                <c:pt idx="6220">
                  <c:v>1.0279948377733255E-3</c:v>
                </c:pt>
                <c:pt idx="6221">
                  <c:v>1.0283730835589412E-3</c:v>
                </c:pt>
                <c:pt idx="6222">
                  <c:v>1.0272383695491584E-3</c:v>
                </c:pt>
                <c:pt idx="6223">
                  <c:v>1.0276165997701446E-3</c:v>
                </c:pt>
                <c:pt idx="6224">
                  <c:v>1.0268601471101269E-3</c:v>
                </c:pt>
                <c:pt idx="6225">
                  <c:v>1.022322084746779E-3</c:v>
                </c:pt>
                <c:pt idx="6226">
                  <c:v>1.0287513371272318E-3</c:v>
                </c:pt>
                <c:pt idx="6227">
                  <c:v>1.0264819324528089E-3</c:v>
                </c:pt>
                <c:pt idx="6228">
                  <c:v>1.0295078676127983E-3</c:v>
                </c:pt>
                <c:pt idx="6229">
                  <c:v>1.0279948377733255E-3</c:v>
                </c:pt>
                <c:pt idx="6230">
                  <c:v>1.0291295984784373E-3</c:v>
                </c:pt>
                <c:pt idx="6231">
                  <c:v>1.0279948377733255E-3</c:v>
                </c:pt>
                <c:pt idx="6232">
                  <c:v>1.0283730835589412E-3</c:v>
                </c:pt>
                <c:pt idx="6233">
                  <c:v>1.0234564953071649E-3</c:v>
                </c:pt>
                <c:pt idx="6234">
                  <c:v>1.0283730835589412E-3</c:v>
                </c:pt>
                <c:pt idx="6235">
                  <c:v>1.0268601471101269E-3</c:v>
                </c:pt>
                <c:pt idx="6236">
                  <c:v>1.0283730835589412E-3</c:v>
                </c:pt>
                <c:pt idx="6237">
                  <c:v>1.0287513371272318E-3</c:v>
                </c:pt>
                <c:pt idx="6238">
                  <c:v>1.0268601471101269E-3</c:v>
                </c:pt>
                <c:pt idx="6239">
                  <c:v>1.0268601471101269E-3</c:v>
                </c:pt>
                <c:pt idx="6240">
                  <c:v>1.0268601471101269E-3</c:v>
                </c:pt>
                <c:pt idx="6241">
                  <c:v>1.0272383695491584E-3</c:v>
                </c:pt>
                <c:pt idx="6242">
                  <c:v>1.0272383695491584E-3</c:v>
                </c:pt>
                <c:pt idx="6243">
                  <c:v>1.0279948377733255E-3</c:v>
                </c:pt>
                <c:pt idx="6244">
                  <c:v>1.0317776458786808E-3</c:v>
                </c:pt>
                <c:pt idx="6245">
                  <c:v>1.0264819324528089E-3</c:v>
                </c:pt>
                <c:pt idx="6246">
                  <c:v>1.0272383695491584E-3</c:v>
                </c:pt>
                <c:pt idx="6247">
                  <c:v>1.0287513371272318E-3</c:v>
                </c:pt>
                <c:pt idx="6248">
                  <c:v>1.0253473351687404E-3</c:v>
                </c:pt>
                <c:pt idx="6249">
                  <c:v>1.0264819324528089E-3</c:v>
                </c:pt>
                <c:pt idx="6250">
                  <c:v>1.0230783506744699E-3</c:v>
                </c:pt>
                <c:pt idx="6251">
                  <c:v>1.0245909758835299E-3</c:v>
                </c:pt>
                <c:pt idx="6252">
                  <c:v>1.0287513371272318E-3</c:v>
                </c:pt>
                <c:pt idx="6253">
                  <c:v>1.0234564953071649E-3</c:v>
                </c:pt>
                <c:pt idx="6254">
                  <c:v>1.022322084746779E-3</c:v>
                </c:pt>
                <c:pt idx="6255">
                  <c:v>1.0219439634513033E-3</c:v>
                </c:pt>
                <c:pt idx="6256">
                  <c:v>1.0200534736480187E-3</c:v>
                </c:pt>
                <c:pt idx="6257">
                  <c:v>1.0219439634513033E-3</c:v>
                </c:pt>
                <c:pt idx="6258">
                  <c:v>1.0249691516358785E-3</c:v>
                </c:pt>
                <c:pt idx="6259">
                  <c:v>1.0210457775248732E-3</c:v>
                </c:pt>
                <c:pt idx="6260">
                  <c:v>1.0234564953071649E-3</c:v>
                </c:pt>
                <c:pt idx="6261">
                  <c:v>1.0202904868258878E-3</c:v>
                </c:pt>
                <c:pt idx="6262">
                  <c:v>1.0168920632005582E-3</c:v>
                </c:pt>
                <c:pt idx="6263">
                  <c:v>1.0202904868258878E-3</c:v>
                </c:pt>
                <c:pt idx="6264">
                  <c:v>1.016651081957709E-3</c:v>
                </c:pt>
                <c:pt idx="6265">
                  <c:v>1.0206681282909393E-3</c:v>
                </c:pt>
                <c:pt idx="6266">
                  <c:v>1.0244449702695195E-3</c:v>
                </c:pt>
                <c:pt idx="6267">
                  <c:v>1.0215658499344203E-3</c:v>
                </c:pt>
                <c:pt idx="6268">
                  <c:v>1.018402396025469E-3</c:v>
                </c:pt>
                <c:pt idx="6269">
                  <c:v>1.0206681282909393E-3</c:v>
                </c:pt>
                <c:pt idx="6270">
                  <c:v>1.0153818546394099E-3</c:v>
                </c:pt>
                <c:pt idx="6271">
                  <c:v>1.0218010993003446E-3</c:v>
                </c:pt>
                <c:pt idx="6272">
                  <c:v>1.0191576090416276E-3</c:v>
                </c:pt>
                <c:pt idx="6273">
                  <c:v>1.0211877441958907E-3</c:v>
                </c:pt>
                <c:pt idx="6274">
                  <c:v>1.0200534736480187E-3</c:v>
                </c:pt>
                <c:pt idx="6275">
                  <c:v>1.0195352272014716E-3</c:v>
                </c:pt>
                <c:pt idx="6276">
                  <c:v>1.0195352272014716E-3</c:v>
                </c:pt>
                <c:pt idx="6277">
                  <c:v>1.0187799986497064E-3</c:v>
                </c:pt>
                <c:pt idx="6278">
                  <c:v>1.0150043219135381E-3</c:v>
                </c:pt>
                <c:pt idx="6279">
                  <c:v>1.0187799986497064E-3</c:v>
                </c:pt>
                <c:pt idx="6280">
                  <c:v>1.0199128531294785E-3</c:v>
                </c:pt>
                <c:pt idx="6281">
                  <c:v>1.0218010993003446E-3</c:v>
                </c:pt>
                <c:pt idx="6282">
                  <c:v>1.0199128531294785E-3</c:v>
                </c:pt>
                <c:pt idx="6283">
                  <c:v>1.0199128531294785E-3</c:v>
                </c:pt>
                <c:pt idx="6284">
                  <c:v>1.0200534736480187E-3</c:v>
                </c:pt>
                <c:pt idx="6285">
                  <c:v>1.0191576090416276E-3</c:v>
                </c:pt>
                <c:pt idx="6286">
                  <c:v>1.0187799986497064E-3</c:v>
                </c:pt>
                <c:pt idx="6287">
                  <c:v>1.0199128531294785E-3</c:v>
                </c:pt>
                <c:pt idx="6288">
                  <c:v>1.0195352272014716E-3</c:v>
                </c:pt>
                <c:pt idx="6289">
                  <c:v>1.0218010993003446E-3</c:v>
                </c:pt>
                <c:pt idx="6290">
                  <c:v>1.0146267969529535E-3</c:v>
                </c:pt>
                <c:pt idx="6291">
                  <c:v>1.0162730773159302E-3</c:v>
                </c:pt>
                <c:pt idx="6292">
                  <c:v>1.0153818546394099E-3</c:v>
                </c:pt>
                <c:pt idx="6293">
                  <c:v>1.0146267969529535E-3</c:v>
                </c:pt>
                <c:pt idx="6294">
                  <c:v>1.0151391100395957E-3</c:v>
                </c:pt>
                <c:pt idx="6295">
                  <c:v>1.0172696347564593E-3</c:v>
                </c:pt>
                <c:pt idx="6296">
                  <c:v>1.0147611364963523E-3</c:v>
                </c:pt>
                <c:pt idx="6297">
                  <c:v>1.0168920632005582E-3</c:v>
                </c:pt>
                <c:pt idx="6298">
                  <c:v>1.016651081957709E-3</c:v>
                </c:pt>
                <c:pt idx="6299">
                  <c:v>1.0153818546394099E-3</c:v>
                </c:pt>
                <c:pt idx="6300">
                  <c:v>1.016651081957709E-3</c:v>
                </c:pt>
                <c:pt idx="6301">
                  <c:v>1.0153818546394099E-3</c:v>
                </c:pt>
                <c:pt idx="6302">
                  <c:v>1.016651081957709E-3</c:v>
                </c:pt>
                <c:pt idx="6303">
                  <c:v>1.0238346477194136E-3</c:v>
                </c:pt>
                <c:pt idx="6304">
                  <c:v>1.0113597244099215E-3</c:v>
                </c:pt>
                <c:pt idx="6305">
                  <c:v>1.0108519743851937E-3</c:v>
                </c:pt>
                <c:pt idx="6306">
                  <c:v>1.0097196789974818E-3</c:v>
                </c:pt>
                <c:pt idx="6307">
                  <c:v>1.0067005661377815E-3</c:v>
                </c:pt>
                <c:pt idx="6308">
                  <c:v>1.0097196789974818E-3</c:v>
                </c:pt>
                <c:pt idx="6309">
                  <c:v>1.0100971030311326E-3</c:v>
                </c:pt>
                <c:pt idx="6310">
                  <c:v>1.0097196789974818E-3</c:v>
                </c:pt>
                <c:pt idx="6311">
                  <c:v>1.0153818546394099E-3</c:v>
                </c:pt>
                <c:pt idx="6312">
                  <c:v>1.0098481877840087E-3</c:v>
                </c:pt>
                <c:pt idx="6313">
                  <c:v>1.0082100604798224E-3</c:v>
                </c:pt>
                <c:pt idx="6314">
                  <c:v>1.0083367754927688E-3</c:v>
                </c:pt>
                <c:pt idx="6315">
                  <c:v>1.0055685268622846E-3</c:v>
                </c:pt>
                <c:pt idx="6316">
                  <c:v>1.0093422627257646E-3</c:v>
                </c:pt>
                <c:pt idx="6317">
                  <c:v>1.0078326752534464E-3</c:v>
                </c:pt>
                <c:pt idx="6318">
                  <c:v>1.0100971030311326E-3</c:v>
                </c:pt>
                <c:pt idx="6319">
                  <c:v>1.0093422627257646E-3</c:v>
                </c:pt>
                <c:pt idx="6320">
                  <c:v>1.011229421706083E-3</c:v>
                </c:pt>
                <c:pt idx="6321">
                  <c:v>1.0078326752534464E-3</c:v>
                </c:pt>
                <c:pt idx="6322">
                  <c:v>1.0104745348269569E-3</c:v>
                </c:pt>
                <c:pt idx="6323">
                  <c:v>1.006069890149866E-3</c:v>
                </c:pt>
                <c:pt idx="6324">
                  <c:v>1.0090924660975133E-3</c:v>
                </c:pt>
                <c:pt idx="6325">
                  <c:v>1.0082100604798224E-3</c:v>
                </c:pt>
                <c:pt idx="6326">
                  <c:v>1.0089648542157422E-3</c:v>
                </c:pt>
                <c:pt idx="6327">
                  <c:v>1.0090924660975133E-3</c:v>
                </c:pt>
                <c:pt idx="6328">
                  <c:v>1.0070779280826657E-3</c:v>
                </c:pt>
                <c:pt idx="6329">
                  <c:v>1.0068254875208623E-3</c:v>
                </c:pt>
                <c:pt idx="6330">
                  <c:v>1.0094703230554222E-3</c:v>
                </c:pt>
                <c:pt idx="6331">
                  <c:v>1.010603940554172E-3</c:v>
                </c:pt>
                <c:pt idx="6332">
                  <c:v>1.0098481877840087E-3</c:v>
                </c:pt>
                <c:pt idx="6333">
                  <c:v>1.0102260602835116E-3</c:v>
                </c:pt>
                <c:pt idx="6334">
                  <c:v>1.0083367754927688E-3</c:v>
                </c:pt>
                <c:pt idx="6335">
                  <c:v>1.0098481877840087E-3</c:v>
                </c:pt>
                <c:pt idx="6336">
                  <c:v>1.0090924660975133E-3</c:v>
                </c:pt>
                <c:pt idx="6337">
                  <c:v>1.0098481877840087E-3</c:v>
                </c:pt>
                <c:pt idx="6338">
                  <c:v>1.0098481877840087E-3</c:v>
                </c:pt>
                <c:pt idx="6339">
                  <c:v>1.0090924660975133E-3</c:v>
                </c:pt>
                <c:pt idx="6340">
                  <c:v>1.0147611364963523E-3</c:v>
                </c:pt>
                <c:pt idx="6341">
                  <c:v>1.0083367754927688E-3</c:v>
                </c:pt>
                <c:pt idx="6342">
                  <c:v>1.010603940554172E-3</c:v>
                </c:pt>
                <c:pt idx="6343">
                  <c:v>1.0094703230554222E-3</c:v>
                </c:pt>
                <c:pt idx="6344">
                  <c:v>1.0075811159678575E-3</c:v>
                </c:pt>
                <c:pt idx="6345">
                  <c:v>1.0075811159678575E-3</c:v>
                </c:pt>
                <c:pt idx="6346">
                  <c:v>1.0045587886282007E-3</c:v>
                </c:pt>
                <c:pt idx="6347">
                  <c:v>1.0087146169100421E-3</c:v>
                </c:pt>
                <c:pt idx="6348">
                  <c:v>1.0136272625098678E-3</c:v>
                </c:pt>
                <c:pt idx="6349">
                  <c:v>1.0075811159678575E-3</c:v>
                </c:pt>
                <c:pt idx="6350">
                  <c:v>1.0090924660975133E-3</c:v>
                </c:pt>
                <c:pt idx="6351">
                  <c:v>1.0068254875208623E-3</c:v>
                </c:pt>
                <c:pt idx="6352">
                  <c:v>1.0000262296878388E-3</c:v>
                </c:pt>
                <c:pt idx="6353">
                  <c:v>1.0075811159678575E-3</c:v>
                </c:pt>
                <c:pt idx="6354">
                  <c:v>1.0072032978597403E-3</c:v>
                </c:pt>
                <c:pt idx="6355">
                  <c:v>1.0045587886282007E-3</c:v>
                </c:pt>
                <c:pt idx="6356">
                  <c:v>1.0075811159678575E-3</c:v>
                </c:pt>
                <c:pt idx="6357">
                  <c:v>1.0034255440471919E-3</c:v>
                </c:pt>
                <c:pt idx="6358">
                  <c:v>9.9738275335091399E-4</c:v>
                </c:pt>
                <c:pt idx="6359">
                  <c:v>1.0000262296878388E-3</c:v>
                </c:pt>
                <c:pt idx="6360">
                  <c:v>9.9549478886254081E-4</c:v>
                </c:pt>
                <c:pt idx="6361">
                  <c:v>1.0007815785198447E-3</c:v>
                </c:pt>
                <c:pt idx="6362">
                  <c:v>9.9927091191458445E-4</c:v>
                </c:pt>
                <c:pt idx="6363">
                  <c:v>1.0015369584125177E-3</c:v>
                </c:pt>
                <c:pt idx="6364">
                  <c:v>1.0000262296878388E-3</c:v>
                </c:pt>
                <c:pt idx="6365">
                  <c:v>9.9889326467438987E-4</c:v>
                </c:pt>
                <c:pt idx="6366">
                  <c:v>9.9587236623562784E-4</c:v>
                </c:pt>
                <c:pt idx="6367">
                  <c:v>9.9738275335091399E-4</c:v>
                </c:pt>
                <c:pt idx="6368">
                  <c:v>9.9285196456834935E-4</c:v>
                </c:pt>
                <c:pt idx="6369">
                  <c:v>9.9813799348567097E-4</c:v>
                </c:pt>
                <c:pt idx="6370">
                  <c:v>9.9813799348567097E-4</c:v>
                </c:pt>
                <c:pt idx="6371">
                  <c:v>9.9813799348567097E-4</c:v>
                </c:pt>
                <c:pt idx="6372">
                  <c:v>9.9624995137076954E-4</c:v>
                </c:pt>
                <c:pt idx="6373">
                  <c:v>9.938748756566976E-4</c:v>
                </c:pt>
                <c:pt idx="6374">
                  <c:v>9.8869972318546377E-4</c:v>
                </c:pt>
                <c:pt idx="6375">
                  <c:v>9.9549478886254081E-4</c:v>
                </c:pt>
                <c:pt idx="6376">
                  <c:v>9.9662754426820487E-4</c:v>
                </c:pt>
                <c:pt idx="6377">
                  <c:v>9.9549478886254081E-4</c:v>
                </c:pt>
                <c:pt idx="6378">
                  <c:v>9.9624995137076954E-4</c:v>
                </c:pt>
                <c:pt idx="6379">
                  <c:v>9.9927091191458445E-4</c:v>
                </c:pt>
                <c:pt idx="6380">
                  <c:v>9.9624995137076954E-4</c:v>
                </c:pt>
                <c:pt idx="6381">
                  <c:v>9.9662754426820487E-4</c:v>
                </c:pt>
                <c:pt idx="6382">
                  <c:v>9.9425197389517179E-4</c:v>
                </c:pt>
                <c:pt idx="6383">
                  <c:v>9.9700514492817322E-4</c:v>
                </c:pt>
                <c:pt idx="6384">
                  <c:v>9.9322948761375687E-4</c:v>
                </c:pt>
                <c:pt idx="6385">
                  <c:v>9.9500619362873359E-4</c:v>
                </c:pt>
                <c:pt idx="6386">
                  <c:v>9.9274362745163441E-4</c:v>
                </c:pt>
                <c:pt idx="6387">
                  <c:v>9.9274362745163441E-4</c:v>
                </c:pt>
                <c:pt idx="6388">
                  <c:v>9.9322948761375687E-4</c:v>
                </c:pt>
                <c:pt idx="6389">
                  <c:v>9.9161244900709019E-4</c:v>
                </c:pt>
                <c:pt idx="6390">
                  <c:v>9.9096446573862409E-4</c:v>
                </c:pt>
                <c:pt idx="6391">
                  <c:v>9.9198950073783464E-4</c:v>
                </c:pt>
                <c:pt idx="6392">
                  <c:v>9.9134194998572482E-4</c:v>
                </c:pt>
                <c:pt idx="6393">
                  <c:v>9.9500619362873359E-4</c:v>
                </c:pt>
                <c:pt idx="6394">
                  <c:v>9.9058698925046703E-4</c:v>
                </c:pt>
                <c:pt idx="6395">
                  <c:v>9.889733038911505E-4</c:v>
                </c:pt>
                <c:pt idx="6396">
                  <c:v>9.9058698925046703E-4</c:v>
                </c:pt>
                <c:pt idx="6397">
                  <c:v>9.8454842046111798E-4</c:v>
                </c:pt>
                <c:pt idx="6398">
                  <c:v>9.8784235793507183E-4</c:v>
                </c:pt>
                <c:pt idx="6399">
                  <c:v>9.9247444928308158E-4</c:v>
                </c:pt>
                <c:pt idx="6400">
                  <c:v>9.8746539144615639E-4</c:v>
                </c:pt>
                <c:pt idx="6401">
                  <c:v>9.9398455698594896E-4</c:v>
                </c:pt>
                <c:pt idx="6402">
                  <c:v>9.8983205955002675E-4</c:v>
                </c:pt>
                <c:pt idx="6403">
                  <c:v>9.8756745663847742E-4</c:v>
                </c:pt>
                <c:pt idx="6404">
                  <c:v>9.890771608824908E-4</c:v>
                </c:pt>
                <c:pt idx="6405">
                  <c:v>9.834164098566744E-4</c:v>
                </c:pt>
                <c:pt idx="6406">
                  <c:v>9.8643525990261042E-4</c:v>
                </c:pt>
                <c:pt idx="6407">
                  <c:v>9.8379373897034233E-4</c:v>
                </c:pt>
                <c:pt idx="6408">
                  <c:v>9.8794487106369636E-4</c:v>
                </c:pt>
                <c:pt idx="6409">
                  <c:v>9.8719004997004935E-4</c:v>
                </c:pt>
                <c:pt idx="6410">
                  <c:v>9.8681265105817341E-4</c:v>
                </c:pt>
                <c:pt idx="6411">
                  <c:v>9.849257728387034E-4</c:v>
                </c:pt>
                <c:pt idx="6412">
                  <c:v>9.8643525990261042E-4</c:v>
                </c:pt>
                <c:pt idx="6413">
                  <c:v>9.8568050085946594E-4</c:v>
                </c:pt>
                <c:pt idx="6414">
                  <c:v>9.8681265105817341E-4</c:v>
                </c:pt>
                <c:pt idx="6415">
                  <c:v>9.8756745663847742E-4</c:v>
                </c:pt>
                <c:pt idx="6416">
                  <c:v>9.8719004997004935E-4</c:v>
                </c:pt>
                <c:pt idx="6417">
                  <c:v>9.849257728387034E-4</c:v>
                </c:pt>
                <c:pt idx="6418">
                  <c:v>9.8530313297140655E-4</c:v>
                </c:pt>
                <c:pt idx="6419">
                  <c:v>9.8454842046111798E-4</c:v>
                </c:pt>
                <c:pt idx="6420">
                  <c:v>9.849257728387034E-4</c:v>
                </c:pt>
                <c:pt idx="6421">
                  <c:v>9.8454842046111798E-4</c:v>
                </c:pt>
                <c:pt idx="6422">
                  <c:v>9.8454842046111798E-4</c:v>
                </c:pt>
                <c:pt idx="6423">
                  <c:v>9.8454842046111798E-4</c:v>
                </c:pt>
                <c:pt idx="6424">
                  <c:v>9.834164098566744E-4</c:v>
                </c:pt>
                <c:pt idx="6425">
                  <c:v>9.8266177489158353E-4</c:v>
                </c:pt>
                <c:pt idx="6426">
                  <c:v>9.8303908849716815E-4</c:v>
                </c:pt>
                <c:pt idx="6427">
                  <c:v>9.8266177489158353E-4</c:v>
                </c:pt>
                <c:pt idx="6428">
                  <c:v>9.8228446903968181E-4</c:v>
                </c:pt>
                <c:pt idx="6429">
                  <c:v>9.8228446903968181E-4</c:v>
                </c:pt>
                <c:pt idx="6430">
                  <c:v>9.8832229324594535E-4</c:v>
                </c:pt>
                <c:pt idx="6431">
                  <c:v>9.8266177489158353E-4</c:v>
                </c:pt>
                <c:pt idx="6432">
                  <c:v>9.8152988059597253E-4</c:v>
                </c:pt>
                <c:pt idx="6433">
                  <c:v>9.8039805607705679E-4</c:v>
                </c:pt>
                <c:pt idx="6434">
                  <c:v>9.8039805607705679E-4</c:v>
                </c:pt>
                <c:pt idx="6435">
                  <c:v>9.8152988059597253E-4</c:v>
                </c:pt>
                <c:pt idx="6436">
                  <c:v>9.7738019844139648E-4</c:v>
                </c:pt>
                <c:pt idx="6437">
                  <c:v>9.8115259800368639E-4</c:v>
                </c:pt>
                <c:pt idx="6438">
                  <c:v>9.8190717094122446E-4</c:v>
                </c:pt>
                <c:pt idx="6439">
                  <c:v>9.7851183692066433E-4</c:v>
                </c:pt>
                <c:pt idx="6440">
                  <c:v>9.7813461634350582E-4</c:v>
                </c:pt>
                <c:pt idx="6441">
                  <c:v>9.7964354515942464E-4</c:v>
                </c:pt>
                <c:pt idx="6442">
                  <c:v>9.7398570149604942E-4</c:v>
                </c:pt>
                <c:pt idx="6443">
                  <c:v>9.7851183692066433E-4</c:v>
                </c:pt>
                <c:pt idx="6444">
                  <c:v>9.7964354515942464E-4</c:v>
                </c:pt>
                <c:pt idx="6445">
                  <c:v>9.7888906524887806E-4</c:v>
                </c:pt>
                <c:pt idx="6446">
                  <c:v>9.8002079674223562E-4</c:v>
                </c:pt>
                <c:pt idx="6447">
                  <c:v>9.7691347450038022E-4</c:v>
                </c:pt>
                <c:pt idx="6448">
                  <c:v>9.7624862971517018E-4</c:v>
                </c:pt>
                <c:pt idx="6449">
                  <c:v>9.7624862971517018E-4</c:v>
                </c:pt>
                <c:pt idx="6450">
                  <c:v>9.743628368273716E-4</c:v>
                </c:pt>
                <c:pt idx="6451">
                  <c:v>9.7662581154063901E-4</c:v>
                </c:pt>
                <c:pt idx="6452">
                  <c:v>9.8228446903968181E-4</c:v>
                </c:pt>
                <c:pt idx="6453">
                  <c:v>9.7851183692066433E-4</c:v>
                </c:pt>
                <c:pt idx="6454">
                  <c:v>9.7624862971517018E-4</c:v>
                </c:pt>
                <c:pt idx="6455">
                  <c:v>9.7700300111596815E-4</c:v>
                </c:pt>
                <c:pt idx="6456">
                  <c:v>9.7314640382259313E-4</c:v>
                </c:pt>
                <c:pt idx="6457">
                  <c:v>9.7239308255971557E-4</c:v>
                </c:pt>
                <c:pt idx="6458">
                  <c:v>9.7021477429380253E-4</c:v>
                </c:pt>
                <c:pt idx="6459">
                  <c:v>9.7276973932189706E-4</c:v>
                </c:pt>
                <c:pt idx="6460">
                  <c:v>9.7323145407773133E-4</c:v>
                </c:pt>
                <c:pt idx="6461">
                  <c:v>9.7323145407773133E-4</c:v>
                </c:pt>
                <c:pt idx="6462">
                  <c:v>9.7276973932189706E-4</c:v>
                </c:pt>
                <c:pt idx="6463">
                  <c:v>9.7352307606204361E-4</c:v>
                </c:pt>
                <c:pt idx="6464">
                  <c:v>9.7134597111270184E-4</c:v>
                </c:pt>
                <c:pt idx="6465">
                  <c:v>9.7276973932189706E-4</c:v>
                </c:pt>
                <c:pt idx="6466">
                  <c:v>9.743628368273716E-4</c:v>
                </c:pt>
                <c:pt idx="6467">
                  <c:v>9.7285434199025848E-4</c:v>
                </c:pt>
                <c:pt idx="6468">
                  <c:v>9.7398570149604942E-4</c:v>
                </c:pt>
                <c:pt idx="6469">
                  <c:v>9.7511713073553726E-4</c:v>
                </c:pt>
                <c:pt idx="6470">
                  <c:v>9.7473997990712123E-4</c:v>
                </c:pt>
                <c:pt idx="6471">
                  <c:v>9.743628368273716E-4</c:v>
                </c:pt>
                <c:pt idx="6472">
                  <c:v>9.7398570149604942E-4</c:v>
                </c:pt>
                <c:pt idx="6473">
                  <c:v>9.743628368273716E-4</c:v>
                </c:pt>
                <c:pt idx="6474">
                  <c:v>9.7473997990712123E-4</c:v>
                </c:pt>
                <c:pt idx="6475">
                  <c:v>9.8077532316412776E-4</c:v>
                </c:pt>
                <c:pt idx="6476">
                  <c:v>9.7549428931285821E-4</c:v>
                </c:pt>
                <c:pt idx="6477">
                  <c:v>9.743628368273716E-4</c:v>
                </c:pt>
                <c:pt idx="6478">
                  <c:v>9.7473997990712123E-4</c:v>
                </c:pt>
                <c:pt idx="6479">
                  <c:v>9.7473997990712123E-4</c:v>
                </c:pt>
                <c:pt idx="6480">
                  <c:v>9.7511713073553726E-4</c:v>
                </c:pt>
                <c:pt idx="6481">
                  <c:v>9.777574035171625E-4</c:v>
                </c:pt>
                <c:pt idx="6482">
                  <c:v>9.7360857391291539E-4</c:v>
                </c:pt>
                <c:pt idx="6483">
                  <c:v>9.7888906524887806E-4</c:v>
                </c:pt>
                <c:pt idx="6484">
                  <c:v>9.7473997990712123E-4</c:v>
                </c:pt>
                <c:pt idx="6485">
                  <c:v>9.743628368273716E-4</c:v>
                </c:pt>
                <c:pt idx="6486">
                  <c:v>9.7511713073553726E-4</c:v>
                </c:pt>
                <c:pt idx="6487">
                  <c:v>9.6983772417942376E-4</c:v>
                </c:pt>
                <c:pt idx="6488">
                  <c:v>9.7473997990712123E-4</c:v>
                </c:pt>
                <c:pt idx="6489">
                  <c:v>9.7700300111596815E-4</c:v>
                </c:pt>
                <c:pt idx="6490">
                  <c:v>9.7398570149604942E-4</c:v>
                </c:pt>
                <c:pt idx="6491">
                  <c:v>9.777574035171625E-4</c:v>
                </c:pt>
                <c:pt idx="6492">
                  <c:v>9.743628368273716E-4</c:v>
                </c:pt>
                <c:pt idx="6493">
                  <c:v>9.7323145407773133E-4</c:v>
                </c:pt>
                <c:pt idx="6494">
                  <c:v>9.7624862971517018E-4</c:v>
                </c:pt>
                <c:pt idx="6495">
                  <c:v>9.6983772417942376E-4</c:v>
                </c:pt>
                <c:pt idx="6496">
                  <c:v>9.7473997990712123E-4</c:v>
                </c:pt>
                <c:pt idx="6497">
                  <c:v>9.8228446903968181E-4</c:v>
                </c:pt>
                <c:pt idx="6498">
                  <c:v>9.7813461634350582E-4</c:v>
                </c:pt>
                <c:pt idx="6499">
                  <c:v>9.7662581154063901E-4</c:v>
                </c:pt>
                <c:pt idx="6500">
                  <c:v>9.7700300111596815E-4</c:v>
                </c:pt>
                <c:pt idx="6501">
                  <c:v>9.7549428931285821E-4</c:v>
                </c:pt>
                <c:pt idx="6502">
                  <c:v>9.7700300111596815E-4</c:v>
                </c:pt>
                <c:pt idx="6503">
                  <c:v>9.8002079674223562E-4</c:v>
                </c:pt>
                <c:pt idx="6504">
                  <c:v>9.7662581154063901E-4</c:v>
                </c:pt>
                <c:pt idx="6505">
                  <c:v>9.7624862971517018E-4</c:v>
                </c:pt>
                <c:pt idx="6506">
                  <c:v>9.7662581154063901E-4</c:v>
                </c:pt>
                <c:pt idx="6507">
                  <c:v>9.7587145563932294E-4</c:v>
                </c:pt>
                <c:pt idx="6508">
                  <c:v>9.777574035171625E-4</c:v>
                </c:pt>
                <c:pt idx="6509">
                  <c:v>9.7360857391291539E-4</c:v>
                </c:pt>
                <c:pt idx="6510">
                  <c:v>9.7738019844139648E-4</c:v>
                </c:pt>
                <c:pt idx="6511">
                  <c:v>9.7662581154063901E-4</c:v>
                </c:pt>
                <c:pt idx="6512">
                  <c:v>9.7473997990712123E-4</c:v>
                </c:pt>
                <c:pt idx="6513">
                  <c:v>9.7587145563932294E-4</c:v>
                </c:pt>
                <c:pt idx="6514">
                  <c:v>9.7511713073553726E-4</c:v>
                </c:pt>
                <c:pt idx="6515">
                  <c:v>9.7398570149604942E-4</c:v>
                </c:pt>
                <c:pt idx="6516">
                  <c:v>9.7360857391291539E-4</c:v>
                </c:pt>
                <c:pt idx="6517">
                  <c:v>9.7473997990712123E-4</c:v>
                </c:pt>
                <c:pt idx="6518">
                  <c:v>9.743628368273716E-4</c:v>
                </c:pt>
                <c:pt idx="6519">
                  <c:v>9.7549428931285821E-4</c:v>
                </c:pt>
                <c:pt idx="6520">
                  <c:v>9.777574035171625E-4</c:v>
                </c:pt>
                <c:pt idx="6521">
                  <c:v>9.743628368273716E-4</c:v>
                </c:pt>
                <c:pt idx="6522">
                  <c:v>9.7172305221171788E-4</c:v>
                </c:pt>
                <c:pt idx="6523">
                  <c:v>9.7285434199025848E-4</c:v>
                </c:pt>
                <c:pt idx="6524">
                  <c:v>9.7247723765025767E-4</c:v>
                </c:pt>
                <c:pt idx="6525">
                  <c:v>9.721001410574905E-4</c:v>
                </c:pt>
                <c:pt idx="6526">
                  <c:v>9.7549428931285821E-4</c:v>
                </c:pt>
                <c:pt idx="6527">
                  <c:v>9.721001410574905E-4</c:v>
                </c:pt>
                <c:pt idx="6528">
                  <c:v>9.7360857391291539E-4</c:v>
                </c:pt>
                <c:pt idx="6529">
                  <c:v>9.7247723765025767E-4</c:v>
                </c:pt>
                <c:pt idx="6530">
                  <c:v>9.721001410574905E-4</c:v>
                </c:pt>
                <c:pt idx="6531">
                  <c:v>9.721001410574905E-4</c:v>
                </c:pt>
                <c:pt idx="6532">
                  <c:v>9.6531372689250645E-4</c:v>
                </c:pt>
                <c:pt idx="6533">
                  <c:v>9.690836471871148E-4</c:v>
                </c:pt>
                <c:pt idx="6534">
                  <c:v>9.7511713073553726E-4</c:v>
                </c:pt>
                <c:pt idx="6535">
                  <c:v>9.7134597111270184E-4</c:v>
                </c:pt>
                <c:pt idx="6536">
                  <c:v>9.7360857391291539E-4</c:v>
                </c:pt>
                <c:pt idx="6537">
                  <c:v>9.7059183215398291E-4</c:v>
                </c:pt>
                <c:pt idx="6538">
                  <c:v>9.645598357536098E-4</c:v>
                </c:pt>
                <c:pt idx="6539">
                  <c:v>9.7021477429380253E-4</c:v>
                </c:pt>
                <c:pt idx="6540">
                  <c:v>9.6983772417942376E-4</c:v>
                </c:pt>
                <c:pt idx="6541">
                  <c:v>9.7021477429380253E-4</c:v>
                </c:pt>
                <c:pt idx="6542">
                  <c:v>9.7398570149604942E-4</c:v>
                </c:pt>
                <c:pt idx="6543">
                  <c:v>9.7134597111270184E-4</c:v>
                </c:pt>
                <c:pt idx="6544">
                  <c:v>9.6795258978619439E-4</c:v>
                </c:pt>
                <c:pt idx="6545">
                  <c:v>9.7134597111270184E-4</c:v>
                </c:pt>
                <c:pt idx="6546">
                  <c:v>9.6569068407588378E-4</c:v>
                </c:pt>
                <c:pt idx="6547">
                  <c:v>9.7059183215398291E-4</c:v>
                </c:pt>
                <c:pt idx="6548">
                  <c:v>9.7172305221171788E-4</c:v>
                </c:pt>
                <c:pt idx="6549">
                  <c:v>9.7021477429380253E-4</c:v>
                </c:pt>
                <c:pt idx="6550">
                  <c:v>9.7021477429380253E-4</c:v>
                </c:pt>
                <c:pt idx="6551">
                  <c:v>9.709688977602031E-4</c:v>
                </c:pt>
                <c:pt idx="6552">
                  <c:v>9.7059183215398291E-4</c:v>
                </c:pt>
                <c:pt idx="6553">
                  <c:v>9.7134597111270184E-4</c:v>
                </c:pt>
                <c:pt idx="6554">
                  <c:v>9.6569068407588378E-4</c:v>
                </c:pt>
                <c:pt idx="6555">
                  <c:v>9.7021477429380253E-4</c:v>
                </c:pt>
                <c:pt idx="6556">
                  <c:v>9.690836471871148E-4</c:v>
                </c:pt>
                <c:pt idx="6557">
                  <c:v>9.690836471871148E-4</c:v>
                </c:pt>
                <c:pt idx="6558">
                  <c:v>9.6946068181060733E-4</c:v>
                </c:pt>
                <c:pt idx="6559">
                  <c:v>9.690836471871148E-4</c:v>
                </c:pt>
                <c:pt idx="6560">
                  <c:v>9.6644462167169134E-4</c:v>
                </c:pt>
                <c:pt idx="6561">
                  <c:v>9.6946068181060733E-4</c:v>
                </c:pt>
                <c:pt idx="6562">
                  <c:v>9.6946068181060733E-4</c:v>
                </c:pt>
                <c:pt idx="6563">
                  <c:v>9.6946068181060733E-4</c:v>
                </c:pt>
                <c:pt idx="6564">
                  <c:v>9.6682160208459819E-4</c:v>
                </c:pt>
                <c:pt idx="6565">
                  <c:v>9.709688977602031E-4</c:v>
                </c:pt>
                <c:pt idx="6566">
                  <c:v>9.6644462167169134E-4</c:v>
                </c:pt>
                <c:pt idx="6567">
                  <c:v>9.6719859024115842E-4</c:v>
                </c:pt>
                <c:pt idx="6568">
                  <c:v>9.6795258978619439E-4</c:v>
                </c:pt>
                <c:pt idx="6569">
                  <c:v>9.6757558614161119E-4</c:v>
                </c:pt>
                <c:pt idx="6570">
                  <c:v>9.6644462167169134E-4</c:v>
                </c:pt>
                <c:pt idx="6571">
                  <c:v>9.6719859024115842E-4</c:v>
                </c:pt>
                <c:pt idx="6572">
                  <c:v>9.6682160208459819E-4</c:v>
                </c:pt>
                <c:pt idx="6573">
                  <c:v>9.6870662030870756E-4</c:v>
                </c:pt>
                <c:pt idx="6574">
                  <c:v>9.6795258978619439E-4</c:v>
                </c:pt>
                <c:pt idx="6575">
                  <c:v>9.6606764900219956E-4</c:v>
                </c:pt>
                <c:pt idx="6576">
                  <c:v>9.645598357536098E-4</c:v>
                </c:pt>
                <c:pt idx="6577">
                  <c:v>9.630521463805747E-4</c:v>
                </c:pt>
                <c:pt idx="6578">
                  <c:v>9.645598357536098E-4</c:v>
                </c:pt>
                <c:pt idx="6579">
                  <c:v>9.6644462167169134E-4</c:v>
                </c:pt>
                <c:pt idx="6580">
                  <c:v>9.6493677745182764E-4</c:v>
                </c:pt>
                <c:pt idx="6581">
                  <c:v>9.6418290179761397E-4</c:v>
                </c:pt>
                <c:pt idx="6582">
                  <c:v>9.6380597558360195E-4</c:v>
                </c:pt>
                <c:pt idx="6583">
                  <c:v>9.5928346480336692E-4</c:v>
                </c:pt>
                <c:pt idx="6584">
                  <c:v>9.63429057111335E-4</c:v>
                </c:pt>
                <c:pt idx="6585">
                  <c:v>9.63429057111335E-4</c:v>
                </c:pt>
                <c:pt idx="6586">
                  <c:v>9.6380597558360195E-4</c:v>
                </c:pt>
                <c:pt idx="6587">
                  <c:v>9.6795258978619439E-4</c:v>
                </c:pt>
                <c:pt idx="6588">
                  <c:v>9.6493677745182764E-4</c:v>
                </c:pt>
                <c:pt idx="6589">
                  <c:v>9.645598357536098E-4</c:v>
                </c:pt>
                <c:pt idx="6590">
                  <c:v>9.6493677745182764E-4</c:v>
                </c:pt>
                <c:pt idx="6591">
                  <c:v>9.6003713920011016E-4</c:v>
                </c:pt>
                <c:pt idx="6592">
                  <c:v>9.6380597558360195E-4</c:v>
                </c:pt>
                <c:pt idx="6593">
                  <c:v>9.6569068407588378E-4</c:v>
                </c:pt>
                <c:pt idx="6594">
                  <c:v>9.6380597558360195E-4</c:v>
                </c:pt>
                <c:pt idx="6595">
                  <c:v>9.6418290179761397E-4</c:v>
                </c:pt>
                <c:pt idx="6596">
                  <c:v>9.6418290179761397E-4</c:v>
                </c:pt>
                <c:pt idx="6597">
                  <c:v>9.630521463805747E-4</c:v>
                </c:pt>
                <c:pt idx="6598">
                  <c:v>9.6418290179761397E-4</c:v>
                </c:pt>
                <c:pt idx="6599">
                  <c:v>9.5966029813217757E-4</c:v>
                </c:pt>
                <c:pt idx="6600">
                  <c:v>9.630521463805747E-4</c:v>
                </c:pt>
                <c:pt idx="6601">
                  <c:v>9.6267524339108254E-4</c:v>
                </c:pt>
                <c:pt idx="6602">
                  <c:v>9.6267524339108254E-4</c:v>
                </c:pt>
                <c:pt idx="6603">
                  <c:v>9.6192146063494785E-4</c:v>
                </c:pt>
                <c:pt idx="6604">
                  <c:v>9.6154458086782893E-4</c:v>
                </c:pt>
                <c:pt idx="6605">
                  <c:v>9.5777620887457662E-4</c:v>
                </c:pt>
                <c:pt idx="6606">
                  <c:v>9.6192146063494785E-4</c:v>
                </c:pt>
                <c:pt idx="6607">
                  <c:v>9.630521463805747E-4</c:v>
                </c:pt>
                <c:pt idx="6608">
                  <c:v>9.6192146063494785E-4</c:v>
                </c:pt>
                <c:pt idx="6609">
                  <c:v>9.604139880074028E-4</c:v>
                </c:pt>
                <c:pt idx="6610">
                  <c:v>9.6154458086782893E-4</c:v>
                </c:pt>
                <c:pt idx="6611">
                  <c:v>9.5846222035673165E-4</c:v>
                </c:pt>
                <c:pt idx="6612">
                  <c:v>9.6116770884102415E-4</c:v>
                </c:pt>
                <c:pt idx="6613">
                  <c:v>9.5928346480336692E-4</c:v>
                </c:pt>
                <c:pt idx="6614">
                  <c:v>9.5815301124928308E-4</c:v>
                </c:pt>
                <c:pt idx="6615">
                  <c:v>9.5815301124928308E-4</c:v>
                </c:pt>
                <c:pt idx="6616">
                  <c:v>9.5890663921343992E-4</c:v>
                </c:pt>
                <c:pt idx="6617">
                  <c:v>9.5928346480336692E-4</c:v>
                </c:pt>
                <c:pt idx="6618">
                  <c:v>9.6003713920011016E-4</c:v>
                </c:pt>
                <c:pt idx="6619">
                  <c:v>9.5852982136215804E-4</c:v>
                </c:pt>
                <c:pt idx="6620">
                  <c:v>9.5815301124928308E-4</c:v>
                </c:pt>
                <c:pt idx="6621">
                  <c:v>9.5589231306522876E-4</c:v>
                </c:pt>
                <c:pt idx="6622">
                  <c:v>9.5551555711452757E-4</c:v>
                </c:pt>
                <c:pt idx="6623">
                  <c:v>9.5702262733871567E-4</c:v>
                </c:pt>
                <c:pt idx="6624">
                  <c:v>9.6267524339108254E-4</c:v>
                </c:pt>
                <c:pt idx="6625">
                  <c:v>9.5664584817708434E-4</c:v>
                </c:pt>
                <c:pt idx="6626">
                  <c:v>9.5513880890032662E-4</c:v>
                </c:pt>
                <c:pt idx="6627">
                  <c:v>9.5739941423780015E-4</c:v>
                </c:pt>
                <c:pt idx="6628">
                  <c:v>9.5099508908497794E-4</c:v>
                </c:pt>
                <c:pt idx="6629">
                  <c:v>9.5739941423780015E-4</c:v>
                </c:pt>
                <c:pt idx="6630">
                  <c:v>9.5890663921343992E-4</c:v>
                </c:pt>
                <c:pt idx="6631">
                  <c:v>9.5626907675266796E-4</c:v>
                </c:pt>
                <c:pt idx="6632">
                  <c:v>9.5890663921343992E-4</c:v>
                </c:pt>
                <c:pt idx="6633">
                  <c:v>9.5815301124928308E-4</c:v>
                </c:pt>
                <c:pt idx="6634">
                  <c:v>9.5438533568047168E-4</c:v>
                </c:pt>
                <c:pt idx="6635">
                  <c:v>9.5513880890032662E-4</c:v>
                </c:pt>
                <c:pt idx="6636">
                  <c:v>9.4948851390530824E-4</c:v>
                </c:pt>
                <c:pt idx="6637">
                  <c:v>9.5363189340375823E-4</c:v>
                </c:pt>
                <c:pt idx="6638">
                  <c:v>9.5890663921343992E-4</c:v>
                </c:pt>
                <c:pt idx="6639">
                  <c:v>9.5400861067434161E-4</c:v>
                </c:pt>
                <c:pt idx="6640">
                  <c:v>9.5363189340375823E-4</c:v>
                </c:pt>
                <c:pt idx="6641">
                  <c:v>9.5513880890032662E-4</c:v>
                </c:pt>
                <c:pt idx="6642">
                  <c:v>9.5287848206827928E-4</c:v>
                </c:pt>
                <c:pt idx="6643">
                  <c:v>9.5363189340375823E-4</c:v>
                </c:pt>
                <c:pt idx="6644">
                  <c:v>9.525017880029072E-4</c:v>
                </c:pt>
                <c:pt idx="6645">
                  <c:v>9.5513880890032662E-4</c:v>
                </c:pt>
                <c:pt idx="6646">
                  <c:v>9.5513880890032662E-4</c:v>
                </c:pt>
                <c:pt idx="6647">
                  <c:v>9.5513880890032662E-4</c:v>
                </c:pt>
                <c:pt idx="6648">
                  <c:v>9.5363189340375823E-4</c:v>
                </c:pt>
                <c:pt idx="6649">
                  <c:v>9.5438533568047168E-4</c:v>
                </c:pt>
                <c:pt idx="6650">
                  <c:v>9.513717522134029E-4</c:v>
                </c:pt>
                <c:pt idx="6651">
                  <c:v>9.5438533568047168E-4</c:v>
                </c:pt>
                <c:pt idx="6652">
                  <c:v>9.5438533568047168E-4</c:v>
                </c:pt>
                <c:pt idx="6653">
                  <c:v>9.5476206842238761E-4</c:v>
                </c:pt>
                <c:pt idx="6654">
                  <c:v>9.5513880890032662E-4</c:v>
                </c:pt>
                <c:pt idx="6655">
                  <c:v>9.5626907675266796E-4</c:v>
                </c:pt>
                <c:pt idx="6656">
                  <c:v>9.5400861067434161E-4</c:v>
                </c:pt>
                <c:pt idx="6657">
                  <c:v>9.5438533568047168E-4</c:v>
                </c:pt>
                <c:pt idx="6658">
                  <c:v>9.5400861067434161E-4</c:v>
                </c:pt>
                <c:pt idx="6659">
                  <c:v>9.5363189340375823E-4</c:v>
                </c:pt>
                <c:pt idx="6660">
                  <c:v>9.5438533568047168E-4</c:v>
                </c:pt>
                <c:pt idx="6661">
                  <c:v>9.5808585748151484E-4</c:v>
                </c:pt>
                <c:pt idx="6662">
                  <c:v>9.5319384337625151E-4</c:v>
                </c:pt>
                <c:pt idx="6663">
                  <c:v>9.5394637593041354E-4</c:v>
                </c:pt>
                <c:pt idx="6664">
                  <c:v>9.5325518386848345E-4</c:v>
                </c:pt>
                <c:pt idx="6665">
                  <c:v>9.5363189340375823E-4</c:v>
                </c:pt>
                <c:pt idx="6666">
                  <c:v>9.5400861067434161E-4</c:v>
                </c:pt>
                <c:pt idx="6667">
                  <c:v>9.5394637593041354E-4</c:v>
                </c:pt>
                <c:pt idx="6668">
                  <c:v>9.513717522134029E-4</c:v>
                </c:pt>
                <c:pt idx="6669">
                  <c:v>9.5281758868848089E-4</c:v>
                </c:pt>
                <c:pt idx="6670">
                  <c:v>9.525017880029072E-4</c:v>
                </c:pt>
                <c:pt idx="6671">
                  <c:v>9.5168887097955498E-4</c:v>
                </c:pt>
                <c:pt idx="6672">
                  <c:v>9.5093643113321311E-4</c:v>
                </c:pt>
                <c:pt idx="6673">
                  <c:v>9.4980782929835535E-4</c:v>
                </c:pt>
                <c:pt idx="6674">
                  <c:v>9.490554666954442E-4</c:v>
                </c:pt>
                <c:pt idx="6675">
                  <c:v>9.5093643113321311E-4</c:v>
                </c:pt>
                <c:pt idx="6676">
                  <c:v>9.4980782929835535E-4</c:v>
                </c:pt>
                <c:pt idx="6677">
                  <c:v>9.490554666954442E-4</c:v>
                </c:pt>
                <c:pt idx="6678">
                  <c:v>9.5093643113321311E-4</c:v>
                </c:pt>
                <c:pt idx="6679">
                  <c:v>9.5056022279721073E-4</c:v>
                </c:pt>
                <c:pt idx="6680">
                  <c:v>9.4867929697937318E-4</c:v>
                </c:pt>
                <c:pt idx="6681">
                  <c:v>9.4228559327282188E-4</c:v>
                </c:pt>
                <c:pt idx="6682">
                  <c:v>9.4755083416984466E-4</c:v>
                </c:pt>
                <c:pt idx="6683">
                  <c:v>9.4943164413502541E-4</c:v>
                </c:pt>
                <c:pt idx="6684">
                  <c:v>9.5018402218567102E-4</c:v>
                </c:pt>
                <c:pt idx="6685">
                  <c:v>9.4792698071681145E-4</c:v>
                </c:pt>
                <c:pt idx="6686">
                  <c:v>9.4792698071681145E-4</c:v>
                </c:pt>
                <c:pt idx="6687">
                  <c:v>9.415335395247204E-4</c:v>
                </c:pt>
                <c:pt idx="6688">
                  <c:v>9.4755083416984466E-4</c:v>
                </c:pt>
                <c:pt idx="6689">
                  <c:v>9.4529411705346301E-4</c:v>
                </c:pt>
                <c:pt idx="6690">
                  <c:v>9.4830313498657482E-4</c:v>
                </c:pt>
                <c:pt idx="6691">
                  <c:v>9.4491802455941613E-4</c:v>
                </c:pt>
                <c:pt idx="6692">
                  <c:v>9.4609917209011543E-4</c:v>
                </c:pt>
                <c:pt idx="6693">
                  <c:v>9.4378979340169189E-4</c:v>
                </c:pt>
                <c:pt idx="6694">
                  <c:v>9.4647573469977975E-4</c:v>
                </c:pt>
                <c:pt idx="6695">
                  <c:v>9.4115752422892131E-4</c:v>
                </c:pt>
                <c:pt idx="6696">
                  <c:v>9.4567021726864211E-4</c:v>
                </c:pt>
                <c:pt idx="6697">
                  <c:v>9.4529411705346301E-4</c:v>
                </c:pt>
                <c:pt idx="6698">
                  <c:v>9.4378979340169189E-4</c:v>
                </c:pt>
                <c:pt idx="6699">
                  <c:v>9.4341373178979677E-4</c:v>
                </c:pt>
                <c:pt idx="6700">
                  <c:v>9.4416586273376828E-4</c:v>
                </c:pt>
                <c:pt idx="6701">
                  <c:v>9.4266163172559937E-4</c:v>
                </c:pt>
                <c:pt idx="6702">
                  <c:v>9.4228559327282188E-4</c:v>
                </c:pt>
                <c:pt idx="6703">
                  <c:v>9.4228559327282188E-4</c:v>
                </c:pt>
                <c:pt idx="6704">
                  <c:v>9.4459299895453396E-4</c:v>
                </c:pt>
                <c:pt idx="6705">
                  <c:v>9.4383995876525634E-4</c:v>
                </c:pt>
                <c:pt idx="6706">
                  <c:v>9.4792698071681145E-4</c:v>
                </c:pt>
                <c:pt idx="6707">
                  <c:v>9.4341373178979677E-4</c:v>
                </c:pt>
                <c:pt idx="6708">
                  <c:v>9.4266163172559937E-4</c:v>
                </c:pt>
                <c:pt idx="6709">
                  <c:v>9.4271045644912647E-4</c:v>
                </c:pt>
                <c:pt idx="6710">
                  <c:v>9.4266163172559937E-4</c:v>
                </c:pt>
                <c:pt idx="6711">
                  <c:v>9.4115752422892131E-4</c:v>
                </c:pt>
                <c:pt idx="6712">
                  <c:v>9.3814967970919419E-4</c:v>
                </c:pt>
                <c:pt idx="6713">
                  <c:v>9.4120456155749263E-4</c:v>
                </c:pt>
                <c:pt idx="6714">
                  <c:v>9.4685230504022787E-4</c:v>
                </c:pt>
                <c:pt idx="6715">
                  <c:v>9.4158102368862868E-4</c:v>
                </c:pt>
                <c:pt idx="6716">
                  <c:v>9.389015945346752E-4</c:v>
                </c:pt>
                <c:pt idx="6717">
                  <c:v>9.415335395247204E-4</c:v>
                </c:pt>
                <c:pt idx="6718">
                  <c:v>9.3739779575017937E-4</c:v>
                </c:pt>
                <c:pt idx="6719">
                  <c:v>9.4158102368862868E-4</c:v>
                </c:pt>
                <c:pt idx="6720">
                  <c:v>9.4228559327282188E-4</c:v>
                </c:pt>
                <c:pt idx="6721">
                  <c:v>9.4115752422892131E-4</c:v>
                </c:pt>
                <c:pt idx="6722">
                  <c:v>9.415335395247204E-4</c:v>
                </c:pt>
                <c:pt idx="6723">
                  <c:v>9.4190956253927503E-4</c:v>
                </c:pt>
                <c:pt idx="6724">
                  <c:v>9.3551822088095728E-4</c:v>
                </c:pt>
                <c:pt idx="6725">
                  <c:v>9.4002952465167811E-4</c:v>
                </c:pt>
                <c:pt idx="6726">
                  <c:v>9.3739779575017937E-4</c:v>
                </c:pt>
                <c:pt idx="6727">
                  <c:v>9.4078151665163978E-4</c:v>
                </c:pt>
                <c:pt idx="6728">
                  <c:v>9.4303767789784493E-4</c:v>
                </c:pt>
                <c:pt idx="6729">
                  <c:v>9.4002952465167811E-4</c:v>
                </c:pt>
                <c:pt idx="6730">
                  <c:v>9.4045166047733778E-4</c:v>
                </c:pt>
                <c:pt idx="6731">
                  <c:v>9.4158102368862868E-4</c:v>
                </c:pt>
                <c:pt idx="6732">
                  <c:v>9.3551822088095728E-4</c:v>
                </c:pt>
                <c:pt idx="6733">
                  <c:v>9.4115752422892131E-4</c:v>
                </c:pt>
                <c:pt idx="6734">
                  <c:v>9.4045166047733778E-4</c:v>
                </c:pt>
                <c:pt idx="6735">
                  <c:v>9.4002952465167811E-4</c:v>
                </c:pt>
                <c:pt idx="6736">
                  <c:v>9.4040551679263772E-4</c:v>
                </c:pt>
                <c:pt idx="6737">
                  <c:v>9.4078151665163978E-4</c:v>
                </c:pt>
                <c:pt idx="6738">
                  <c:v>9.4158102368862868E-4</c:v>
                </c:pt>
                <c:pt idx="6739">
                  <c:v>9.4007522152784345E-4</c:v>
                </c:pt>
                <c:pt idx="6740">
                  <c:v>9.3777373387149724E-4</c:v>
                </c:pt>
                <c:pt idx="6741">
                  <c:v>9.3894595103883672E-4</c:v>
                </c:pt>
                <c:pt idx="6742">
                  <c:v>9.3777373387149724E-4</c:v>
                </c:pt>
                <c:pt idx="6743">
                  <c:v>9.4002952465167811E-4</c:v>
                </c:pt>
                <c:pt idx="6744">
                  <c:v>9.4007522152784345E-4</c:v>
                </c:pt>
                <c:pt idx="6745">
                  <c:v>9.3965354022852254E-4</c:v>
                </c:pt>
                <c:pt idx="6746">
                  <c:v>9.3814967970919419E-4</c:v>
                </c:pt>
                <c:pt idx="6747">
                  <c:v>9.4007522152784345E-4</c:v>
                </c:pt>
                <c:pt idx="6748">
                  <c:v>9.3856954299486705E-4</c:v>
                </c:pt>
                <c:pt idx="6749">
                  <c:v>9.3856954299486705E-4</c:v>
                </c:pt>
                <c:pt idx="6750">
                  <c:v>9.3819314267668365E-4</c:v>
                </c:pt>
                <c:pt idx="6751">
                  <c:v>9.4120456155749263E-4</c:v>
                </c:pt>
                <c:pt idx="6752">
                  <c:v>9.3819314267668365E-4</c:v>
                </c:pt>
                <c:pt idx="6753">
                  <c:v>9.3856954299486705E-4</c:v>
                </c:pt>
                <c:pt idx="6754">
                  <c:v>9.3706398807447437E-4</c:v>
                </c:pt>
                <c:pt idx="6755">
                  <c:v>9.3442956436078518E-4</c:v>
                </c:pt>
                <c:pt idx="6756">
                  <c:v>9.355585567514445E-4</c:v>
                </c:pt>
                <c:pt idx="6757">
                  <c:v>9.3932236680883074E-4</c:v>
                </c:pt>
                <c:pt idx="6758">
                  <c:v>9.3442956436078518E-4</c:v>
                </c:pt>
                <c:pt idx="6759">
                  <c:v>9.3668761865705859E-4</c:v>
                </c:pt>
                <c:pt idx="6760">
                  <c:v>9.340532490105573E-4</c:v>
                </c:pt>
                <c:pt idx="6761">
                  <c:v>9.3217178809865511E-4</c:v>
                </c:pt>
                <c:pt idx="6762">
                  <c:v>9.340532490105573E-4</c:v>
                </c:pt>
                <c:pt idx="6763">
                  <c:v>9.291618521579569E-4</c:v>
                </c:pt>
                <c:pt idx="6764">
                  <c:v>9.3367694138326196E-4</c:v>
                </c:pt>
                <c:pt idx="6765">
                  <c:v>9.3856954299486705E-4</c:v>
                </c:pt>
                <c:pt idx="6766">
                  <c:v>9.3330064147866194E-4</c:v>
                </c:pt>
                <c:pt idx="6767">
                  <c:v>9.3330064147866194E-4</c:v>
                </c:pt>
                <c:pt idx="6768">
                  <c:v>9.3330064147866194E-4</c:v>
                </c:pt>
                <c:pt idx="6769">
                  <c:v>9.2652856350576595E-4</c:v>
                </c:pt>
                <c:pt idx="6770">
                  <c:v>9.3179551908245857E-4</c:v>
                </c:pt>
                <c:pt idx="6771">
                  <c:v>9.3066675836195735E-4</c:v>
                </c:pt>
                <c:pt idx="6772">
                  <c:v>9.3063222879646282E-4</c:v>
                </c:pt>
                <c:pt idx="6773">
                  <c:v>9.3518221823099079E-4</c:v>
                </c:pt>
                <c:pt idx="6774">
                  <c:v>9.314192577877683E-4</c:v>
                </c:pt>
                <c:pt idx="6775">
                  <c:v>9.2991428981932067E-4</c:v>
                </c:pt>
                <c:pt idx="6776">
                  <c:v>9.3179551908245857E-4</c:v>
                </c:pt>
                <c:pt idx="6777">
                  <c:v>9.2765706947144512E-4</c:v>
                </c:pt>
                <c:pt idx="6778">
                  <c:v>9.3175964973435128E-4</c:v>
                </c:pt>
                <c:pt idx="6779">
                  <c:v>9.3100802806357576E-4</c:v>
                </c:pt>
                <c:pt idx="6780">
                  <c:v>9.3063222879646282E-4</c:v>
                </c:pt>
                <c:pt idx="6781">
                  <c:v>9.3063222879646282E-4</c:v>
                </c:pt>
                <c:pt idx="6782">
                  <c:v>9.3063222879646282E-4</c:v>
                </c:pt>
                <c:pt idx="6783">
                  <c:v>9.3063222879646282E-4</c:v>
                </c:pt>
                <c:pt idx="6784">
                  <c:v>9.3179551908245857E-4</c:v>
                </c:pt>
                <c:pt idx="6785">
                  <c:v>9.291618521579569E-4</c:v>
                </c:pt>
                <c:pt idx="6786">
                  <c:v>9.3025643724121705E-4</c:v>
                </c:pt>
                <c:pt idx="6787">
                  <c:v>9.3100802806357576E-4</c:v>
                </c:pt>
                <c:pt idx="6788">
                  <c:v>9.3251130225544259E-4</c:v>
                </c:pt>
                <c:pt idx="6789">
                  <c:v>9.2912910884430575E-4</c:v>
                </c:pt>
                <c:pt idx="6790">
                  <c:v>9.2912910884430575E-4</c:v>
                </c:pt>
                <c:pt idx="6791">
                  <c:v>9.2725038239796791E-4</c:v>
                </c:pt>
                <c:pt idx="6792">
                  <c:v>9.2837759513468023E-4</c:v>
                </c:pt>
                <c:pt idx="6793">
                  <c:v>9.2912910884430575E-4</c:v>
                </c:pt>
                <c:pt idx="6794">
                  <c:v>9.3063222879646282E-4</c:v>
                </c:pt>
                <c:pt idx="6795">
                  <c:v>9.2991428981932067E-4</c:v>
                </c:pt>
                <c:pt idx="6796">
                  <c:v>9.3292434929651924E-4</c:v>
                </c:pt>
                <c:pt idx="6797">
                  <c:v>9.2875334813415284E-4</c:v>
                </c:pt>
                <c:pt idx="6798">
                  <c:v>9.2912910884430575E-4</c:v>
                </c:pt>
                <c:pt idx="6799">
                  <c:v>9.2837759513468023E-4</c:v>
                </c:pt>
                <c:pt idx="6800">
                  <c:v>9.2837759513468023E-4</c:v>
                </c:pt>
                <c:pt idx="6801">
                  <c:v>9.2762611226682471E-4</c:v>
                </c:pt>
                <c:pt idx="6802">
                  <c:v>9.3326298562874921E-4</c:v>
                </c:pt>
                <c:pt idx="6803">
                  <c:v>9.2800184984564982E-4</c:v>
                </c:pt>
                <c:pt idx="6804">
                  <c:v>9.314192577877683E-4</c:v>
                </c:pt>
                <c:pt idx="6805">
                  <c:v>9.3029052023036103E-4</c:v>
                </c:pt>
                <c:pt idx="6806">
                  <c:v>9.2728089309764277E-4</c:v>
                </c:pt>
                <c:pt idx="6807">
                  <c:v>9.295380671285983E-4</c:v>
                </c:pt>
                <c:pt idx="6808">
                  <c:v>9.2991428981932067E-4</c:v>
                </c:pt>
                <c:pt idx="6809">
                  <c:v>9.291618521579569E-4</c:v>
                </c:pt>
                <c:pt idx="6810">
                  <c:v>9.3518221823099079E-4</c:v>
                </c:pt>
                <c:pt idx="6811">
                  <c:v>9.295380671285983E-4</c:v>
                </c:pt>
                <c:pt idx="6812">
                  <c:v>9.295380671285983E-4</c:v>
                </c:pt>
                <c:pt idx="6813">
                  <c:v>9.3029052023036103E-4</c:v>
                </c:pt>
                <c:pt idx="6814">
                  <c:v>9.2652856350576595E-4</c:v>
                </c:pt>
                <c:pt idx="6815">
                  <c:v>9.287856449071585E-4</c:v>
                </c:pt>
                <c:pt idx="6816">
                  <c:v>9.2765706947144512E-4</c:v>
                </c:pt>
                <c:pt idx="6817">
                  <c:v>9.295380671285983E-4</c:v>
                </c:pt>
                <c:pt idx="6818">
                  <c:v>9.3179551908245857E-4</c:v>
                </c:pt>
                <c:pt idx="6819">
                  <c:v>9.2840944537596532E-4</c:v>
                </c:pt>
                <c:pt idx="6820">
                  <c:v>9.291618521579569E-4</c:v>
                </c:pt>
                <c:pt idx="6821">
                  <c:v>9.3029052023036103E-4</c:v>
                </c:pt>
                <c:pt idx="6822">
                  <c:v>9.2615241028721606E-4</c:v>
                </c:pt>
                <c:pt idx="6823">
                  <c:v>9.291618521579569E-4</c:v>
                </c:pt>
                <c:pt idx="6824">
                  <c:v>9.3254806483659622E-4</c:v>
                </c:pt>
                <c:pt idx="6825">
                  <c:v>9.2615241028721606E-4</c:v>
                </c:pt>
                <c:pt idx="6826">
                  <c:v>9.2728089309764277E-4</c:v>
                </c:pt>
                <c:pt idx="6827">
                  <c:v>9.2728089309764277E-4</c:v>
                </c:pt>
                <c:pt idx="6828">
                  <c:v>9.2502399693827105E-4</c:v>
                </c:pt>
                <c:pt idx="6829">
                  <c:v>9.2728089309764277E-4</c:v>
                </c:pt>
                <c:pt idx="6830">
                  <c:v>9.2499616508086497E-4</c:v>
                </c:pt>
                <c:pt idx="6831">
                  <c:v>9.2499616508086497E-4</c:v>
                </c:pt>
                <c:pt idx="6832">
                  <c:v>9.287856449071585E-4</c:v>
                </c:pt>
                <c:pt idx="6833">
                  <c:v>9.287856449071585E-4</c:v>
                </c:pt>
                <c:pt idx="6834">
                  <c:v>9.2502399693827105E-4</c:v>
                </c:pt>
                <c:pt idx="6835">
                  <c:v>9.2462048917513954E-4</c:v>
                </c:pt>
                <c:pt idx="6836">
                  <c:v>9.2349350770543396E-4</c:v>
                </c:pt>
                <c:pt idx="6837">
                  <c:v>9.238691604876618E-4</c:v>
                </c:pt>
                <c:pt idx="6838">
                  <c:v>9.2424482097748441E-4</c:v>
                </c:pt>
                <c:pt idx="6839">
                  <c:v>9.2725038239796791E-4</c:v>
                </c:pt>
                <c:pt idx="6840">
                  <c:v>9.238691604876618E-4</c:v>
                </c:pt>
                <c:pt idx="6841">
                  <c:v>9.2537184869489727E-4</c:v>
                </c:pt>
                <c:pt idx="6842">
                  <c:v>9.238691604876618E-4</c:v>
                </c:pt>
                <c:pt idx="6843">
                  <c:v>9.2424482097748441E-4</c:v>
                </c:pt>
                <c:pt idx="6844">
                  <c:v>9.2615241028721606E-4</c:v>
                </c:pt>
                <c:pt idx="6845">
                  <c:v>9.2011297946804124E-4</c:v>
                </c:pt>
                <c:pt idx="6846">
                  <c:v>9.227673785991747E-4</c:v>
                </c:pt>
                <c:pt idx="6847">
                  <c:v>9.2725038239796791E-4</c:v>
                </c:pt>
                <c:pt idx="6848">
                  <c:v>9.2274222526281615E-4</c:v>
                </c:pt>
                <c:pt idx="6849">
                  <c:v>9.2236659560195186E-4</c:v>
                </c:pt>
                <c:pt idx="6850">
                  <c:v>9.2199097364773343E-4</c:v>
                </c:pt>
                <c:pt idx="6851">
                  <c:v>9.197374037487225E-4</c:v>
                </c:pt>
                <c:pt idx="6852">
                  <c:v>9.2274222526281615E-4</c:v>
                </c:pt>
                <c:pt idx="6853">
                  <c:v>9.2236659560195186E-4</c:v>
                </c:pt>
                <c:pt idx="6854">
                  <c:v>9.2349350770543396E-4</c:v>
                </c:pt>
                <c:pt idx="6855">
                  <c:v>9.2837759513468023E-4</c:v>
                </c:pt>
                <c:pt idx="6856">
                  <c:v>9.2123975285828854E-4</c:v>
                </c:pt>
                <c:pt idx="6857">
                  <c:v>9.1898627542480753E-4</c:v>
                </c:pt>
                <c:pt idx="6858">
                  <c:v>9.208641540225873E-4</c:v>
                </c:pt>
                <c:pt idx="6859">
                  <c:v>9.1748411122922991E-4</c:v>
                </c:pt>
                <c:pt idx="6860">
                  <c:v>9.204885628925839E-4</c:v>
                </c:pt>
                <c:pt idx="6861">
                  <c:v>9.2199097364773343E-4</c:v>
                </c:pt>
                <c:pt idx="6862">
                  <c:v>9.2011297946804124E-4</c:v>
                </c:pt>
                <c:pt idx="6863">
                  <c:v>9.2199097364773343E-4</c:v>
                </c:pt>
                <c:pt idx="6864">
                  <c:v>9.2011297946804124E-4</c:v>
                </c:pt>
                <c:pt idx="6865">
                  <c:v>9.1673307535377441E-4</c:v>
                </c:pt>
                <c:pt idx="6866">
                  <c:v>9.2123975285828854E-4</c:v>
                </c:pt>
                <c:pt idx="6867">
                  <c:v>9.1523109603804781E-4</c:v>
                </c:pt>
                <c:pt idx="6868">
                  <c:v>9.197374037487225E-4</c:v>
                </c:pt>
                <c:pt idx="6869">
                  <c:v>9.2161535939992505E-4</c:v>
                </c:pt>
                <c:pt idx="6870">
                  <c:v>9.204885628925839E-4</c:v>
                </c:pt>
                <c:pt idx="6871">
                  <c:v>9.208641540225873E-4</c:v>
                </c:pt>
                <c:pt idx="6872">
                  <c:v>9.1785964072218574E-4</c:v>
                </c:pt>
                <c:pt idx="6873">
                  <c:v>9.1260292875887134E-4</c:v>
                </c:pt>
                <c:pt idx="6874">
                  <c:v>9.1710858943983887E-4</c:v>
                </c:pt>
                <c:pt idx="6875">
                  <c:v>9.1485562046506356E-4</c:v>
                </c:pt>
                <c:pt idx="6876">
                  <c:v>9.1785964072218574E-4</c:v>
                </c:pt>
                <c:pt idx="6877">
                  <c:v>9.1785964072218574E-4</c:v>
                </c:pt>
                <c:pt idx="6878">
                  <c:v>9.1861072281973727E-4</c:v>
                </c:pt>
                <c:pt idx="6879">
                  <c:v>9.1485562046506356E-4</c:v>
                </c:pt>
                <c:pt idx="6880">
                  <c:v>9.1598207029067885E-4</c:v>
                </c:pt>
                <c:pt idx="6881">
                  <c:v>9.1485562046506356E-4</c:v>
                </c:pt>
                <c:pt idx="6882">
                  <c:v>9.1673307535377441E-4</c:v>
                </c:pt>
                <c:pt idx="6883">
                  <c:v>9.1598207029067885E-4</c:v>
                </c:pt>
                <c:pt idx="6884">
                  <c:v>9.1861072281973727E-4</c:v>
                </c:pt>
                <c:pt idx="6885">
                  <c:v>9.1560657931317373E-4</c:v>
                </c:pt>
                <c:pt idx="6886">
                  <c:v>9.1861072281973727E-4</c:v>
                </c:pt>
                <c:pt idx="6887">
                  <c:v>9.1710858943983887E-4</c:v>
                </c:pt>
                <c:pt idx="6888">
                  <c:v>9.1710858943983887E-4</c:v>
                </c:pt>
                <c:pt idx="6889">
                  <c:v>9.1635756897080018E-4</c:v>
                </c:pt>
                <c:pt idx="6890">
                  <c:v>9.1297835812397963E-4</c:v>
                </c:pt>
                <c:pt idx="6891">
                  <c:v>9.1335379518980809E-4</c:v>
                </c:pt>
                <c:pt idx="6892">
                  <c:v>9.1861072281973727E-4</c:v>
                </c:pt>
                <c:pt idx="6893">
                  <c:v>9.144801525939845E-4</c:v>
                </c:pt>
                <c:pt idx="6894">
                  <c:v>9.1560657931317373E-4</c:v>
                </c:pt>
                <c:pt idx="6895">
                  <c:v>9.144801525939845E-4</c:v>
                </c:pt>
                <c:pt idx="6896">
                  <c:v>9.114766868654992E-4</c:v>
                </c:pt>
                <c:pt idx="6897">
                  <c:v>9.1485562046506356E-4</c:v>
                </c:pt>
                <c:pt idx="6898">
                  <c:v>9.1523109603804781E-4</c:v>
                </c:pt>
                <c:pt idx="6899">
                  <c:v>9.144801525939845E-4</c:v>
                </c:pt>
                <c:pt idx="6900">
                  <c:v>9.1861072281973727E-4</c:v>
                </c:pt>
                <c:pt idx="6901">
                  <c:v>9.1372923995659361E-4</c:v>
                </c:pt>
                <c:pt idx="6902">
                  <c:v>9.1372923995659361E-4</c:v>
                </c:pt>
                <c:pt idx="6903">
                  <c:v>9.1260292875887134E-4</c:v>
                </c:pt>
                <c:pt idx="6904">
                  <c:v>9.0922441096621986E-4</c:v>
                </c:pt>
                <c:pt idx="6905">
                  <c:v>9.1185209312986786E-4</c:v>
                </c:pt>
                <c:pt idx="6906">
                  <c:v>9.144801525939845E-4</c:v>
                </c:pt>
                <c:pt idx="6907">
                  <c:v>9.114766868654992E-4</c:v>
                </c:pt>
                <c:pt idx="6908">
                  <c:v>9.1410469242457363E-4</c:v>
                </c:pt>
                <c:pt idx="6909">
                  <c:v>9.1222750709424641E-4</c:v>
                </c:pt>
                <c:pt idx="6910">
                  <c:v>9.114766868654992E-4</c:v>
                </c:pt>
                <c:pt idx="6911">
                  <c:v>9.1185209312986786E-4</c:v>
                </c:pt>
                <c:pt idx="6912">
                  <c:v>9.0472069053847191E-4</c:v>
                </c:pt>
                <c:pt idx="6913">
                  <c:v>9.0884905859528551E-4</c:v>
                </c:pt>
                <c:pt idx="6914">
                  <c:v>9.1110128830090256E-4</c:v>
                </c:pt>
                <c:pt idx="6915">
                  <c:v>9.103609414799278E-4</c:v>
                </c:pt>
                <c:pt idx="6916">
                  <c:v>9.0997513880338094E-4</c:v>
                </c:pt>
                <c:pt idx="6917">
                  <c:v>9.0959977103550614E-4</c:v>
                </c:pt>
                <c:pt idx="6918">
                  <c:v>9.0659710602179495E-4</c:v>
                </c:pt>
                <c:pt idx="6919">
                  <c:v>9.0697241220759459E-4</c:v>
                </c:pt>
                <c:pt idx="6920">
                  <c:v>9.0772304767022121E-4</c:v>
                </c:pt>
                <c:pt idx="6921">
                  <c:v>9.0734772609032423E-4</c:v>
                </c:pt>
                <c:pt idx="6922">
                  <c:v>9.0734772609032423E-4</c:v>
                </c:pt>
                <c:pt idx="6923">
                  <c:v>9.0847371392246501E-4</c:v>
                </c:pt>
                <c:pt idx="6924">
                  <c:v>9.0659710602179495E-4</c:v>
                </c:pt>
                <c:pt idx="6925">
                  <c:v>9.0809837694752265E-4</c:v>
                </c:pt>
                <c:pt idx="6926">
                  <c:v>9.0547123364361382E-4</c:v>
                </c:pt>
                <c:pt idx="6927">
                  <c:v>9.0659710602179495E-4</c:v>
                </c:pt>
                <c:pt idx="6928">
                  <c:v>9.0659710602179495E-4</c:v>
                </c:pt>
                <c:pt idx="6929">
                  <c:v>9.0922441096621986E-4</c:v>
                </c:pt>
                <c:pt idx="6930">
                  <c:v>9.0772304767022121E-4</c:v>
                </c:pt>
                <c:pt idx="6931">
                  <c:v>9.0847371392246501E-4</c:v>
                </c:pt>
                <c:pt idx="6932">
                  <c:v>9.0584651674004157E-4</c:v>
                </c:pt>
                <c:pt idx="6933">
                  <c:v>9.0622180753268972E-4</c:v>
                </c:pt>
                <c:pt idx="6934">
                  <c:v>9.0434543052928483E-4</c:v>
                </c:pt>
                <c:pt idx="6935">
                  <c:v>9.0810612772285388E-4</c:v>
                </c:pt>
                <c:pt idx="6936">
                  <c:v>9.0584651674004157E-4</c:v>
                </c:pt>
                <c:pt idx="6937">
                  <c:v>9.0809837694752265E-4</c:v>
                </c:pt>
                <c:pt idx="6938">
                  <c:v>9.0509595824316935E-4</c:v>
                </c:pt>
                <c:pt idx="6939">
                  <c:v>9.0434543052928483E-4</c:v>
                </c:pt>
                <c:pt idx="6940">
                  <c:v>9.0547123364361382E-4</c:v>
                </c:pt>
                <c:pt idx="6941">
                  <c:v>9.0584651674004157E-4</c:v>
                </c:pt>
                <c:pt idx="6942">
                  <c:v>9.0584651674004157E-4</c:v>
                </c:pt>
                <c:pt idx="6943">
                  <c:v>9.0959977103550614E-4</c:v>
                </c:pt>
                <c:pt idx="6944">
                  <c:v>9.0509595824316935E-4</c:v>
                </c:pt>
                <c:pt idx="6945">
                  <c:v>9.0885770147980903E-4</c:v>
                </c:pt>
                <c:pt idx="6946">
                  <c:v>9.0585159140164505E-4</c:v>
                </c:pt>
                <c:pt idx="6947">
                  <c:v>9.0472069053847191E-4</c:v>
                </c:pt>
                <c:pt idx="6948">
                  <c:v>9.0584651674004157E-4</c:v>
                </c:pt>
                <c:pt idx="6949">
                  <c:v>9.0209403206661942E-4</c:v>
                </c:pt>
                <c:pt idx="6950">
                  <c:v>9.0472069053847191E-4</c:v>
                </c:pt>
                <c:pt idx="6951">
                  <c:v>9.1072589743584236E-4</c:v>
                </c:pt>
                <c:pt idx="6952">
                  <c:v>9.0434543052928483E-4</c:v>
                </c:pt>
                <c:pt idx="6953">
                  <c:v>9.0472069053847191E-4</c:v>
                </c:pt>
                <c:pt idx="6954">
                  <c:v>9.0359493359649392E-4</c:v>
                </c:pt>
                <c:pt idx="6955">
                  <c:v>9.0134335086203266E-4</c:v>
                </c:pt>
                <c:pt idx="6956">
                  <c:v>9.0321969667241705E-4</c:v>
                </c:pt>
                <c:pt idx="6957">
                  <c:v>9.0359733246510093E-4</c:v>
                </c:pt>
                <c:pt idx="6958">
                  <c:v>9.0472442726348965E-4</c:v>
                </c:pt>
                <c:pt idx="6959">
                  <c:v>9.0622180753268972E-4</c:v>
                </c:pt>
                <c:pt idx="6960">
                  <c:v>9.0359493359649392E-4</c:v>
                </c:pt>
                <c:pt idx="6961">
                  <c:v>9.0171882591937578E-4</c:v>
                </c:pt>
                <c:pt idx="6962">
                  <c:v>9.0246924590771632E-4</c:v>
                </c:pt>
                <c:pt idx="6963">
                  <c:v>8.9946524467451514E-4</c:v>
                </c:pt>
                <c:pt idx="6964">
                  <c:v>9.0434872129325767E-4</c:v>
                </c:pt>
                <c:pt idx="6965">
                  <c:v>9.0359493359649392E-4</c:v>
                </c:pt>
                <c:pt idx="6966">
                  <c:v>9.0321969667241705E-4</c:v>
                </c:pt>
                <c:pt idx="6967">
                  <c:v>9.0359493359649392E-4</c:v>
                </c:pt>
                <c:pt idx="6968">
                  <c:v>9.0359493359649392E-4</c:v>
                </c:pt>
                <c:pt idx="6969">
                  <c:v>9.0321969667241705E-4</c:v>
                </c:pt>
                <c:pt idx="6970">
                  <c:v>9.0434543052928483E-4</c:v>
                </c:pt>
                <c:pt idx="6971">
                  <c:v>9.0209403206661942E-4</c:v>
                </c:pt>
                <c:pt idx="6972">
                  <c:v>9.0209403206661942E-4</c:v>
                </c:pt>
                <c:pt idx="6973">
                  <c:v>9.0209403206661942E-4</c:v>
                </c:pt>
                <c:pt idx="6974">
                  <c:v>9.0472069053847191E-4</c:v>
                </c:pt>
                <c:pt idx="6975">
                  <c:v>9.0284446744290326E-4</c:v>
                </c:pt>
                <c:pt idx="6976">
                  <c:v>9.0171882591937578E-4</c:v>
                </c:pt>
                <c:pt idx="6977">
                  <c:v>9.0059325363839879E-4</c:v>
                </c:pt>
                <c:pt idx="6978">
                  <c:v>9.0059325363839879E-4</c:v>
                </c:pt>
                <c:pt idx="6979">
                  <c:v>9.0096843670550231E-4</c:v>
                </c:pt>
                <c:pt idx="6980">
                  <c:v>9.039701782153711E-4</c:v>
                </c:pt>
                <c:pt idx="6981">
                  <c:v>9.0171882591937578E-4</c:v>
                </c:pt>
                <c:pt idx="6982">
                  <c:v>9.0397302302720685E-4</c:v>
                </c:pt>
                <c:pt idx="6983">
                  <c:v>9.0096843670550231E-4</c:v>
                </c:pt>
                <c:pt idx="6984">
                  <c:v>9.0171882591937578E-4</c:v>
                </c:pt>
                <c:pt idx="6985">
                  <c:v>9.0134362746574883E-4</c:v>
                </c:pt>
                <c:pt idx="6986">
                  <c:v>8.9984291058267619E-4</c:v>
                </c:pt>
                <c:pt idx="6987">
                  <c:v>9.0096771422090455E-4</c:v>
                </c:pt>
                <c:pt idx="6988">
                  <c:v>9.039701782153711E-4</c:v>
                </c:pt>
                <c:pt idx="6989">
                  <c:v>8.9946524467451514E-4</c:v>
                </c:pt>
                <c:pt idx="6990">
                  <c:v>9.0059208528182563E-4</c:v>
                </c:pt>
                <c:pt idx="6991">
                  <c:v>8.9984085050886771E-4</c:v>
                </c:pt>
                <c:pt idx="6992">
                  <c:v>8.9833847337712021E-4</c:v>
                </c:pt>
                <c:pt idx="6993">
                  <c:v>8.9946524467451514E-4</c:v>
                </c:pt>
                <c:pt idx="6994">
                  <c:v>8.9796289834575356E-4</c:v>
                </c:pt>
                <c:pt idx="6995">
                  <c:v>8.9984085050886771E-4</c:v>
                </c:pt>
                <c:pt idx="6996">
                  <c:v>9.0359733246510093E-4</c:v>
                </c:pt>
                <c:pt idx="6997">
                  <c:v>9.0096771422090455E-4</c:v>
                </c:pt>
                <c:pt idx="6998">
                  <c:v>9.0021646404455887E-4</c:v>
                </c:pt>
                <c:pt idx="6999">
                  <c:v>8.9796718755681844E-4</c:v>
                </c:pt>
                <c:pt idx="7000">
                  <c:v>8.9646067521946288E-4</c:v>
                </c:pt>
                <c:pt idx="7001">
                  <c:v>8.9834231677854209E-4</c:v>
                </c:pt>
                <c:pt idx="7002">
                  <c:v>9.0134362746574883E-4</c:v>
                </c:pt>
                <c:pt idx="7003">
                  <c:v>8.9946775059358364E-4</c:v>
                </c:pt>
                <c:pt idx="7004">
                  <c:v>9.0134335086203266E-4</c:v>
                </c:pt>
                <c:pt idx="7005">
                  <c:v>8.9758733101454144E-4</c:v>
                </c:pt>
                <c:pt idx="7006">
                  <c:v>8.9683621945163268E-4</c:v>
                </c:pt>
                <c:pt idx="7007">
                  <c:v>8.9759206602634553E-4</c:v>
                </c:pt>
                <c:pt idx="7008">
                  <c:v>8.9234117204861716E-4</c:v>
                </c:pt>
                <c:pt idx="7009">
                  <c:v>8.9721695218688668E-4</c:v>
                </c:pt>
                <c:pt idx="7010">
                  <c:v>8.9646674758006627E-4</c:v>
                </c:pt>
                <c:pt idx="7011">
                  <c:v>8.9758733101454144E-4</c:v>
                </c:pt>
                <c:pt idx="7012">
                  <c:v>8.9684184603820586E-4</c:v>
                </c:pt>
                <c:pt idx="7013">
                  <c:v>8.9833847337712021E-4</c:v>
                </c:pt>
                <c:pt idx="7014">
                  <c:v>8.9683621945163268E-4</c:v>
                </c:pt>
                <c:pt idx="7015">
                  <c:v>8.9721177138324653E-4</c:v>
                </c:pt>
                <c:pt idx="7016">
                  <c:v>8.9458306954198709E-4</c:v>
                </c:pt>
                <c:pt idx="7017">
                  <c:v>8.9683621945163268E-4</c:v>
                </c:pt>
                <c:pt idx="7018">
                  <c:v>8.9796289834575356E-4</c:v>
                </c:pt>
                <c:pt idx="7019">
                  <c:v>8.987140561088784E-4</c:v>
                </c:pt>
                <c:pt idx="7020">
                  <c:v>8.9758733101454144E-4</c:v>
                </c:pt>
                <c:pt idx="7021">
                  <c:v>8.9796289834575356E-4</c:v>
                </c:pt>
                <c:pt idx="7022">
                  <c:v>8.9420757150150947E-4</c:v>
                </c:pt>
                <c:pt idx="7023">
                  <c:v>8.987140561088784E-4</c:v>
                </c:pt>
                <c:pt idx="7024">
                  <c:v>8.987140561088784E-4</c:v>
                </c:pt>
                <c:pt idx="7025">
                  <c:v>8.9984085050886771E-4</c:v>
                </c:pt>
                <c:pt idx="7026">
                  <c:v>8.9533408871724982E-4</c:v>
                </c:pt>
                <c:pt idx="7027">
                  <c:v>8.9758733101454144E-4</c:v>
                </c:pt>
                <c:pt idx="7028">
                  <c:v>8.9533408871724982E-4</c:v>
                </c:pt>
                <c:pt idx="7029">
                  <c:v>8.9534149834652975E-4</c:v>
                </c:pt>
                <c:pt idx="7030">
                  <c:v>8.9608513868650024E-4</c:v>
                </c:pt>
                <c:pt idx="7031">
                  <c:v>8.9345659851367801E-4</c:v>
                </c:pt>
                <c:pt idx="7032">
                  <c:v>8.9608513868650024E-4</c:v>
                </c:pt>
                <c:pt idx="7033">
                  <c:v>9.0021646404455887E-4</c:v>
                </c:pt>
                <c:pt idx="7034">
                  <c:v>8.9646067521946288E-4</c:v>
                </c:pt>
                <c:pt idx="7035">
                  <c:v>8.9833847337712021E-4</c:v>
                </c:pt>
                <c:pt idx="7036">
                  <c:v>8.9683621945163268E-4</c:v>
                </c:pt>
                <c:pt idx="7037">
                  <c:v>8.9309120749214428E-4</c:v>
                </c:pt>
                <c:pt idx="7038">
                  <c:v>8.9570960985250808E-4</c:v>
                </c:pt>
                <c:pt idx="7039">
                  <c:v>8.9384127368837777E-4</c:v>
                </c:pt>
                <c:pt idx="7040">
                  <c:v>8.9570960985250808E-4</c:v>
                </c:pt>
                <c:pt idx="7041">
                  <c:v>9.0059325363839879E-4</c:v>
                </c:pt>
                <c:pt idx="7042">
                  <c:v>8.9496643064819015E-4</c:v>
                </c:pt>
                <c:pt idx="7043">
                  <c:v>8.9459137063920891E-4</c:v>
                </c:pt>
                <c:pt idx="7044">
                  <c:v>8.9458306954198709E-4</c:v>
                </c:pt>
                <c:pt idx="7045">
                  <c:v>8.8707457104212912E-4</c:v>
                </c:pt>
                <c:pt idx="7046">
                  <c:v>8.9345659851367801E-4</c:v>
                </c:pt>
                <c:pt idx="7047">
                  <c:v>8.9121617654051377E-4</c:v>
                </c:pt>
                <c:pt idx="7048">
                  <c:v>8.9309120749214428E-4</c:v>
                </c:pt>
                <c:pt idx="7049">
                  <c:v>8.9496643064819015E-4</c:v>
                </c:pt>
                <c:pt idx="7050">
                  <c:v>8.9271618592641055E-4</c:v>
                </c:pt>
                <c:pt idx="7051">
                  <c:v>8.9270565631510018E-4</c:v>
                </c:pt>
                <c:pt idx="7052">
                  <c:v>8.9309120749214428E-4</c:v>
                </c:pt>
                <c:pt idx="7053">
                  <c:v>8.8634199537091115E-4</c:v>
                </c:pt>
                <c:pt idx="7054">
                  <c:v>8.9234117204861716E-4</c:v>
                </c:pt>
                <c:pt idx="7055">
                  <c:v>8.8821652672933641E-4</c:v>
                </c:pt>
                <c:pt idx="7056">
                  <c:v>8.8971629014653118E-4</c:v>
                </c:pt>
                <c:pt idx="7057">
                  <c:v>8.9009125021536197E-4</c:v>
                </c:pt>
                <c:pt idx="7058">
                  <c:v>8.9009125021536197E-4</c:v>
                </c:pt>
                <c:pt idx="7059">
                  <c:v>8.8971629014653118E-4</c:v>
                </c:pt>
                <c:pt idx="7060">
                  <c:v>8.9009125021536197E-4</c:v>
                </c:pt>
                <c:pt idx="7061">
                  <c:v>8.8784160508838857E-4</c:v>
                </c:pt>
                <c:pt idx="7062">
                  <c:v>8.8971629014653118E-4</c:v>
                </c:pt>
                <c:pt idx="7063">
                  <c:v>8.9009125021536197E-4</c:v>
                </c:pt>
                <c:pt idx="7064">
                  <c:v>8.9121617654051377E-4</c:v>
                </c:pt>
                <c:pt idx="7065">
                  <c:v>8.9009125021536197E-4</c:v>
                </c:pt>
                <c:pt idx="7066">
                  <c:v>8.8671688627380593E-4</c:v>
                </c:pt>
                <c:pt idx="7067">
                  <c:v>8.8594856173194189E-4</c:v>
                </c:pt>
                <c:pt idx="7068">
                  <c:v>8.8671688627380593E-4</c:v>
                </c:pt>
                <c:pt idx="7069">
                  <c:v>8.8746669113230834E-4</c:v>
                </c:pt>
                <c:pt idx="7070">
                  <c:v>8.8746669113230834E-4</c:v>
                </c:pt>
                <c:pt idx="7071">
                  <c:v>8.859671121519393E-4</c:v>
                </c:pt>
                <c:pt idx="7072">
                  <c:v>8.8896639306678077E-4</c:v>
                </c:pt>
                <c:pt idx="7073">
                  <c:v>8.8671688627380593E-4</c:v>
                </c:pt>
                <c:pt idx="7074">
                  <c:v>8.8782528238164798E-4</c:v>
                </c:pt>
                <c:pt idx="7075">
                  <c:v>8.8857602449622338E-4</c:v>
                </c:pt>
                <c:pt idx="7076">
                  <c:v>8.8446765611055293E-4</c:v>
                </c:pt>
                <c:pt idx="7077">
                  <c:v>8.8632389047577401E-4</c:v>
                </c:pt>
                <c:pt idx="7078">
                  <c:v>8.8896639306678077E-4</c:v>
                </c:pt>
                <c:pt idx="7079">
                  <c:v>8.8484250859619646E-4</c:v>
                </c:pt>
                <c:pt idx="7080">
                  <c:v>8.8559223661665318E-4</c:v>
                </c:pt>
                <c:pt idx="7081">
                  <c:v>8.8669922691242409E-4</c:v>
                </c:pt>
                <c:pt idx="7082">
                  <c:v>8.837179741872542E-4</c:v>
                </c:pt>
                <c:pt idx="7083">
                  <c:v>8.8409281130765079E-4</c:v>
                </c:pt>
                <c:pt idx="7084">
                  <c:v>8.8821652672933641E-4</c:v>
                </c:pt>
                <c:pt idx="7085">
                  <c:v>8.8669922691242409E-4</c:v>
                </c:pt>
                <c:pt idx="7086">
                  <c:v>8.8971629014653118E-4</c:v>
                </c:pt>
                <c:pt idx="7087">
                  <c:v>8.8744992286512493E-4</c:v>
                </c:pt>
                <c:pt idx="7088">
                  <c:v>8.8521736876481794E-4</c:v>
                </c:pt>
                <c:pt idx="7089">
                  <c:v>8.8519792732178533E-4</c:v>
                </c:pt>
                <c:pt idx="7090">
                  <c:v>8.8031955355181947E-4</c:v>
                </c:pt>
                <c:pt idx="7091">
                  <c:v>8.8669922691242409E-4</c:v>
                </c:pt>
                <c:pt idx="7092">
                  <c:v>8.8782528238164798E-4</c:v>
                </c:pt>
                <c:pt idx="7093">
                  <c:v>8.8519792732178533E-4</c:v>
                </c:pt>
                <c:pt idx="7094">
                  <c:v>8.8820064959193538E-4</c:v>
                </c:pt>
                <c:pt idx="7095">
                  <c:v>8.8707457104212912E-4</c:v>
                </c:pt>
                <c:pt idx="7096">
                  <c:v>8.8519792732178533E-4</c:v>
                </c:pt>
                <c:pt idx="7097">
                  <c:v>8.8669922691242409E-4</c:v>
                </c:pt>
                <c:pt idx="7098">
                  <c:v>8.8144521675968194E-4</c:v>
                </c:pt>
                <c:pt idx="7099">
                  <c:v>8.8521736876481794E-4</c:v>
                </c:pt>
                <c:pt idx="7100">
                  <c:v>8.8557324068069126E-4</c:v>
                </c:pt>
                <c:pt idx="7101">
                  <c:v>8.8594856173194189E-4</c:v>
                </c:pt>
                <c:pt idx="7102">
                  <c:v>8.8521736876481794E-4</c:v>
                </c:pt>
                <c:pt idx="7103">
                  <c:v>8.8707457104212912E-4</c:v>
                </c:pt>
                <c:pt idx="7104">
                  <c:v>8.8632389047577401E-4</c:v>
                </c:pt>
                <c:pt idx="7105">
                  <c:v>8.8409281130765079E-4</c:v>
                </c:pt>
                <c:pt idx="7106">
                  <c:v>8.8519792732178533E-4</c:v>
                </c:pt>
                <c:pt idx="7107">
                  <c:v>8.8634199537091115E-4</c:v>
                </c:pt>
                <c:pt idx="7108">
                  <c:v>8.8521736876481794E-4</c:v>
                </c:pt>
                <c:pt idx="7109">
                  <c:v>8.8334314474912672E-4</c:v>
                </c:pt>
                <c:pt idx="7110">
                  <c:v>8.8146911278426192E-4</c:v>
                </c:pt>
                <c:pt idx="7111">
                  <c:v>8.8296832299303231E-4</c:v>
                </c:pt>
                <c:pt idx="7112">
                  <c:v>8.8221870252599792E-4</c:v>
                </c:pt>
                <c:pt idx="7113">
                  <c:v>8.837179741872542E-4</c:v>
                </c:pt>
                <c:pt idx="7114">
                  <c:v>8.8334314474912672E-4</c:v>
                </c:pt>
                <c:pt idx="7115">
                  <c:v>8.8559223661665318E-4</c:v>
                </c:pt>
                <c:pt idx="7116">
                  <c:v>8.8296832299303231E-4</c:v>
                </c:pt>
                <c:pt idx="7117">
                  <c:v>8.8296832299303231E-4</c:v>
                </c:pt>
                <c:pt idx="7118">
                  <c:v>8.8296832299303231E-4</c:v>
                </c:pt>
                <c:pt idx="7119">
                  <c:v>8.8332147590415534E-4</c:v>
                </c:pt>
                <c:pt idx="7120">
                  <c:v>8.8146911278426192E-4</c:v>
                </c:pt>
                <c:pt idx="7121">
                  <c:v>8.8146911278426192E-4</c:v>
                </c:pt>
                <c:pt idx="7122">
                  <c:v>8.8332147590415534E-4</c:v>
                </c:pt>
                <c:pt idx="7123">
                  <c:v>8.8634199537091115E-4</c:v>
                </c:pt>
                <c:pt idx="7124">
                  <c:v>8.8332147590415534E-4</c:v>
                </c:pt>
                <c:pt idx="7125">
                  <c:v>8.8334314474912672E-4</c:v>
                </c:pt>
                <c:pt idx="7126">
                  <c:v>8.8146911278426192E-4</c:v>
                </c:pt>
                <c:pt idx="7127">
                  <c:v>8.7922052789195454E-4</c:v>
                </c:pt>
                <c:pt idx="7128">
                  <c:v>8.7922052789195454E-4</c:v>
                </c:pt>
                <c:pt idx="7129">
                  <c:v>8.7997002546912897E-4</c:v>
                </c:pt>
                <c:pt idx="7130">
                  <c:v>8.795952728407057E-4</c:v>
                </c:pt>
                <c:pt idx="7131">
                  <c:v>8.8296832299303231E-4</c:v>
                </c:pt>
                <c:pt idx="7132">
                  <c:v>8.7994434786091739E-4</c:v>
                </c:pt>
                <c:pt idx="7133">
                  <c:v>8.7659752826168039E-4</c:v>
                </c:pt>
                <c:pt idx="7134">
                  <c:v>8.7994434786091739E-4</c:v>
                </c:pt>
                <c:pt idx="7135">
                  <c:v>8.7656784261038497E-4</c:v>
                </c:pt>
                <c:pt idx="7136">
                  <c:v>8.8031955355181947E-4</c:v>
                </c:pt>
                <c:pt idx="7137">
                  <c:v>8.7847106103252346E-4</c:v>
                </c:pt>
                <c:pt idx="7138">
                  <c:v>8.7659752826168039E-4</c:v>
                </c:pt>
                <c:pt idx="7139">
                  <c:v>8.8031955355181947E-4</c:v>
                </c:pt>
                <c:pt idx="7140">
                  <c:v>8.7806843473366212E-4</c:v>
                </c:pt>
                <c:pt idx="7141">
                  <c:v>8.7397490484280747E-4</c:v>
                </c:pt>
                <c:pt idx="7142">
                  <c:v>8.7734691833501479E-4</c:v>
                </c:pt>
                <c:pt idx="7143">
                  <c:v>8.7135265755440181E-4</c:v>
                </c:pt>
                <c:pt idx="7144">
                  <c:v>8.7659752826168039E-4</c:v>
                </c:pt>
                <c:pt idx="7145">
                  <c:v>8.7806843473366212E-4</c:v>
                </c:pt>
                <c:pt idx="7146">
                  <c:v>8.7844360198293346E-4</c:v>
                </c:pt>
                <c:pt idx="7147">
                  <c:v>8.7881877692005863E-4</c:v>
                </c:pt>
                <c:pt idx="7148">
                  <c:v>8.7806843473366212E-4</c:v>
                </c:pt>
                <c:pt idx="7149">
                  <c:v>8.7581759266972372E-4</c:v>
                </c:pt>
                <c:pt idx="7150">
                  <c:v>8.7806843473366212E-4</c:v>
                </c:pt>
                <c:pt idx="7151">
                  <c:v>8.7619271379683634E-4</c:v>
                </c:pt>
                <c:pt idx="7152">
                  <c:v>8.7919395954527322E-4</c:v>
                </c:pt>
                <c:pt idx="7153">
                  <c:v>8.7881877692005863E-4</c:v>
                </c:pt>
                <c:pt idx="7154">
                  <c:v>8.7956914985881413E-4</c:v>
                </c:pt>
                <c:pt idx="7155">
                  <c:v>8.7659752826168039E-4</c:v>
                </c:pt>
                <c:pt idx="7156">
                  <c:v>8.7844360198293346E-4</c:v>
                </c:pt>
                <c:pt idx="7157">
                  <c:v>8.7656784261038497E-4</c:v>
                </c:pt>
                <c:pt idx="7158">
                  <c:v>8.7919395954527322E-4</c:v>
                </c:pt>
                <c:pt idx="7159">
                  <c:v>8.7806843473366212E-4</c:v>
                </c:pt>
                <c:pt idx="7160">
                  <c:v>8.7809633912137148E-4</c:v>
                </c:pt>
                <c:pt idx="7161">
                  <c:v>8.7659752826168039E-4</c:v>
                </c:pt>
                <c:pt idx="7162">
                  <c:v>8.7844360198293346E-4</c:v>
                </c:pt>
                <c:pt idx="7163">
                  <c:v>8.7659752826168039E-4</c:v>
                </c:pt>
                <c:pt idx="7164">
                  <c:v>8.7809633912137148E-4</c:v>
                </c:pt>
                <c:pt idx="7165">
                  <c:v>8.7697221945933802E-4</c:v>
                </c:pt>
                <c:pt idx="7166">
                  <c:v>8.7697221945933802E-4</c:v>
                </c:pt>
                <c:pt idx="7167">
                  <c:v>8.7881877692005863E-4</c:v>
                </c:pt>
                <c:pt idx="7168">
                  <c:v>8.7734691833501479E-4</c:v>
                </c:pt>
                <c:pt idx="7169">
                  <c:v>8.7622284474180706E-4</c:v>
                </c:pt>
                <c:pt idx="7170">
                  <c:v>8.7547350073446679E-4</c:v>
                </c:pt>
                <c:pt idx="7171">
                  <c:v>8.7472418743542938E-4</c:v>
                </c:pt>
                <c:pt idx="7172">
                  <c:v>8.7322565295471313E-4</c:v>
                </c:pt>
                <c:pt idx="7173">
                  <c:v>8.7547350073446679E-4</c:v>
                </c:pt>
                <c:pt idx="7174">
                  <c:v>8.8034478577746016E-4</c:v>
                </c:pt>
                <c:pt idx="7175">
                  <c:v>8.7656784261038497E-4</c:v>
                </c:pt>
                <c:pt idx="7176">
                  <c:v>8.7997002546912897E-4</c:v>
                </c:pt>
                <c:pt idx="7177">
                  <c:v>8.7584816889948102E-4</c:v>
                </c:pt>
                <c:pt idx="7178">
                  <c:v>8.7397490484280747E-4</c:v>
                </c:pt>
                <c:pt idx="7179">
                  <c:v>8.7322565295471313E-4</c:v>
                </c:pt>
                <c:pt idx="7180">
                  <c:v>8.7285103852427417E-4</c:v>
                </c:pt>
                <c:pt idx="7181">
                  <c:v>8.7285103852427417E-4</c:v>
                </c:pt>
                <c:pt idx="7182">
                  <c:v>8.7131673860038313E-4</c:v>
                </c:pt>
                <c:pt idx="7183">
                  <c:v>8.7397490484280747E-4</c:v>
                </c:pt>
                <c:pt idx="7184">
                  <c:v>8.7469227540463816E-4</c:v>
                </c:pt>
                <c:pt idx="7185">
                  <c:v>8.7469227540463816E-4</c:v>
                </c:pt>
                <c:pt idx="7186">
                  <c:v>8.7131673860038313E-4</c:v>
                </c:pt>
                <c:pt idx="7187">
                  <c:v>8.7431718502090658E-4</c:v>
                </c:pt>
                <c:pt idx="7188">
                  <c:v>8.7131673860038313E-4</c:v>
                </c:pt>
                <c:pt idx="7189">
                  <c:v>8.7506737347386098E-4</c:v>
                </c:pt>
                <c:pt idx="7190">
                  <c:v>8.7656784261038497E-4</c:v>
                </c:pt>
                <c:pt idx="7191">
                  <c:v>8.7431718502090658E-4</c:v>
                </c:pt>
                <c:pt idx="7192">
                  <c:v>8.7244184837634471E-4</c:v>
                </c:pt>
                <c:pt idx="7193">
                  <c:v>8.7394210232242945E-4</c:v>
                </c:pt>
                <c:pt idx="7194">
                  <c:v>8.6944170930460776E-4</c:v>
                </c:pt>
                <c:pt idx="7195">
                  <c:v>8.7506737347386098E-4</c:v>
                </c:pt>
                <c:pt idx="7196">
                  <c:v>8.7244184837634471E-4</c:v>
                </c:pt>
                <c:pt idx="7197">
                  <c:v>8.7131673860038313E-4</c:v>
                </c:pt>
                <c:pt idx="7198">
                  <c:v>8.7094171737544146E-4</c:v>
                </c:pt>
                <c:pt idx="7199">
                  <c:v>8.7131673860038313E-4</c:v>
                </c:pt>
                <c:pt idx="7200">
                  <c:v>8.7131673860038313E-4</c:v>
                </c:pt>
                <c:pt idx="7201">
                  <c:v>8.7206680410059861E-4</c:v>
                </c:pt>
                <c:pt idx="7202">
                  <c:v>8.683562639746396E-4</c:v>
                </c:pt>
                <c:pt idx="7203">
                  <c:v>8.706035131172934E-4</c:v>
                </c:pt>
                <c:pt idx="7204">
                  <c:v>8.706035131172934E-4</c:v>
                </c:pt>
                <c:pt idx="7205">
                  <c:v>8.7319195998029474E-4</c:v>
                </c:pt>
                <c:pt idx="7206">
                  <c:v>8.7206680410059861E-4</c:v>
                </c:pt>
                <c:pt idx="7207">
                  <c:v>8.7022895240987093E-4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3-4715-ACDB-AC12EE4CE919}"/>
            </c:ext>
          </c:extLst>
        </c:ser>
        <c:ser>
          <c:idx val="0"/>
          <c:order val="1"/>
          <c:tx>
            <c:v>9 avril 80°C sans cata ballon 3 cols débit corrigé</c:v>
          </c:tx>
          <c:spPr>
            <a:solidFill>
              <a:schemeClr val="tx2">
                <a:lumMod val="10000"/>
                <a:lumOff val="90000"/>
              </a:schemeClr>
            </a:solidFill>
            <a:ln w="57150">
              <a:solidFill>
                <a:srgbClr val="215F9A"/>
              </a:solidFill>
            </a:ln>
          </c:spPr>
          <c:cat>
            <c:numRef>
              <c:f>'Acquisition (3)'!$B$15:$B$7215</c:f>
              <c:numCache>
                <c:formatCode>General</c:formatCode>
                <c:ptCount val="7201"/>
                <c:pt idx="0">
                  <c:v>0</c:v>
                </c:pt>
                <c:pt idx="1">
                  <c:v>1.6666666666666666E-2</c:v>
                </c:pt>
                <c:pt idx="2">
                  <c:v>3.3333333333333333E-2</c:v>
                </c:pt>
                <c:pt idx="3">
                  <c:v>0.05</c:v>
                </c:pt>
                <c:pt idx="4">
                  <c:v>6.6666666666666666E-2</c:v>
                </c:pt>
                <c:pt idx="5">
                  <c:v>8.3333333333333329E-2</c:v>
                </c:pt>
                <c:pt idx="6">
                  <c:v>9.9999999999999992E-2</c:v>
                </c:pt>
                <c:pt idx="7">
                  <c:v>0.11666666666666665</c:v>
                </c:pt>
                <c:pt idx="8">
                  <c:v>0.13333333333333333</c:v>
                </c:pt>
                <c:pt idx="9">
                  <c:v>0.15</c:v>
                </c:pt>
                <c:pt idx="10">
                  <c:v>0.16666666666666666</c:v>
                </c:pt>
                <c:pt idx="11">
                  <c:v>0.18333333333333332</c:v>
                </c:pt>
                <c:pt idx="12">
                  <c:v>0.19999999999999998</c:v>
                </c:pt>
                <c:pt idx="13">
                  <c:v>0.21666666666666665</c:v>
                </c:pt>
                <c:pt idx="14">
                  <c:v>0.23333333333333331</c:v>
                </c:pt>
                <c:pt idx="15">
                  <c:v>0.24999999999999997</c:v>
                </c:pt>
                <c:pt idx="16">
                  <c:v>0.26666666666666666</c:v>
                </c:pt>
                <c:pt idx="17">
                  <c:v>0.28333333333333333</c:v>
                </c:pt>
                <c:pt idx="18">
                  <c:v>0.3</c:v>
                </c:pt>
                <c:pt idx="19">
                  <c:v>0.31666666666666665</c:v>
                </c:pt>
                <c:pt idx="20">
                  <c:v>0.33333333333333331</c:v>
                </c:pt>
                <c:pt idx="21">
                  <c:v>0.35</c:v>
                </c:pt>
                <c:pt idx="22">
                  <c:v>0.36666666666666664</c:v>
                </c:pt>
                <c:pt idx="23">
                  <c:v>0.3833333333333333</c:v>
                </c:pt>
                <c:pt idx="24">
                  <c:v>0.39999999999999997</c:v>
                </c:pt>
                <c:pt idx="25">
                  <c:v>0.41666666666666663</c:v>
                </c:pt>
                <c:pt idx="26">
                  <c:v>0.43333333333333329</c:v>
                </c:pt>
                <c:pt idx="27">
                  <c:v>0.44999999999999996</c:v>
                </c:pt>
                <c:pt idx="28">
                  <c:v>0.46666666666666662</c:v>
                </c:pt>
                <c:pt idx="29">
                  <c:v>0.48333333333333328</c:v>
                </c:pt>
                <c:pt idx="30">
                  <c:v>0.49999999999999994</c:v>
                </c:pt>
                <c:pt idx="31">
                  <c:v>0.51666666666666661</c:v>
                </c:pt>
                <c:pt idx="32">
                  <c:v>0.53333333333333333</c:v>
                </c:pt>
                <c:pt idx="33">
                  <c:v>0.55000000000000004</c:v>
                </c:pt>
                <c:pt idx="34">
                  <c:v>0.56666666666666676</c:v>
                </c:pt>
                <c:pt idx="35">
                  <c:v>0.58333333333333348</c:v>
                </c:pt>
                <c:pt idx="36">
                  <c:v>0.6000000000000002</c:v>
                </c:pt>
                <c:pt idx="37">
                  <c:v>0.61666666666666692</c:v>
                </c:pt>
                <c:pt idx="38">
                  <c:v>0.63333333333333364</c:v>
                </c:pt>
                <c:pt idx="39">
                  <c:v>0.65000000000000036</c:v>
                </c:pt>
                <c:pt idx="40">
                  <c:v>0.66666666666666707</c:v>
                </c:pt>
                <c:pt idx="41">
                  <c:v>0.68333333333333379</c:v>
                </c:pt>
                <c:pt idx="42">
                  <c:v>0.70000000000000051</c:v>
                </c:pt>
                <c:pt idx="43">
                  <c:v>0.71666666666666723</c:v>
                </c:pt>
                <c:pt idx="44">
                  <c:v>0.73333333333333395</c:v>
                </c:pt>
                <c:pt idx="45">
                  <c:v>0.75000000000000067</c:v>
                </c:pt>
                <c:pt idx="46">
                  <c:v>0.76666666666666738</c:v>
                </c:pt>
                <c:pt idx="47">
                  <c:v>0.7833333333333341</c:v>
                </c:pt>
                <c:pt idx="48">
                  <c:v>0.80000000000000082</c:v>
                </c:pt>
                <c:pt idx="49">
                  <c:v>0.81666666666666754</c:v>
                </c:pt>
                <c:pt idx="50">
                  <c:v>0.83333333333333426</c:v>
                </c:pt>
                <c:pt idx="51">
                  <c:v>0.85000000000000098</c:v>
                </c:pt>
                <c:pt idx="52">
                  <c:v>0.8666666666666677</c:v>
                </c:pt>
                <c:pt idx="53">
                  <c:v>0.88333333333333441</c:v>
                </c:pt>
                <c:pt idx="54">
                  <c:v>0.90000000000000113</c:v>
                </c:pt>
                <c:pt idx="55">
                  <c:v>0.91666666666666785</c:v>
                </c:pt>
                <c:pt idx="56">
                  <c:v>0.93333333333333457</c:v>
                </c:pt>
                <c:pt idx="57">
                  <c:v>0.95000000000000129</c:v>
                </c:pt>
                <c:pt idx="58">
                  <c:v>0.96666666666666801</c:v>
                </c:pt>
                <c:pt idx="59">
                  <c:v>0.98333333333333472</c:v>
                </c:pt>
                <c:pt idx="60">
                  <c:v>1.0000000000000013</c:v>
                </c:pt>
                <c:pt idx="61">
                  <c:v>1.0166666666666679</c:v>
                </c:pt>
                <c:pt idx="62">
                  <c:v>1.0333333333333345</c:v>
                </c:pt>
                <c:pt idx="63">
                  <c:v>1.0500000000000012</c:v>
                </c:pt>
                <c:pt idx="64">
                  <c:v>1.0666666666666678</c:v>
                </c:pt>
                <c:pt idx="65">
                  <c:v>1.0833333333333344</c:v>
                </c:pt>
                <c:pt idx="66">
                  <c:v>1.100000000000001</c:v>
                </c:pt>
                <c:pt idx="67">
                  <c:v>1.1166666666666676</c:v>
                </c:pt>
                <c:pt idx="68">
                  <c:v>1.1333333333333342</c:v>
                </c:pt>
                <c:pt idx="69">
                  <c:v>1.1500000000000008</c:v>
                </c:pt>
                <c:pt idx="70">
                  <c:v>1.1666666666666674</c:v>
                </c:pt>
                <c:pt idx="71">
                  <c:v>1.183333333333334</c:v>
                </c:pt>
                <c:pt idx="72">
                  <c:v>1.2000000000000006</c:v>
                </c:pt>
                <c:pt idx="73">
                  <c:v>1.2166666666666672</c:v>
                </c:pt>
                <c:pt idx="74">
                  <c:v>1.2333333333333338</c:v>
                </c:pt>
                <c:pt idx="75">
                  <c:v>1.2500000000000004</c:v>
                </c:pt>
                <c:pt idx="76">
                  <c:v>1.2666666666666671</c:v>
                </c:pt>
                <c:pt idx="77">
                  <c:v>1.2833333333333337</c:v>
                </c:pt>
                <c:pt idx="78">
                  <c:v>1.3000000000000003</c:v>
                </c:pt>
                <c:pt idx="79">
                  <c:v>1.3166666666666669</c:v>
                </c:pt>
                <c:pt idx="80">
                  <c:v>1.3333333333333335</c:v>
                </c:pt>
                <c:pt idx="81">
                  <c:v>1.35</c:v>
                </c:pt>
                <c:pt idx="82">
                  <c:v>1.3666666666666667</c:v>
                </c:pt>
                <c:pt idx="83">
                  <c:v>1.3833333333333333</c:v>
                </c:pt>
                <c:pt idx="84">
                  <c:v>1.4</c:v>
                </c:pt>
                <c:pt idx="85">
                  <c:v>1.4166666666666665</c:v>
                </c:pt>
                <c:pt idx="86">
                  <c:v>1.4333333333333331</c:v>
                </c:pt>
                <c:pt idx="87">
                  <c:v>1.4499999999999997</c:v>
                </c:pt>
                <c:pt idx="88">
                  <c:v>1.4666666666666663</c:v>
                </c:pt>
                <c:pt idx="89">
                  <c:v>1.4833333333333329</c:v>
                </c:pt>
                <c:pt idx="90">
                  <c:v>1.4999999999999996</c:v>
                </c:pt>
                <c:pt idx="91">
                  <c:v>1.5166666666666662</c:v>
                </c:pt>
                <c:pt idx="92">
                  <c:v>1.5333333333333328</c:v>
                </c:pt>
                <c:pt idx="93">
                  <c:v>1.5499999999999994</c:v>
                </c:pt>
                <c:pt idx="94">
                  <c:v>1.566666666666666</c:v>
                </c:pt>
                <c:pt idx="95">
                  <c:v>1.5833333333333326</c:v>
                </c:pt>
                <c:pt idx="96">
                  <c:v>1.5999999999999992</c:v>
                </c:pt>
                <c:pt idx="97">
                  <c:v>1.6166666666666658</c:v>
                </c:pt>
                <c:pt idx="98">
                  <c:v>1.6333333333333324</c:v>
                </c:pt>
                <c:pt idx="99">
                  <c:v>1.649999999999999</c:v>
                </c:pt>
                <c:pt idx="100">
                  <c:v>1.6666666666666656</c:v>
                </c:pt>
                <c:pt idx="101">
                  <c:v>1.6833333333333322</c:v>
                </c:pt>
                <c:pt idx="102">
                  <c:v>1.6999999999999988</c:v>
                </c:pt>
                <c:pt idx="103">
                  <c:v>1.7166666666666655</c:v>
                </c:pt>
                <c:pt idx="104">
                  <c:v>1.7333333333333321</c:v>
                </c:pt>
                <c:pt idx="105">
                  <c:v>1.7499999999999987</c:v>
                </c:pt>
                <c:pt idx="106">
                  <c:v>1.7666666666666653</c:v>
                </c:pt>
                <c:pt idx="107">
                  <c:v>1.7833333333333319</c:v>
                </c:pt>
                <c:pt idx="108">
                  <c:v>1.7999999999999985</c:v>
                </c:pt>
                <c:pt idx="109">
                  <c:v>1.8166666666666651</c:v>
                </c:pt>
                <c:pt idx="110">
                  <c:v>1.8333333333333317</c:v>
                </c:pt>
                <c:pt idx="111">
                  <c:v>1.8499999999999983</c:v>
                </c:pt>
                <c:pt idx="112">
                  <c:v>1.8666666666666649</c:v>
                </c:pt>
                <c:pt idx="113">
                  <c:v>1.8833333333333315</c:v>
                </c:pt>
                <c:pt idx="114">
                  <c:v>1.8999999999999981</c:v>
                </c:pt>
                <c:pt idx="115">
                  <c:v>1.9166666666666647</c:v>
                </c:pt>
                <c:pt idx="116">
                  <c:v>1.9333333333333313</c:v>
                </c:pt>
                <c:pt idx="117">
                  <c:v>1.949999999999998</c:v>
                </c:pt>
                <c:pt idx="118">
                  <c:v>1.9666666666666646</c:v>
                </c:pt>
                <c:pt idx="119">
                  <c:v>1.9833333333333312</c:v>
                </c:pt>
                <c:pt idx="120">
                  <c:v>1.9999999999999978</c:v>
                </c:pt>
                <c:pt idx="121">
                  <c:v>2.0166666666666644</c:v>
                </c:pt>
                <c:pt idx="122">
                  <c:v>2.033333333333331</c:v>
                </c:pt>
                <c:pt idx="123">
                  <c:v>2.0499999999999976</c:v>
                </c:pt>
                <c:pt idx="124">
                  <c:v>2.0666666666666642</c:v>
                </c:pt>
                <c:pt idx="125">
                  <c:v>2.0833333333333308</c:v>
                </c:pt>
                <c:pt idx="126">
                  <c:v>2.0999999999999974</c:v>
                </c:pt>
                <c:pt idx="127">
                  <c:v>2.116666666666664</c:v>
                </c:pt>
                <c:pt idx="128">
                  <c:v>2.1333333333333306</c:v>
                </c:pt>
                <c:pt idx="129">
                  <c:v>2.1499999999999972</c:v>
                </c:pt>
                <c:pt idx="130">
                  <c:v>2.1666666666666639</c:v>
                </c:pt>
                <c:pt idx="131">
                  <c:v>2.1833333333333305</c:v>
                </c:pt>
                <c:pt idx="132">
                  <c:v>2.1999999999999971</c:v>
                </c:pt>
                <c:pt idx="133">
                  <c:v>2.2166666666666637</c:v>
                </c:pt>
                <c:pt idx="134">
                  <c:v>2.2333333333333303</c:v>
                </c:pt>
                <c:pt idx="135">
                  <c:v>2.2499999999999969</c:v>
                </c:pt>
                <c:pt idx="136">
                  <c:v>2.2666666666666635</c:v>
                </c:pt>
                <c:pt idx="137">
                  <c:v>2.2833333333333301</c:v>
                </c:pt>
                <c:pt idx="138">
                  <c:v>2.2999999999999967</c:v>
                </c:pt>
                <c:pt idx="139">
                  <c:v>2.3166666666666633</c:v>
                </c:pt>
                <c:pt idx="140">
                  <c:v>2.3333333333333299</c:v>
                </c:pt>
                <c:pt idx="141">
                  <c:v>2.3499999999999965</c:v>
                </c:pt>
                <c:pt idx="142">
                  <c:v>2.3666666666666631</c:v>
                </c:pt>
                <c:pt idx="143">
                  <c:v>2.3833333333333298</c:v>
                </c:pt>
                <c:pt idx="144">
                  <c:v>2.3999999999999964</c:v>
                </c:pt>
                <c:pt idx="145">
                  <c:v>2.416666666666663</c:v>
                </c:pt>
                <c:pt idx="146">
                  <c:v>2.4333333333333296</c:v>
                </c:pt>
                <c:pt idx="147">
                  <c:v>2.4499999999999962</c:v>
                </c:pt>
                <c:pt idx="148">
                  <c:v>2.4666666666666628</c:v>
                </c:pt>
                <c:pt idx="149">
                  <c:v>2.4833333333333294</c:v>
                </c:pt>
                <c:pt idx="150">
                  <c:v>2.499999999999996</c:v>
                </c:pt>
                <c:pt idx="151">
                  <c:v>2.5166666666666626</c:v>
                </c:pt>
                <c:pt idx="152">
                  <c:v>2.5333333333333292</c:v>
                </c:pt>
                <c:pt idx="153">
                  <c:v>2.5499999999999958</c:v>
                </c:pt>
                <c:pt idx="154">
                  <c:v>2.5666666666666624</c:v>
                </c:pt>
                <c:pt idx="155">
                  <c:v>2.583333333333329</c:v>
                </c:pt>
                <c:pt idx="156">
                  <c:v>2.5999999999999956</c:v>
                </c:pt>
                <c:pt idx="157">
                  <c:v>2.6166666666666623</c:v>
                </c:pt>
                <c:pt idx="158">
                  <c:v>2.6333333333333289</c:v>
                </c:pt>
                <c:pt idx="159">
                  <c:v>2.6499999999999955</c:v>
                </c:pt>
                <c:pt idx="160">
                  <c:v>2.6666666666666621</c:v>
                </c:pt>
                <c:pt idx="161">
                  <c:v>2.6833333333333287</c:v>
                </c:pt>
                <c:pt idx="162">
                  <c:v>2.6999999999999953</c:v>
                </c:pt>
                <c:pt idx="163">
                  <c:v>2.7166666666666619</c:v>
                </c:pt>
                <c:pt idx="164">
                  <c:v>2.7333333333333285</c:v>
                </c:pt>
                <c:pt idx="165">
                  <c:v>2.7499999999999951</c:v>
                </c:pt>
                <c:pt idx="166">
                  <c:v>2.7666666666666617</c:v>
                </c:pt>
                <c:pt idx="167">
                  <c:v>2.7833333333333283</c:v>
                </c:pt>
                <c:pt idx="168">
                  <c:v>2.7999999999999949</c:v>
                </c:pt>
                <c:pt idx="169">
                  <c:v>2.8166666666666615</c:v>
                </c:pt>
                <c:pt idx="170">
                  <c:v>2.8333333333333282</c:v>
                </c:pt>
                <c:pt idx="171">
                  <c:v>2.8499999999999948</c:v>
                </c:pt>
                <c:pt idx="172">
                  <c:v>2.8666666666666614</c:v>
                </c:pt>
                <c:pt idx="173">
                  <c:v>2.883333333333328</c:v>
                </c:pt>
                <c:pt idx="174">
                  <c:v>2.8999999999999946</c:v>
                </c:pt>
                <c:pt idx="175">
                  <c:v>2.9166666666666612</c:v>
                </c:pt>
                <c:pt idx="176">
                  <c:v>2.9333333333333278</c:v>
                </c:pt>
                <c:pt idx="177">
                  <c:v>2.9499999999999944</c:v>
                </c:pt>
                <c:pt idx="178">
                  <c:v>2.966666666666661</c:v>
                </c:pt>
                <c:pt idx="179">
                  <c:v>2.9833333333333276</c:v>
                </c:pt>
                <c:pt idx="180">
                  <c:v>2.9999999999999942</c:v>
                </c:pt>
                <c:pt idx="181">
                  <c:v>3.0166666666666608</c:v>
                </c:pt>
                <c:pt idx="182">
                  <c:v>3.0333333333333274</c:v>
                </c:pt>
                <c:pt idx="183">
                  <c:v>3.049999999999994</c:v>
                </c:pt>
                <c:pt idx="184">
                  <c:v>3.0666666666666607</c:v>
                </c:pt>
                <c:pt idx="185">
                  <c:v>3.0833333333333273</c:v>
                </c:pt>
                <c:pt idx="186">
                  <c:v>3.0999999999999939</c:v>
                </c:pt>
                <c:pt idx="187">
                  <c:v>3.1166666666666605</c:v>
                </c:pt>
                <c:pt idx="188">
                  <c:v>3.1333333333333271</c:v>
                </c:pt>
                <c:pt idx="189">
                  <c:v>3.1499999999999937</c:v>
                </c:pt>
                <c:pt idx="190">
                  <c:v>3.1666666666666603</c:v>
                </c:pt>
                <c:pt idx="191">
                  <c:v>3.1833333333333269</c:v>
                </c:pt>
                <c:pt idx="192">
                  <c:v>3.1999999999999935</c:v>
                </c:pt>
                <c:pt idx="193">
                  <c:v>3.2166666666666601</c:v>
                </c:pt>
                <c:pt idx="194">
                  <c:v>3.2333333333333267</c:v>
                </c:pt>
                <c:pt idx="195">
                  <c:v>3.2499999999999933</c:v>
                </c:pt>
                <c:pt idx="196">
                  <c:v>3.2666666666666599</c:v>
                </c:pt>
                <c:pt idx="197">
                  <c:v>3.2833333333333266</c:v>
                </c:pt>
                <c:pt idx="198">
                  <c:v>3.2999999999999932</c:v>
                </c:pt>
                <c:pt idx="199">
                  <c:v>3.3166666666666598</c:v>
                </c:pt>
                <c:pt idx="200">
                  <c:v>3.3333333333333264</c:v>
                </c:pt>
                <c:pt idx="201">
                  <c:v>3.349999999999993</c:v>
                </c:pt>
                <c:pt idx="202">
                  <c:v>3.3666666666666596</c:v>
                </c:pt>
                <c:pt idx="203">
                  <c:v>3.3833333333333262</c:v>
                </c:pt>
                <c:pt idx="204">
                  <c:v>3.3999999999999928</c:v>
                </c:pt>
                <c:pt idx="205">
                  <c:v>3.4166666666666594</c:v>
                </c:pt>
                <c:pt idx="206">
                  <c:v>3.433333333333326</c:v>
                </c:pt>
                <c:pt idx="207">
                  <c:v>3.4499999999999926</c:v>
                </c:pt>
                <c:pt idx="208">
                  <c:v>3.4666666666666592</c:v>
                </c:pt>
                <c:pt idx="209">
                  <c:v>3.4833333333333258</c:v>
                </c:pt>
                <c:pt idx="210">
                  <c:v>3.4999999999999925</c:v>
                </c:pt>
                <c:pt idx="211">
                  <c:v>3.5166666666666591</c:v>
                </c:pt>
                <c:pt idx="212">
                  <c:v>3.5333333333333257</c:v>
                </c:pt>
                <c:pt idx="213">
                  <c:v>3.5499999999999923</c:v>
                </c:pt>
                <c:pt idx="214">
                  <c:v>3.5666666666666589</c:v>
                </c:pt>
                <c:pt idx="215">
                  <c:v>3.5833333333333255</c:v>
                </c:pt>
                <c:pt idx="216">
                  <c:v>3.5999999999999921</c:v>
                </c:pt>
                <c:pt idx="217">
                  <c:v>3.6166666666666587</c:v>
                </c:pt>
                <c:pt idx="218">
                  <c:v>3.6333333333333253</c:v>
                </c:pt>
                <c:pt idx="219">
                  <c:v>3.6499999999999919</c:v>
                </c:pt>
                <c:pt idx="220">
                  <c:v>3.6666666666666585</c:v>
                </c:pt>
                <c:pt idx="221">
                  <c:v>3.6833333333333251</c:v>
                </c:pt>
                <c:pt idx="222">
                  <c:v>3.6999999999999917</c:v>
                </c:pt>
                <c:pt idx="223">
                  <c:v>3.7166666666666583</c:v>
                </c:pt>
                <c:pt idx="224">
                  <c:v>3.733333333333325</c:v>
                </c:pt>
                <c:pt idx="225">
                  <c:v>3.7499999999999916</c:v>
                </c:pt>
                <c:pt idx="226">
                  <c:v>3.7666666666666582</c:v>
                </c:pt>
                <c:pt idx="227">
                  <c:v>3.7833333333333248</c:v>
                </c:pt>
                <c:pt idx="228">
                  <c:v>3.7999999999999914</c:v>
                </c:pt>
                <c:pt idx="229">
                  <c:v>3.816666666666658</c:v>
                </c:pt>
                <c:pt idx="230">
                  <c:v>3.8333333333333246</c:v>
                </c:pt>
                <c:pt idx="231">
                  <c:v>3.8499999999999912</c:v>
                </c:pt>
                <c:pt idx="232">
                  <c:v>3.8666666666666578</c:v>
                </c:pt>
                <c:pt idx="233">
                  <c:v>3.8833333333333244</c:v>
                </c:pt>
                <c:pt idx="234">
                  <c:v>3.899999999999991</c:v>
                </c:pt>
                <c:pt idx="235">
                  <c:v>3.9166666666666576</c:v>
                </c:pt>
                <c:pt idx="236">
                  <c:v>3.9333333333333242</c:v>
                </c:pt>
                <c:pt idx="237">
                  <c:v>3.9499999999999909</c:v>
                </c:pt>
                <c:pt idx="238">
                  <c:v>3.9666666666666575</c:v>
                </c:pt>
                <c:pt idx="239">
                  <c:v>3.9833333333333241</c:v>
                </c:pt>
                <c:pt idx="240">
                  <c:v>3.9999999999999907</c:v>
                </c:pt>
                <c:pt idx="241">
                  <c:v>4.0166666666666577</c:v>
                </c:pt>
                <c:pt idx="242">
                  <c:v>4.0333333333333243</c:v>
                </c:pt>
                <c:pt idx="243">
                  <c:v>4.0499999999999909</c:v>
                </c:pt>
                <c:pt idx="244">
                  <c:v>4.0666666666666575</c:v>
                </c:pt>
                <c:pt idx="245">
                  <c:v>4.0833333333333242</c:v>
                </c:pt>
                <c:pt idx="246">
                  <c:v>4.0999999999999908</c:v>
                </c:pt>
                <c:pt idx="247">
                  <c:v>4.1166666666666574</c:v>
                </c:pt>
                <c:pt idx="248">
                  <c:v>4.133333333333324</c:v>
                </c:pt>
                <c:pt idx="249">
                  <c:v>4.1499999999999906</c:v>
                </c:pt>
                <c:pt idx="250">
                  <c:v>4.1666666666666572</c:v>
                </c:pt>
                <c:pt idx="251">
                  <c:v>4.1833333333333238</c:v>
                </c:pt>
                <c:pt idx="252">
                  <c:v>4.1999999999999904</c:v>
                </c:pt>
                <c:pt idx="253">
                  <c:v>4.216666666666657</c:v>
                </c:pt>
                <c:pt idx="254">
                  <c:v>4.2333333333333236</c:v>
                </c:pt>
                <c:pt idx="255">
                  <c:v>4.2499999999999902</c:v>
                </c:pt>
                <c:pt idx="256">
                  <c:v>4.2666666666666568</c:v>
                </c:pt>
                <c:pt idx="257">
                  <c:v>4.2833333333333234</c:v>
                </c:pt>
                <c:pt idx="258">
                  <c:v>4.2999999999999901</c:v>
                </c:pt>
                <c:pt idx="259">
                  <c:v>4.3166666666666567</c:v>
                </c:pt>
                <c:pt idx="260">
                  <c:v>4.3333333333333233</c:v>
                </c:pt>
                <c:pt idx="261">
                  <c:v>4.3499999999999899</c:v>
                </c:pt>
                <c:pt idx="262">
                  <c:v>4.3666666666666565</c:v>
                </c:pt>
                <c:pt idx="263">
                  <c:v>4.3833333333333231</c:v>
                </c:pt>
                <c:pt idx="264">
                  <c:v>4.3999999999999897</c:v>
                </c:pt>
                <c:pt idx="265">
                  <c:v>4.4166666666666563</c:v>
                </c:pt>
                <c:pt idx="266">
                  <c:v>4.4333333333333229</c:v>
                </c:pt>
                <c:pt idx="267">
                  <c:v>4.4499999999999895</c:v>
                </c:pt>
                <c:pt idx="268">
                  <c:v>4.4666666666666561</c:v>
                </c:pt>
                <c:pt idx="269">
                  <c:v>4.4833333333333227</c:v>
                </c:pt>
                <c:pt idx="270">
                  <c:v>4.4999999999999893</c:v>
                </c:pt>
                <c:pt idx="271">
                  <c:v>4.5166666666666559</c:v>
                </c:pt>
                <c:pt idx="272">
                  <c:v>4.5333333333333226</c:v>
                </c:pt>
                <c:pt idx="273">
                  <c:v>4.5499999999999892</c:v>
                </c:pt>
                <c:pt idx="274">
                  <c:v>4.5666666666666558</c:v>
                </c:pt>
                <c:pt idx="275">
                  <c:v>4.5833333333333224</c:v>
                </c:pt>
                <c:pt idx="276">
                  <c:v>4.599999999999989</c:v>
                </c:pt>
                <c:pt idx="277">
                  <c:v>4.6166666666666556</c:v>
                </c:pt>
                <c:pt idx="278">
                  <c:v>4.6333333333333222</c:v>
                </c:pt>
                <c:pt idx="279">
                  <c:v>4.6499999999999888</c:v>
                </c:pt>
                <c:pt idx="280">
                  <c:v>4.6666666666666554</c:v>
                </c:pt>
                <c:pt idx="281">
                  <c:v>4.683333333333322</c:v>
                </c:pt>
                <c:pt idx="282">
                  <c:v>4.6999999999999886</c:v>
                </c:pt>
                <c:pt idx="283">
                  <c:v>4.7166666666666552</c:v>
                </c:pt>
                <c:pt idx="284">
                  <c:v>4.7333333333333218</c:v>
                </c:pt>
                <c:pt idx="285">
                  <c:v>4.7499999999999885</c:v>
                </c:pt>
                <c:pt idx="286">
                  <c:v>4.7666666666666551</c:v>
                </c:pt>
                <c:pt idx="287">
                  <c:v>4.7833333333333217</c:v>
                </c:pt>
                <c:pt idx="288">
                  <c:v>4.7999999999999883</c:v>
                </c:pt>
                <c:pt idx="289">
                  <c:v>4.8166666666666549</c:v>
                </c:pt>
                <c:pt idx="290">
                  <c:v>4.8333333333333215</c:v>
                </c:pt>
                <c:pt idx="291">
                  <c:v>4.8499999999999881</c:v>
                </c:pt>
                <c:pt idx="292">
                  <c:v>4.8666666666666547</c:v>
                </c:pt>
                <c:pt idx="293">
                  <c:v>4.8833333333333213</c:v>
                </c:pt>
                <c:pt idx="294">
                  <c:v>4.8999999999999879</c:v>
                </c:pt>
                <c:pt idx="295">
                  <c:v>4.9166666666666545</c:v>
                </c:pt>
                <c:pt idx="296">
                  <c:v>4.9333333333333211</c:v>
                </c:pt>
                <c:pt idx="297">
                  <c:v>4.9499999999999877</c:v>
                </c:pt>
                <c:pt idx="298">
                  <c:v>4.9666666666666544</c:v>
                </c:pt>
                <c:pt idx="299">
                  <c:v>4.983333333333321</c:v>
                </c:pt>
                <c:pt idx="300">
                  <c:v>4.9999999999999876</c:v>
                </c:pt>
                <c:pt idx="301">
                  <c:v>5.0166666666666542</c:v>
                </c:pt>
                <c:pt idx="302">
                  <c:v>5.0333333333333208</c:v>
                </c:pt>
                <c:pt idx="303">
                  <c:v>5.0499999999999874</c:v>
                </c:pt>
                <c:pt idx="304">
                  <c:v>5.066666666666654</c:v>
                </c:pt>
                <c:pt idx="305">
                  <c:v>5.0833333333333206</c:v>
                </c:pt>
                <c:pt idx="306">
                  <c:v>5.0999999999999872</c:v>
                </c:pt>
                <c:pt idx="307">
                  <c:v>5.1166666666666538</c:v>
                </c:pt>
                <c:pt idx="308">
                  <c:v>5.1333333333333204</c:v>
                </c:pt>
                <c:pt idx="309">
                  <c:v>5.149999999999987</c:v>
                </c:pt>
                <c:pt idx="310">
                  <c:v>5.1666666666666536</c:v>
                </c:pt>
                <c:pt idx="311">
                  <c:v>5.1833333333333202</c:v>
                </c:pt>
                <c:pt idx="312">
                  <c:v>5.1999999999999869</c:v>
                </c:pt>
                <c:pt idx="313">
                  <c:v>5.2166666666666535</c:v>
                </c:pt>
                <c:pt idx="314">
                  <c:v>5.2333333333333201</c:v>
                </c:pt>
                <c:pt idx="315">
                  <c:v>5.2499999999999867</c:v>
                </c:pt>
                <c:pt idx="316">
                  <c:v>5.2666666666666533</c:v>
                </c:pt>
                <c:pt idx="317">
                  <c:v>5.2833333333333199</c:v>
                </c:pt>
                <c:pt idx="318">
                  <c:v>5.2999999999999865</c:v>
                </c:pt>
                <c:pt idx="319">
                  <c:v>5.3166666666666531</c:v>
                </c:pt>
                <c:pt idx="320">
                  <c:v>5.3333333333333197</c:v>
                </c:pt>
                <c:pt idx="321">
                  <c:v>5.3499999999999863</c:v>
                </c:pt>
                <c:pt idx="322">
                  <c:v>5.3666666666666529</c:v>
                </c:pt>
                <c:pt idx="323">
                  <c:v>5.3833333333333195</c:v>
                </c:pt>
                <c:pt idx="324">
                  <c:v>5.3999999999999861</c:v>
                </c:pt>
                <c:pt idx="325">
                  <c:v>5.4166666666666528</c:v>
                </c:pt>
                <c:pt idx="326">
                  <c:v>5.4333333333333194</c:v>
                </c:pt>
                <c:pt idx="327">
                  <c:v>5.449999999999986</c:v>
                </c:pt>
                <c:pt idx="328">
                  <c:v>5.4666666666666526</c:v>
                </c:pt>
                <c:pt idx="329">
                  <c:v>5.4833333333333192</c:v>
                </c:pt>
                <c:pt idx="330">
                  <c:v>5.4999999999999858</c:v>
                </c:pt>
                <c:pt idx="331">
                  <c:v>5.5166666666666524</c:v>
                </c:pt>
                <c:pt idx="332">
                  <c:v>5.533333333333319</c:v>
                </c:pt>
                <c:pt idx="333">
                  <c:v>5.5499999999999856</c:v>
                </c:pt>
                <c:pt idx="334">
                  <c:v>5.5666666666666522</c:v>
                </c:pt>
                <c:pt idx="335">
                  <c:v>5.5833333333333188</c:v>
                </c:pt>
                <c:pt idx="336">
                  <c:v>5.5999999999999854</c:v>
                </c:pt>
                <c:pt idx="337">
                  <c:v>5.616666666666652</c:v>
                </c:pt>
                <c:pt idx="338">
                  <c:v>5.6333333333333186</c:v>
                </c:pt>
                <c:pt idx="339">
                  <c:v>5.6499999999999853</c:v>
                </c:pt>
                <c:pt idx="340">
                  <c:v>5.6666666666666519</c:v>
                </c:pt>
                <c:pt idx="341">
                  <c:v>5.6833333333333185</c:v>
                </c:pt>
                <c:pt idx="342">
                  <c:v>5.6999999999999851</c:v>
                </c:pt>
                <c:pt idx="343">
                  <c:v>5.7166666666666517</c:v>
                </c:pt>
                <c:pt idx="344">
                  <c:v>5.7333333333333183</c:v>
                </c:pt>
                <c:pt idx="345">
                  <c:v>5.7499999999999849</c:v>
                </c:pt>
                <c:pt idx="346">
                  <c:v>5.7666666666666515</c:v>
                </c:pt>
                <c:pt idx="347">
                  <c:v>5.7833333333333181</c:v>
                </c:pt>
                <c:pt idx="348">
                  <c:v>5.7999999999999847</c:v>
                </c:pt>
                <c:pt idx="349">
                  <c:v>5.8166666666666513</c:v>
                </c:pt>
                <c:pt idx="350">
                  <c:v>5.8333333333333179</c:v>
                </c:pt>
                <c:pt idx="351">
                  <c:v>5.8499999999999845</c:v>
                </c:pt>
                <c:pt idx="352">
                  <c:v>5.8666666666666512</c:v>
                </c:pt>
                <c:pt idx="353">
                  <c:v>5.8833333333333178</c:v>
                </c:pt>
                <c:pt idx="354">
                  <c:v>5.8999999999999844</c:v>
                </c:pt>
                <c:pt idx="355">
                  <c:v>5.916666666666651</c:v>
                </c:pt>
                <c:pt idx="356">
                  <c:v>5.9333333333333176</c:v>
                </c:pt>
                <c:pt idx="357">
                  <c:v>5.9499999999999842</c:v>
                </c:pt>
                <c:pt idx="358">
                  <c:v>5.9666666666666508</c:v>
                </c:pt>
                <c:pt idx="359">
                  <c:v>5.9833333333333174</c:v>
                </c:pt>
                <c:pt idx="360">
                  <c:v>5.999999999999984</c:v>
                </c:pt>
                <c:pt idx="361">
                  <c:v>6.0166666666666506</c:v>
                </c:pt>
                <c:pt idx="362">
                  <c:v>6.0333333333333172</c:v>
                </c:pt>
                <c:pt idx="363">
                  <c:v>6.0499999999999838</c:v>
                </c:pt>
                <c:pt idx="364">
                  <c:v>6.0666666666666504</c:v>
                </c:pt>
                <c:pt idx="365">
                  <c:v>6.0833333333333171</c:v>
                </c:pt>
                <c:pt idx="366">
                  <c:v>6.0999999999999837</c:v>
                </c:pt>
                <c:pt idx="367">
                  <c:v>6.1166666666666503</c:v>
                </c:pt>
                <c:pt idx="368">
                  <c:v>6.1333333333333169</c:v>
                </c:pt>
                <c:pt idx="369">
                  <c:v>6.1499999999999835</c:v>
                </c:pt>
                <c:pt idx="370">
                  <c:v>6.1666666666666501</c:v>
                </c:pt>
                <c:pt idx="371">
                  <c:v>6.1833333333333167</c:v>
                </c:pt>
                <c:pt idx="372">
                  <c:v>6.1999999999999833</c:v>
                </c:pt>
                <c:pt idx="373">
                  <c:v>6.2166666666666499</c:v>
                </c:pt>
                <c:pt idx="374">
                  <c:v>6.2333333333333165</c:v>
                </c:pt>
                <c:pt idx="375">
                  <c:v>6.2499999999999831</c:v>
                </c:pt>
                <c:pt idx="376">
                  <c:v>6.2666666666666497</c:v>
                </c:pt>
                <c:pt idx="377">
                  <c:v>6.2833333333333163</c:v>
                </c:pt>
                <c:pt idx="378">
                  <c:v>6.2999999999999829</c:v>
                </c:pt>
                <c:pt idx="379">
                  <c:v>6.3166666666666496</c:v>
                </c:pt>
                <c:pt idx="380">
                  <c:v>6.3333333333333162</c:v>
                </c:pt>
                <c:pt idx="381">
                  <c:v>6.3499999999999828</c:v>
                </c:pt>
                <c:pt idx="382">
                  <c:v>6.3666666666666494</c:v>
                </c:pt>
                <c:pt idx="383">
                  <c:v>6.383333333333316</c:v>
                </c:pt>
                <c:pt idx="384">
                  <c:v>6.3999999999999826</c:v>
                </c:pt>
                <c:pt idx="385">
                  <c:v>6.4166666666666492</c:v>
                </c:pt>
                <c:pt idx="386">
                  <c:v>6.4333333333333158</c:v>
                </c:pt>
                <c:pt idx="387">
                  <c:v>6.4499999999999824</c:v>
                </c:pt>
                <c:pt idx="388">
                  <c:v>6.466666666666649</c:v>
                </c:pt>
                <c:pt idx="389">
                  <c:v>6.4833333333333156</c:v>
                </c:pt>
                <c:pt idx="390">
                  <c:v>6.4999999999999822</c:v>
                </c:pt>
                <c:pt idx="391">
                  <c:v>6.5166666666666488</c:v>
                </c:pt>
                <c:pt idx="392">
                  <c:v>6.5333333333333155</c:v>
                </c:pt>
                <c:pt idx="393">
                  <c:v>6.5499999999999821</c:v>
                </c:pt>
                <c:pt idx="394">
                  <c:v>6.5666666666666487</c:v>
                </c:pt>
                <c:pt idx="395">
                  <c:v>6.5833333333333153</c:v>
                </c:pt>
                <c:pt idx="396">
                  <c:v>6.5999999999999819</c:v>
                </c:pt>
                <c:pt idx="397">
                  <c:v>6.6166666666666485</c:v>
                </c:pt>
                <c:pt idx="398">
                  <c:v>6.6333333333333151</c:v>
                </c:pt>
                <c:pt idx="399">
                  <c:v>6.6499999999999817</c:v>
                </c:pt>
                <c:pt idx="400">
                  <c:v>6.6666666666666483</c:v>
                </c:pt>
                <c:pt idx="401">
                  <c:v>6.6833333333333149</c:v>
                </c:pt>
                <c:pt idx="402">
                  <c:v>6.6999999999999815</c:v>
                </c:pt>
                <c:pt idx="403">
                  <c:v>6.7166666666666481</c:v>
                </c:pt>
                <c:pt idx="404">
                  <c:v>6.7333333333333147</c:v>
                </c:pt>
                <c:pt idx="405">
                  <c:v>6.7499999999999813</c:v>
                </c:pt>
                <c:pt idx="406">
                  <c:v>6.766666666666648</c:v>
                </c:pt>
                <c:pt idx="407">
                  <c:v>6.7833333333333146</c:v>
                </c:pt>
                <c:pt idx="408">
                  <c:v>6.7999999999999812</c:v>
                </c:pt>
                <c:pt idx="409">
                  <c:v>6.8166666666666478</c:v>
                </c:pt>
                <c:pt idx="410">
                  <c:v>6.8333333333333144</c:v>
                </c:pt>
                <c:pt idx="411">
                  <c:v>6.849999999999981</c:v>
                </c:pt>
                <c:pt idx="412">
                  <c:v>6.8666666666666476</c:v>
                </c:pt>
                <c:pt idx="413">
                  <c:v>6.8833333333333142</c:v>
                </c:pt>
                <c:pt idx="414">
                  <c:v>6.8999999999999808</c:v>
                </c:pt>
                <c:pt idx="415">
                  <c:v>6.9166666666666474</c:v>
                </c:pt>
                <c:pt idx="416">
                  <c:v>6.933333333333314</c:v>
                </c:pt>
                <c:pt idx="417">
                  <c:v>6.9499999999999806</c:v>
                </c:pt>
                <c:pt idx="418">
                  <c:v>6.9666666666666472</c:v>
                </c:pt>
                <c:pt idx="419">
                  <c:v>6.9833333333333139</c:v>
                </c:pt>
                <c:pt idx="420">
                  <c:v>6.9999999999999805</c:v>
                </c:pt>
                <c:pt idx="421">
                  <c:v>7.0166666666666471</c:v>
                </c:pt>
                <c:pt idx="422">
                  <c:v>7.0333333333333137</c:v>
                </c:pt>
                <c:pt idx="423">
                  <c:v>7.0499999999999803</c:v>
                </c:pt>
                <c:pt idx="424">
                  <c:v>7.0666666666666469</c:v>
                </c:pt>
                <c:pt idx="425">
                  <c:v>7.0833333333333135</c:v>
                </c:pt>
                <c:pt idx="426">
                  <c:v>7.0999999999999801</c:v>
                </c:pt>
                <c:pt idx="427">
                  <c:v>7.1166666666666467</c:v>
                </c:pt>
                <c:pt idx="428">
                  <c:v>7.1333333333333133</c:v>
                </c:pt>
                <c:pt idx="429">
                  <c:v>7.1499999999999799</c:v>
                </c:pt>
                <c:pt idx="430">
                  <c:v>7.1666666666666465</c:v>
                </c:pt>
                <c:pt idx="431">
                  <c:v>7.1833333333333131</c:v>
                </c:pt>
                <c:pt idx="432">
                  <c:v>7.1999999999999797</c:v>
                </c:pt>
                <c:pt idx="433">
                  <c:v>7.2166666666666464</c:v>
                </c:pt>
                <c:pt idx="434">
                  <c:v>7.233333333333313</c:v>
                </c:pt>
                <c:pt idx="435">
                  <c:v>7.2499999999999796</c:v>
                </c:pt>
                <c:pt idx="436">
                  <c:v>7.2666666666666462</c:v>
                </c:pt>
                <c:pt idx="437">
                  <c:v>7.2833333333333128</c:v>
                </c:pt>
                <c:pt idx="438">
                  <c:v>7.2999999999999794</c:v>
                </c:pt>
                <c:pt idx="439">
                  <c:v>7.316666666666646</c:v>
                </c:pt>
                <c:pt idx="440">
                  <c:v>7.3333333333333126</c:v>
                </c:pt>
                <c:pt idx="441">
                  <c:v>7.3499999999999792</c:v>
                </c:pt>
                <c:pt idx="442">
                  <c:v>7.3666666666666458</c:v>
                </c:pt>
                <c:pt idx="443">
                  <c:v>7.3833333333333124</c:v>
                </c:pt>
                <c:pt idx="444">
                  <c:v>7.399999999999979</c:v>
                </c:pt>
                <c:pt idx="445">
                  <c:v>7.4166666666666456</c:v>
                </c:pt>
                <c:pt idx="446">
                  <c:v>7.4333333333333123</c:v>
                </c:pt>
                <c:pt idx="447">
                  <c:v>7.4499999999999789</c:v>
                </c:pt>
                <c:pt idx="448">
                  <c:v>7.4666666666666455</c:v>
                </c:pt>
                <c:pt idx="449">
                  <c:v>7.4833333333333121</c:v>
                </c:pt>
                <c:pt idx="450">
                  <c:v>7.4999999999999787</c:v>
                </c:pt>
                <c:pt idx="451">
                  <c:v>7.5166666666666453</c:v>
                </c:pt>
                <c:pt idx="452">
                  <c:v>7.5333333333333119</c:v>
                </c:pt>
                <c:pt idx="453">
                  <c:v>7.5499999999999785</c:v>
                </c:pt>
                <c:pt idx="454">
                  <c:v>7.5666666666666451</c:v>
                </c:pt>
                <c:pt idx="455">
                  <c:v>7.5833333333333117</c:v>
                </c:pt>
                <c:pt idx="456">
                  <c:v>7.5999999999999783</c:v>
                </c:pt>
                <c:pt idx="457">
                  <c:v>7.6166666666666449</c:v>
                </c:pt>
                <c:pt idx="458">
                  <c:v>7.6333333333333115</c:v>
                </c:pt>
                <c:pt idx="459">
                  <c:v>7.6499999999999782</c:v>
                </c:pt>
                <c:pt idx="460">
                  <c:v>7.6666666666666448</c:v>
                </c:pt>
                <c:pt idx="461">
                  <c:v>7.6833333333333114</c:v>
                </c:pt>
                <c:pt idx="462">
                  <c:v>7.699999999999978</c:v>
                </c:pt>
                <c:pt idx="463">
                  <c:v>7.7166666666666446</c:v>
                </c:pt>
                <c:pt idx="464">
                  <c:v>7.7333333333333112</c:v>
                </c:pt>
                <c:pt idx="465">
                  <c:v>7.7499999999999778</c:v>
                </c:pt>
                <c:pt idx="466">
                  <c:v>7.7666666666666444</c:v>
                </c:pt>
                <c:pt idx="467">
                  <c:v>7.783333333333311</c:v>
                </c:pt>
                <c:pt idx="468">
                  <c:v>7.7999999999999776</c:v>
                </c:pt>
                <c:pt idx="469">
                  <c:v>7.8166666666666442</c:v>
                </c:pt>
                <c:pt idx="470">
                  <c:v>7.8333333333333108</c:v>
                </c:pt>
                <c:pt idx="471">
                  <c:v>7.8499999999999774</c:v>
                </c:pt>
                <c:pt idx="472">
                  <c:v>7.866666666666644</c:v>
                </c:pt>
                <c:pt idx="473">
                  <c:v>7.8833333333333107</c:v>
                </c:pt>
                <c:pt idx="474">
                  <c:v>7.8999999999999773</c:v>
                </c:pt>
                <c:pt idx="475">
                  <c:v>7.9166666666666439</c:v>
                </c:pt>
                <c:pt idx="476">
                  <c:v>7.9333333333333105</c:v>
                </c:pt>
                <c:pt idx="477">
                  <c:v>7.9499999999999771</c:v>
                </c:pt>
                <c:pt idx="478">
                  <c:v>7.9666666666666437</c:v>
                </c:pt>
                <c:pt idx="479">
                  <c:v>7.9833333333333103</c:v>
                </c:pt>
                <c:pt idx="480">
                  <c:v>7.9999999999999769</c:v>
                </c:pt>
                <c:pt idx="481">
                  <c:v>8.0166666666666444</c:v>
                </c:pt>
                <c:pt idx="482">
                  <c:v>8.0333333333333119</c:v>
                </c:pt>
                <c:pt idx="483">
                  <c:v>8.0499999999999794</c:v>
                </c:pt>
                <c:pt idx="484">
                  <c:v>8.0666666666666469</c:v>
                </c:pt>
                <c:pt idx="485">
                  <c:v>8.0833333333333144</c:v>
                </c:pt>
                <c:pt idx="486">
                  <c:v>8.0999999999999819</c:v>
                </c:pt>
                <c:pt idx="487">
                  <c:v>8.1166666666666494</c:v>
                </c:pt>
                <c:pt idx="488">
                  <c:v>8.1333333333333169</c:v>
                </c:pt>
                <c:pt idx="489">
                  <c:v>8.1499999999999844</c:v>
                </c:pt>
                <c:pt idx="490">
                  <c:v>8.1666666666666519</c:v>
                </c:pt>
                <c:pt idx="491">
                  <c:v>8.1833333333333194</c:v>
                </c:pt>
                <c:pt idx="492">
                  <c:v>8.1999999999999869</c:v>
                </c:pt>
                <c:pt idx="493">
                  <c:v>8.2166666666666544</c:v>
                </c:pt>
                <c:pt idx="494">
                  <c:v>8.2333333333333218</c:v>
                </c:pt>
                <c:pt idx="495">
                  <c:v>8.2499999999999893</c:v>
                </c:pt>
                <c:pt idx="496">
                  <c:v>8.2666666666666568</c:v>
                </c:pt>
                <c:pt idx="497">
                  <c:v>8.2833333333333243</c:v>
                </c:pt>
                <c:pt idx="498">
                  <c:v>8.2999999999999918</c:v>
                </c:pt>
                <c:pt idx="499">
                  <c:v>8.3166666666666593</c:v>
                </c:pt>
                <c:pt idx="500">
                  <c:v>8.3333333333333268</c:v>
                </c:pt>
                <c:pt idx="501">
                  <c:v>8.3499999999999943</c:v>
                </c:pt>
                <c:pt idx="502">
                  <c:v>8.3666666666666618</c:v>
                </c:pt>
                <c:pt idx="503">
                  <c:v>8.3833333333333293</c:v>
                </c:pt>
                <c:pt idx="504">
                  <c:v>8.3999999999999968</c:v>
                </c:pt>
                <c:pt idx="505">
                  <c:v>8.4166666666666643</c:v>
                </c:pt>
                <c:pt idx="506">
                  <c:v>8.4333333333333318</c:v>
                </c:pt>
                <c:pt idx="507">
                  <c:v>8.4499999999999993</c:v>
                </c:pt>
                <c:pt idx="508">
                  <c:v>8.4666666666666668</c:v>
                </c:pt>
                <c:pt idx="509">
                  <c:v>8.4833333333333343</c:v>
                </c:pt>
                <c:pt idx="510">
                  <c:v>8.5000000000000018</c:v>
                </c:pt>
                <c:pt idx="511">
                  <c:v>8.5166666666666693</c:v>
                </c:pt>
                <c:pt idx="512">
                  <c:v>8.5333333333333368</c:v>
                </c:pt>
                <c:pt idx="513">
                  <c:v>8.5500000000000043</c:v>
                </c:pt>
                <c:pt idx="514">
                  <c:v>8.5666666666666718</c:v>
                </c:pt>
                <c:pt idx="515">
                  <c:v>8.5833333333333393</c:v>
                </c:pt>
                <c:pt idx="516">
                  <c:v>8.6000000000000068</c:v>
                </c:pt>
                <c:pt idx="517">
                  <c:v>8.6166666666666742</c:v>
                </c:pt>
                <c:pt idx="518">
                  <c:v>8.6333333333333417</c:v>
                </c:pt>
                <c:pt idx="519">
                  <c:v>8.6500000000000092</c:v>
                </c:pt>
                <c:pt idx="520">
                  <c:v>8.6666666666666767</c:v>
                </c:pt>
                <c:pt idx="521">
                  <c:v>8.6833333333333442</c:v>
                </c:pt>
                <c:pt idx="522">
                  <c:v>8.7000000000000117</c:v>
                </c:pt>
                <c:pt idx="523">
                  <c:v>8.7166666666666792</c:v>
                </c:pt>
                <c:pt idx="524">
                  <c:v>8.7333333333333467</c:v>
                </c:pt>
                <c:pt idx="525">
                  <c:v>8.7500000000000142</c:v>
                </c:pt>
                <c:pt idx="526">
                  <c:v>8.7666666666666817</c:v>
                </c:pt>
                <c:pt idx="527">
                  <c:v>8.7833333333333492</c:v>
                </c:pt>
                <c:pt idx="528">
                  <c:v>8.8000000000000167</c:v>
                </c:pt>
                <c:pt idx="529">
                  <c:v>8.8166666666666842</c:v>
                </c:pt>
                <c:pt idx="530">
                  <c:v>8.8333333333333517</c:v>
                </c:pt>
                <c:pt idx="531">
                  <c:v>8.8500000000000192</c:v>
                </c:pt>
                <c:pt idx="532">
                  <c:v>8.8666666666666867</c:v>
                </c:pt>
                <c:pt idx="533">
                  <c:v>8.8833333333333542</c:v>
                </c:pt>
                <c:pt idx="534">
                  <c:v>8.9000000000000217</c:v>
                </c:pt>
                <c:pt idx="535">
                  <c:v>8.9166666666666892</c:v>
                </c:pt>
                <c:pt idx="536">
                  <c:v>8.9333333333333567</c:v>
                </c:pt>
                <c:pt idx="537">
                  <c:v>8.9500000000000242</c:v>
                </c:pt>
                <c:pt idx="538">
                  <c:v>8.9666666666666917</c:v>
                </c:pt>
                <c:pt idx="539">
                  <c:v>8.9833333333333591</c:v>
                </c:pt>
                <c:pt idx="540">
                  <c:v>9.0000000000000266</c:v>
                </c:pt>
                <c:pt idx="541">
                  <c:v>9.0166666666666941</c:v>
                </c:pt>
                <c:pt idx="542">
                  <c:v>9.0333333333333616</c:v>
                </c:pt>
                <c:pt idx="543">
                  <c:v>9.0500000000000291</c:v>
                </c:pt>
                <c:pt idx="544">
                  <c:v>9.0666666666666966</c:v>
                </c:pt>
                <c:pt idx="545">
                  <c:v>9.0833333333333641</c:v>
                </c:pt>
                <c:pt idx="546">
                  <c:v>9.1000000000000316</c:v>
                </c:pt>
                <c:pt idx="547">
                  <c:v>9.1166666666666991</c:v>
                </c:pt>
                <c:pt idx="548">
                  <c:v>9.1333333333333666</c:v>
                </c:pt>
                <c:pt idx="549">
                  <c:v>9.1500000000000341</c:v>
                </c:pt>
                <c:pt idx="550">
                  <c:v>9.1666666666667016</c:v>
                </c:pt>
                <c:pt idx="551">
                  <c:v>9.1833333333333691</c:v>
                </c:pt>
                <c:pt idx="552">
                  <c:v>9.2000000000000366</c:v>
                </c:pt>
                <c:pt idx="553">
                  <c:v>9.2166666666667041</c:v>
                </c:pt>
                <c:pt idx="554">
                  <c:v>9.2333333333333716</c:v>
                </c:pt>
                <c:pt idx="555">
                  <c:v>9.2500000000000391</c:v>
                </c:pt>
                <c:pt idx="556">
                  <c:v>9.2666666666667066</c:v>
                </c:pt>
                <c:pt idx="557">
                  <c:v>9.2833333333333741</c:v>
                </c:pt>
                <c:pt idx="558">
                  <c:v>9.3000000000000416</c:v>
                </c:pt>
                <c:pt idx="559">
                  <c:v>9.3166666666667091</c:v>
                </c:pt>
                <c:pt idx="560">
                  <c:v>9.3333333333333766</c:v>
                </c:pt>
                <c:pt idx="561">
                  <c:v>9.3500000000000441</c:v>
                </c:pt>
                <c:pt idx="562">
                  <c:v>9.3666666666667115</c:v>
                </c:pt>
                <c:pt idx="563">
                  <c:v>9.383333333333379</c:v>
                </c:pt>
                <c:pt idx="564">
                  <c:v>9.4000000000000465</c:v>
                </c:pt>
                <c:pt idx="565">
                  <c:v>9.416666666666714</c:v>
                </c:pt>
                <c:pt idx="566">
                  <c:v>9.4333333333333815</c:v>
                </c:pt>
                <c:pt idx="567">
                  <c:v>9.450000000000049</c:v>
                </c:pt>
                <c:pt idx="568">
                  <c:v>9.4666666666667165</c:v>
                </c:pt>
                <c:pt idx="569">
                  <c:v>9.483333333333384</c:v>
                </c:pt>
                <c:pt idx="570">
                  <c:v>9.5000000000000515</c:v>
                </c:pt>
                <c:pt idx="571">
                  <c:v>9.516666666666719</c:v>
                </c:pt>
                <c:pt idx="572">
                  <c:v>9.5333333333333865</c:v>
                </c:pt>
                <c:pt idx="573">
                  <c:v>9.550000000000054</c:v>
                </c:pt>
                <c:pt idx="574">
                  <c:v>9.5666666666667215</c:v>
                </c:pt>
                <c:pt idx="575">
                  <c:v>9.583333333333389</c:v>
                </c:pt>
                <c:pt idx="576">
                  <c:v>9.6000000000000565</c:v>
                </c:pt>
                <c:pt idx="577">
                  <c:v>9.616666666666724</c:v>
                </c:pt>
                <c:pt idx="578">
                  <c:v>9.6333333333333915</c:v>
                </c:pt>
                <c:pt idx="579">
                  <c:v>9.650000000000059</c:v>
                </c:pt>
                <c:pt idx="580">
                  <c:v>9.6666666666667265</c:v>
                </c:pt>
                <c:pt idx="581">
                  <c:v>9.683333333333394</c:v>
                </c:pt>
                <c:pt idx="582">
                  <c:v>9.7000000000000615</c:v>
                </c:pt>
                <c:pt idx="583">
                  <c:v>9.716666666666729</c:v>
                </c:pt>
                <c:pt idx="584">
                  <c:v>9.7333333333333965</c:v>
                </c:pt>
                <c:pt idx="585">
                  <c:v>9.7500000000000639</c:v>
                </c:pt>
                <c:pt idx="586">
                  <c:v>9.7666666666667314</c:v>
                </c:pt>
                <c:pt idx="587">
                  <c:v>9.7833333333333989</c:v>
                </c:pt>
                <c:pt idx="588">
                  <c:v>9.8000000000000664</c:v>
                </c:pt>
                <c:pt idx="589">
                  <c:v>9.8166666666667339</c:v>
                </c:pt>
                <c:pt idx="590">
                  <c:v>9.8333333333334014</c:v>
                </c:pt>
                <c:pt idx="591">
                  <c:v>9.8500000000000689</c:v>
                </c:pt>
                <c:pt idx="592">
                  <c:v>9.8666666666667364</c:v>
                </c:pt>
                <c:pt idx="593">
                  <c:v>9.8833333333334039</c:v>
                </c:pt>
                <c:pt idx="594">
                  <c:v>9.9000000000000714</c:v>
                </c:pt>
                <c:pt idx="595">
                  <c:v>9.9166666666667389</c:v>
                </c:pt>
                <c:pt idx="596">
                  <c:v>9.9333333333334064</c:v>
                </c:pt>
                <c:pt idx="597">
                  <c:v>9.9500000000000739</c:v>
                </c:pt>
                <c:pt idx="598">
                  <c:v>9.9666666666667414</c:v>
                </c:pt>
                <c:pt idx="599">
                  <c:v>9.9833333333334089</c:v>
                </c:pt>
                <c:pt idx="600">
                  <c:v>10.000000000000076</c:v>
                </c:pt>
                <c:pt idx="601">
                  <c:v>10.016666666666744</c:v>
                </c:pt>
                <c:pt idx="602">
                  <c:v>10.033333333333411</c:v>
                </c:pt>
                <c:pt idx="603">
                  <c:v>10.050000000000079</c:v>
                </c:pt>
                <c:pt idx="604">
                  <c:v>10.066666666666746</c:v>
                </c:pt>
                <c:pt idx="605">
                  <c:v>10.083333333333414</c:v>
                </c:pt>
                <c:pt idx="606">
                  <c:v>10.100000000000081</c:v>
                </c:pt>
                <c:pt idx="607">
                  <c:v>10.116666666666749</c:v>
                </c:pt>
                <c:pt idx="608">
                  <c:v>10.133333333333416</c:v>
                </c:pt>
                <c:pt idx="609">
                  <c:v>10.150000000000084</c:v>
                </c:pt>
                <c:pt idx="610">
                  <c:v>10.166666666666751</c:v>
                </c:pt>
                <c:pt idx="611">
                  <c:v>10.183333333333419</c:v>
                </c:pt>
                <c:pt idx="612">
                  <c:v>10.200000000000086</c:v>
                </c:pt>
                <c:pt idx="613">
                  <c:v>10.216666666666754</c:v>
                </c:pt>
                <c:pt idx="614">
                  <c:v>10.233333333333421</c:v>
                </c:pt>
                <c:pt idx="615">
                  <c:v>10.250000000000089</c:v>
                </c:pt>
                <c:pt idx="616">
                  <c:v>10.266666666666756</c:v>
                </c:pt>
                <c:pt idx="617">
                  <c:v>10.283333333333424</c:v>
                </c:pt>
                <c:pt idx="618">
                  <c:v>10.300000000000091</c:v>
                </c:pt>
                <c:pt idx="619">
                  <c:v>10.316666666666759</c:v>
                </c:pt>
                <c:pt idx="620">
                  <c:v>10.333333333333426</c:v>
                </c:pt>
                <c:pt idx="621">
                  <c:v>10.350000000000094</c:v>
                </c:pt>
                <c:pt idx="622">
                  <c:v>10.366666666666761</c:v>
                </c:pt>
                <c:pt idx="623">
                  <c:v>10.383333333333429</c:v>
                </c:pt>
                <c:pt idx="624">
                  <c:v>10.400000000000096</c:v>
                </c:pt>
                <c:pt idx="625">
                  <c:v>10.416666666666764</c:v>
                </c:pt>
                <c:pt idx="626">
                  <c:v>10.433333333333431</c:v>
                </c:pt>
                <c:pt idx="627">
                  <c:v>10.450000000000099</c:v>
                </c:pt>
                <c:pt idx="628">
                  <c:v>10.466666666666766</c:v>
                </c:pt>
                <c:pt idx="629">
                  <c:v>10.483333333333434</c:v>
                </c:pt>
                <c:pt idx="630">
                  <c:v>10.500000000000101</c:v>
                </c:pt>
                <c:pt idx="631">
                  <c:v>10.516666666666769</c:v>
                </c:pt>
                <c:pt idx="632">
                  <c:v>10.533333333333436</c:v>
                </c:pt>
                <c:pt idx="633">
                  <c:v>10.550000000000104</c:v>
                </c:pt>
                <c:pt idx="634">
                  <c:v>10.566666666666771</c:v>
                </c:pt>
                <c:pt idx="635">
                  <c:v>10.583333333333439</c:v>
                </c:pt>
                <c:pt idx="636">
                  <c:v>10.600000000000106</c:v>
                </c:pt>
                <c:pt idx="637">
                  <c:v>10.616666666666774</c:v>
                </c:pt>
                <c:pt idx="638">
                  <c:v>10.633333333333441</c:v>
                </c:pt>
                <c:pt idx="639">
                  <c:v>10.650000000000109</c:v>
                </c:pt>
                <c:pt idx="640">
                  <c:v>10.666666666666776</c:v>
                </c:pt>
                <c:pt idx="641">
                  <c:v>10.683333333333444</c:v>
                </c:pt>
                <c:pt idx="642">
                  <c:v>10.700000000000111</c:v>
                </c:pt>
                <c:pt idx="643">
                  <c:v>10.716666666666779</c:v>
                </c:pt>
                <c:pt idx="644">
                  <c:v>10.733333333333446</c:v>
                </c:pt>
                <c:pt idx="645">
                  <c:v>10.750000000000114</c:v>
                </c:pt>
                <c:pt idx="646">
                  <c:v>10.766666666666781</c:v>
                </c:pt>
                <c:pt idx="647">
                  <c:v>10.783333333333449</c:v>
                </c:pt>
                <c:pt idx="648">
                  <c:v>10.800000000000116</c:v>
                </c:pt>
                <c:pt idx="649">
                  <c:v>10.816666666666784</c:v>
                </c:pt>
                <c:pt idx="650">
                  <c:v>10.833333333333451</c:v>
                </c:pt>
                <c:pt idx="651">
                  <c:v>10.850000000000119</c:v>
                </c:pt>
                <c:pt idx="652">
                  <c:v>10.866666666666786</c:v>
                </c:pt>
                <c:pt idx="653">
                  <c:v>10.883333333333454</c:v>
                </c:pt>
                <c:pt idx="654">
                  <c:v>10.900000000000121</c:v>
                </c:pt>
                <c:pt idx="655">
                  <c:v>10.916666666666789</c:v>
                </c:pt>
                <c:pt idx="656">
                  <c:v>10.933333333333456</c:v>
                </c:pt>
                <c:pt idx="657">
                  <c:v>10.950000000000124</c:v>
                </c:pt>
                <c:pt idx="658">
                  <c:v>10.966666666666791</c:v>
                </c:pt>
                <c:pt idx="659">
                  <c:v>10.983333333333459</c:v>
                </c:pt>
                <c:pt idx="660">
                  <c:v>11.000000000000126</c:v>
                </c:pt>
                <c:pt idx="661">
                  <c:v>11.016666666666794</c:v>
                </c:pt>
                <c:pt idx="662">
                  <c:v>11.033333333333461</c:v>
                </c:pt>
                <c:pt idx="663">
                  <c:v>11.050000000000129</c:v>
                </c:pt>
                <c:pt idx="664">
                  <c:v>11.066666666666796</c:v>
                </c:pt>
                <c:pt idx="665">
                  <c:v>11.083333333333464</c:v>
                </c:pt>
                <c:pt idx="666">
                  <c:v>11.100000000000131</c:v>
                </c:pt>
                <c:pt idx="667">
                  <c:v>11.116666666666799</c:v>
                </c:pt>
                <c:pt idx="668">
                  <c:v>11.133333333333466</c:v>
                </c:pt>
                <c:pt idx="669">
                  <c:v>11.150000000000134</c:v>
                </c:pt>
                <c:pt idx="670">
                  <c:v>11.166666666666801</c:v>
                </c:pt>
                <c:pt idx="671">
                  <c:v>11.183333333333469</c:v>
                </c:pt>
                <c:pt idx="672">
                  <c:v>11.200000000000136</c:v>
                </c:pt>
                <c:pt idx="673">
                  <c:v>11.216666666666804</c:v>
                </c:pt>
                <c:pt idx="674">
                  <c:v>11.233333333333471</c:v>
                </c:pt>
                <c:pt idx="675">
                  <c:v>11.250000000000139</c:v>
                </c:pt>
                <c:pt idx="676">
                  <c:v>11.266666666666806</c:v>
                </c:pt>
                <c:pt idx="677">
                  <c:v>11.283333333333474</c:v>
                </c:pt>
                <c:pt idx="678">
                  <c:v>11.300000000000141</c:v>
                </c:pt>
                <c:pt idx="679">
                  <c:v>11.316666666666809</c:v>
                </c:pt>
                <c:pt idx="680">
                  <c:v>11.333333333333476</c:v>
                </c:pt>
                <c:pt idx="681">
                  <c:v>11.350000000000144</c:v>
                </c:pt>
                <c:pt idx="682">
                  <c:v>11.366666666666811</c:v>
                </c:pt>
                <c:pt idx="683">
                  <c:v>11.383333333333479</c:v>
                </c:pt>
                <c:pt idx="684">
                  <c:v>11.400000000000146</c:v>
                </c:pt>
                <c:pt idx="685">
                  <c:v>11.416666666666814</c:v>
                </c:pt>
                <c:pt idx="686">
                  <c:v>11.433333333333481</c:v>
                </c:pt>
                <c:pt idx="687">
                  <c:v>11.450000000000149</c:v>
                </c:pt>
                <c:pt idx="688">
                  <c:v>11.466666666666816</c:v>
                </c:pt>
                <c:pt idx="689">
                  <c:v>11.483333333333483</c:v>
                </c:pt>
                <c:pt idx="690">
                  <c:v>11.500000000000151</c:v>
                </c:pt>
                <c:pt idx="691">
                  <c:v>11.516666666666818</c:v>
                </c:pt>
                <c:pt idx="692">
                  <c:v>11.533333333333486</c:v>
                </c:pt>
                <c:pt idx="693">
                  <c:v>11.550000000000153</c:v>
                </c:pt>
                <c:pt idx="694">
                  <c:v>11.566666666666821</c:v>
                </c:pt>
                <c:pt idx="695">
                  <c:v>11.583333333333488</c:v>
                </c:pt>
                <c:pt idx="696">
                  <c:v>11.600000000000156</c:v>
                </c:pt>
                <c:pt idx="697">
                  <c:v>11.616666666666823</c:v>
                </c:pt>
                <c:pt idx="698">
                  <c:v>11.633333333333491</c:v>
                </c:pt>
                <c:pt idx="699">
                  <c:v>11.650000000000158</c:v>
                </c:pt>
                <c:pt idx="700">
                  <c:v>11.666666666666826</c:v>
                </c:pt>
                <c:pt idx="701">
                  <c:v>11.683333333333493</c:v>
                </c:pt>
                <c:pt idx="702">
                  <c:v>11.700000000000161</c:v>
                </c:pt>
                <c:pt idx="703">
                  <c:v>11.716666666666828</c:v>
                </c:pt>
                <c:pt idx="704">
                  <c:v>11.733333333333496</c:v>
                </c:pt>
                <c:pt idx="705">
                  <c:v>11.750000000000163</c:v>
                </c:pt>
                <c:pt idx="706">
                  <c:v>11.766666666666831</c:v>
                </c:pt>
                <c:pt idx="707">
                  <c:v>11.783333333333498</c:v>
                </c:pt>
                <c:pt idx="708">
                  <c:v>11.800000000000166</c:v>
                </c:pt>
                <c:pt idx="709">
                  <c:v>11.816666666666833</c:v>
                </c:pt>
                <c:pt idx="710">
                  <c:v>11.833333333333501</c:v>
                </c:pt>
                <c:pt idx="711">
                  <c:v>11.850000000000168</c:v>
                </c:pt>
                <c:pt idx="712">
                  <c:v>11.866666666666836</c:v>
                </c:pt>
                <c:pt idx="713">
                  <c:v>11.883333333333503</c:v>
                </c:pt>
                <c:pt idx="714">
                  <c:v>11.900000000000171</c:v>
                </c:pt>
                <c:pt idx="715">
                  <c:v>11.916666666666838</c:v>
                </c:pt>
                <c:pt idx="716">
                  <c:v>11.933333333333506</c:v>
                </c:pt>
                <c:pt idx="717">
                  <c:v>11.950000000000173</c:v>
                </c:pt>
                <c:pt idx="718">
                  <c:v>11.966666666666841</c:v>
                </c:pt>
                <c:pt idx="719">
                  <c:v>11.983333333333508</c:v>
                </c:pt>
                <c:pt idx="720">
                  <c:v>12.000000000000176</c:v>
                </c:pt>
                <c:pt idx="721">
                  <c:v>12.016666666666843</c:v>
                </c:pt>
                <c:pt idx="722">
                  <c:v>12.033333333333511</c:v>
                </c:pt>
                <c:pt idx="723">
                  <c:v>12.050000000000178</c:v>
                </c:pt>
                <c:pt idx="724">
                  <c:v>12.066666666666846</c:v>
                </c:pt>
                <c:pt idx="725">
                  <c:v>12.083333333333513</c:v>
                </c:pt>
                <c:pt idx="726">
                  <c:v>12.100000000000181</c:v>
                </c:pt>
                <c:pt idx="727">
                  <c:v>12.116666666666848</c:v>
                </c:pt>
                <c:pt idx="728">
                  <c:v>12.133333333333516</c:v>
                </c:pt>
                <c:pt idx="729">
                  <c:v>12.150000000000183</c:v>
                </c:pt>
                <c:pt idx="730">
                  <c:v>12.166666666666851</c:v>
                </c:pt>
                <c:pt idx="731">
                  <c:v>12.183333333333518</c:v>
                </c:pt>
                <c:pt idx="732">
                  <c:v>12.200000000000186</c:v>
                </c:pt>
                <c:pt idx="733">
                  <c:v>12.216666666666853</c:v>
                </c:pt>
                <c:pt idx="734">
                  <c:v>12.233333333333521</c:v>
                </c:pt>
                <c:pt idx="735">
                  <c:v>12.250000000000188</c:v>
                </c:pt>
                <c:pt idx="736">
                  <c:v>12.266666666666856</c:v>
                </c:pt>
                <c:pt idx="737">
                  <c:v>12.283333333333523</c:v>
                </c:pt>
                <c:pt idx="738">
                  <c:v>12.300000000000191</c:v>
                </c:pt>
                <c:pt idx="739">
                  <c:v>12.316666666666858</c:v>
                </c:pt>
                <c:pt idx="740">
                  <c:v>12.333333333333526</c:v>
                </c:pt>
                <c:pt idx="741">
                  <c:v>12.350000000000193</c:v>
                </c:pt>
                <c:pt idx="742">
                  <c:v>12.366666666666861</c:v>
                </c:pt>
                <c:pt idx="743">
                  <c:v>12.383333333333528</c:v>
                </c:pt>
                <c:pt idx="744">
                  <c:v>12.400000000000196</c:v>
                </c:pt>
                <c:pt idx="745">
                  <c:v>12.416666666666863</c:v>
                </c:pt>
                <c:pt idx="746">
                  <c:v>12.433333333333531</c:v>
                </c:pt>
                <c:pt idx="747">
                  <c:v>12.450000000000198</c:v>
                </c:pt>
                <c:pt idx="748">
                  <c:v>12.466666666666866</c:v>
                </c:pt>
                <c:pt idx="749">
                  <c:v>12.483333333333533</c:v>
                </c:pt>
                <c:pt idx="750">
                  <c:v>12.500000000000201</c:v>
                </c:pt>
                <c:pt idx="751">
                  <c:v>12.516666666666868</c:v>
                </c:pt>
                <c:pt idx="752">
                  <c:v>12.533333333333536</c:v>
                </c:pt>
                <c:pt idx="753">
                  <c:v>12.550000000000203</c:v>
                </c:pt>
                <c:pt idx="754">
                  <c:v>12.566666666666871</c:v>
                </c:pt>
                <c:pt idx="755">
                  <c:v>12.583333333333538</c:v>
                </c:pt>
                <c:pt idx="756">
                  <c:v>12.600000000000206</c:v>
                </c:pt>
                <c:pt idx="757">
                  <c:v>12.616666666666873</c:v>
                </c:pt>
                <c:pt idx="758">
                  <c:v>12.633333333333541</c:v>
                </c:pt>
                <c:pt idx="759">
                  <c:v>12.650000000000208</c:v>
                </c:pt>
                <c:pt idx="760">
                  <c:v>12.666666666666876</c:v>
                </c:pt>
                <c:pt idx="761">
                  <c:v>12.683333333333543</c:v>
                </c:pt>
                <c:pt idx="762">
                  <c:v>12.700000000000211</c:v>
                </c:pt>
                <c:pt idx="763">
                  <c:v>12.716666666666878</c:v>
                </c:pt>
                <c:pt idx="764">
                  <c:v>12.733333333333546</c:v>
                </c:pt>
                <c:pt idx="765">
                  <c:v>12.750000000000213</c:v>
                </c:pt>
                <c:pt idx="766">
                  <c:v>12.766666666666881</c:v>
                </c:pt>
                <c:pt idx="767">
                  <c:v>12.783333333333548</c:v>
                </c:pt>
                <c:pt idx="768">
                  <c:v>12.800000000000216</c:v>
                </c:pt>
                <c:pt idx="769">
                  <c:v>12.816666666666883</c:v>
                </c:pt>
                <c:pt idx="770">
                  <c:v>12.833333333333551</c:v>
                </c:pt>
                <c:pt idx="771">
                  <c:v>12.850000000000218</c:v>
                </c:pt>
                <c:pt idx="772">
                  <c:v>12.866666666666886</c:v>
                </c:pt>
                <c:pt idx="773">
                  <c:v>12.883333333333553</c:v>
                </c:pt>
                <c:pt idx="774">
                  <c:v>12.900000000000221</c:v>
                </c:pt>
                <c:pt idx="775">
                  <c:v>12.916666666666888</c:v>
                </c:pt>
                <c:pt idx="776">
                  <c:v>12.933333333333556</c:v>
                </c:pt>
                <c:pt idx="777">
                  <c:v>12.950000000000223</c:v>
                </c:pt>
                <c:pt idx="778">
                  <c:v>12.966666666666891</c:v>
                </c:pt>
                <c:pt idx="779">
                  <c:v>12.983333333333558</c:v>
                </c:pt>
                <c:pt idx="780">
                  <c:v>13.000000000000226</c:v>
                </c:pt>
                <c:pt idx="781">
                  <c:v>13.016666666666893</c:v>
                </c:pt>
                <c:pt idx="782">
                  <c:v>13.033333333333561</c:v>
                </c:pt>
                <c:pt idx="783">
                  <c:v>13.050000000000228</c:v>
                </c:pt>
                <c:pt idx="784">
                  <c:v>13.066666666666896</c:v>
                </c:pt>
                <c:pt idx="785">
                  <c:v>13.083333333333563</c:v>
                </c:pt>
                <c:pt idx="786">
                  <c:v>13.100000000000231</c:v>
                </c:pt>
                <c:pt idx="787">
                  <c:v>13.116666666666898</c:v>
                </c:pt>
                <c:pt idx="788">
                  <c:v>13.133333333333566</c:v>
                </c:pt>
                <c:pt idx="789">
                  <c:v>13.150000000000233</c:v>
                </c:pt>
                <c:pt idx="790">
                  <c:v>13.166666666666901</c:v>
                </c:pt>
                <c:pt idx="791">
                  <c:v>13.183333333333568</c:v>
                </c:pt>
                <c:pt idx="792">
                  <c:v>13.200000000000236</c:v>
                </c:pt>
                <c:pt idx="793">
                  <c:v>13.216666666666903</c:v>
                </c:pt>
                <c:pt idx="794">
                  <c:v>13.233333333333571</c:v>
                </c:pt>
                <c:pt idx="795">
                  <c:v>13.250000000000238</c:v>
                </c:pt>
                <c:pt idx="796">
                  <c:v>13.266666666666906</c:v>
                </c:pt>
                <c:pt idx="797">
                  <c:v>13.283333333333573</c:v>
                </c:pt>
                <c:pt idx="798">
                  <c:v>13.300000000000241</c:v>
                </c:pt>
                <c:pt idx="799">
                  <c:v>13.316666666666908</c:v>
                </c:pt>
                <c:pt idx="800">
                  <c:v>13.333333333333576</c:v>
                </c:pt>
                <c:pt idx="801">
                  <c:v>13.350000000000243</c:v>
                </c:pt>
                <c:pt idx="802">
                  <c:v>13.366666666666911</c:v>
                </c:pt>
                <c:pt idx="803">
                  <c:v>13.383333333333578</c:v>
                </c:pt>
                <c:pt idx="804">
                  <c:v>13.400000000000245</c:v>
                </c:pt>
                <c:pt idx="805">
                  <c:v>13.416666666666913</c:v>
                </c:pt>
                <c:pt idx="806">
                  <c:v>13.43333333333358</c:v>
                </c:pt>
                <c:pt idx="807">
                  <c:v>13.450000000000248</c:v>
                </c:pt>
                <c:pt idx="808">
                  <c:v>13.466666666666915</c:v>
                </c:pt>
                <c:pt idx="809">
                  <c:v>13.483333333333583</c:v>
                </c:pt>
                <c:pt idx="810">
                  <c:v>13.50000000000025</c:v>
                </c:pt>
                <c:pt idx="811">
                  <c:v>13.516666666666918</c:v>
                </c:pt>
                <c:pt idx="812">
                  <c:v>13.533333333333585</c:v>
                </c:pt>
                <c:pt idx="813">
                  <c:v>13.550000000000253</c:v>
                </c:pt>
                <c:pt idx="814">
                  <c:v>13.56666666666692</c:v>
                </c:pt>
                <c:pt idx="815">
                  <c:v>13.583333333333588</c:v>
                </c:pt>
                <c:pt idx="816">
                  <c:v>13.600000000000255</c:v>
                </c:pt>
                <c:pt idx="817">
                  <c:v>13.616666666666923</c:v>
                </c:pt>
                <c:pt idx="818">
                  <c:v>13.63333333333359</c:v>
                </c:pt>
                <c:pt idx="819">
                  <c:v>13.650000000000258</c:v>
                </c:pt>
                <c:pt idx="820">
                  <c:v>13.666666666666925</c:v>
                </c:pt>
                <c:pt idx="821">
                  <c:v>13.683333333333593</c:v>
                </c:pt>
                <c:pt idx="822">
                  <c:v>13.70000000000026</c:v>
                </c:pt>
                <c:pt idx="823">
                  <c:v>13.716666666666928</c:v>
                </c:pt>
                <c:pt idx="824">
                  <c:v>13.733333333333595</c:v>
                </c:pt>
                <c:pt idx="825">
                  <c:v>13.750000000000263</c:v>
                </c:pt>
                <c:pt idx="826">
                  <c:v>13.76666666666693</c:v>
                </c:pt>
                <c:pt idx="827">
                  <c:v>13.783333333333598</c:v>
                </c:pt>
                <c:pt idx="828">
                  <c:v>13.800000000000265</c:v>
                </c:pt>
                <c:pt idx="829">
                  <c:v>13.816666666666933</c:v>
                </c:pt>
                <c:pt idx="830">
                  <c:v>13.8333333333336</c:v>
                </c:pt>
                <c:pt idx="831">
                  <c:v>13.850000000000268</c:v>
                </c:pt>
                <c:pt idx="832">
                  <c:v>13.866666666666935</c:v>
                </c:pt>
                <c:pt idx="833">
                  <c:v>13.883333333333603</c:v>
                </c:pt>
                <c:pt idx="834">
                  <c:v>13.90000000000027</c:v>
                </c:pt>
                <c:pt idx="835">
                  <c:v>13.916666666666938</c:v>
                </c:pt>
                <c:pt idx="836">
                  <c:v>13.933333333333605</c:v>
                </c:pt>
                <c:pt idx="837">
                  <c:v>13.950000000000273</c:v>
                </c:pt>
                <c:pt idx="838">
                  <c:v>13.96666666666694</c:v>
                </c:pt>
                <c:pt idx="839">
                  <c:v>13.983333333333608</c:v>
                </c:pt>
                <c:pt idx="840">
                  <c:v>14.000000000000275</c:v>
                </c:pt>
                <c:pt idx="841">
                  <c:v>14.016666666666943</c:v>
                </c:pt>
                <c:pt idx="842">
                  <c:v>14.03333333333361</c:v>
                </c:pt>
                <c:pt idx="843">
                  <c:v>14.050000000000278</c:v>
                </c:pt>
                <c:pt idx="844">
                  <c:v>14.066666666666945</c:v>
                </c:pt>
                <c:pt idx="845">
                  <c:v>14.083333333333613</c:v>
                </c:pt>
                <c:pt idx="846">
                  <c:v>14.10000000000028</c:v>
                </c:pt>
                <c:pt idx="847">
                  <c:v>14.116666666666948</c:v>
                </c:pt>
                <c:pt idx="848">
                  <c:v>14.133333333333615</c:v>
                </c:pt>
                <c:pt idx="849">
                  <c:v>14.150000000000283</c:v>
                </c:pt>
                <c:pt idx="850">
                  <c:v>14.16666666666695</c:v>
                </c:pt>
                <c:pt idx="851">
                  <c:v>14.183333333333618</c:v>
                </c:pt>
                <c:pt idx="852">
                  <c:v>14.200000000000285</c:v>
                </c:pt>
                <c:pt idx="853">
                  <c:v>14.216666666666953</c:v>
                </c:pt>
                <c:pt idx="854">
                  <c:v>14.23333333333362</c:v>
                </c:pt>
                <c:pt idx="855">
                  <c:v>14.250000000000288</c:v>
                </c:pt>
                <c:pt idx="856">
                  <c:v>14.266666666666955</c:v>
                </c:pt>
                <c:pt idx="857">
                  <c:v>14.283333333333623</c:v>
                </c:pt>
                <c:pt idx="858">
                  <c:v>14.30000000000029</c:v>
                </c:pt>
                <c:pt idx="859">
                  <c:v>14.316666666666958</c:v>
                </c:pt>
                <c:pt idx="860">
                  <c:v>14.333333333333625</c:v>
                </c:pt>
                <c:pt idx="861">
                  <c:v>14.350000000000293</c:v>
                </c:pt>
                <c:pt idx="862">
                  <c:v>14.36666666666696</c:v>
                </c:pt>
                <c:pt idx="863">
                  <c:v>14.383333333333628</c:v>
                </c:pt>
                <c:pt idx="864">
                  <c:v>14.400000000000295</c:v>
                </c:pt>
                <c:pt idx="865">
                  <c:v>14.416666666666963</c:v>
                </c:pt>
                <c:pt idx="866">
                  <c:v>14.43333333333363</c:v>
                </c:pt>
                <c:pt idx="867">
                  <c:v>14.450000000000298</c:v>
                </c:pt>
                <c:pt idx="868">
                  <c:v>14.466666666666965</c:v>
                </c:pt>
                <c:pt idx="869">
                  <c:v>14.483333333333633</c:v>
                </c:pt>
                <c:pt idx="870">
                  <c:v>14.5000000000003</c:v>
                </c:pt>
                <c:pt idx="871">
                  <c:v>14.516666666666968</c:v>
                </c:pt>
                <c:pt idx="872">
                  <c:v>14.533333333333635</c:v>
                </c:pt>
                <c:pt idx="873">
                  <c:v>14.550000000000303</c:v>
                </c:pt>
                <c:pt idx="874">
                  <c:v>14.56666666666697</c:v>
                </c:pt>
                <c:pt idx="875">
                  <c:v>14.583333333333638</c:v>
                </c:pt>
                <c:pt idx="876">
                  <c:v>14.600000000000305</c:v>
                </c:pt>
                <c:pt idx="877">
                  <c:v>14.616666666666973</c:v>
                </c:pt>
                <c:pt idx="878">
                  <c:v>14.63333333333364</c:v>
                </c:pt>
                <c:pt idx="879">
                  <c:v>14.650000000000308</c:v>
                </c:pt>
                <c:pt idx="880">
                  <c:v>14.666666666666975</c:v>
                </c:pt>
                <c:pt idx="881">
                  <c:v>14.683333333333643</c:v>
                </c:pt>
                <c:pt idx="882">
                  <c:v>14.70000000000031</c:v>
                </c:pt>
                <c:pt idx="883">
                  <c:v>14.716666666666978</c:v>
                </c:pt>
                <c:pt idx="884">
                  <c:v>14.733333333333645</c:v>
                </c:pt>
                <c:pt idx="885">
                  <c:v>14.750000000000313</c:v>
                </c:pt>
                <c:pt idx="886">
                  <c:v>14.76666666666698</c:v>
                </c:pt>
                <c:pt idx="887">
                  <c:v>14.783333333333648</c:v>
                </c:pt>
                <c:pt idx="888">
                  <c:v>14.800000000000315</c:v>
                </c:pt>
                <c:pt idx="889">
                  <c:v>14.816666666666983</c:v>
                </c:pt>
                <c:pt idx="890">
                  <c:v>14.83333333333365</c:v>
                </c:pt>
                <c:pt idx="891">
                  <c:v>14.850000000000318</c:v>
                </c:pt>
                <c:pt idx="892">
                  <c:v>14.866666666666985</c:v>
                </c:pt>
                <c:pt idx="893">
                  <c:v>14.883333333333653</c:v>
                </c:pt>
                <c:pt idx="894">
                  <c:v>14.90000000000032</c:v>
                </c:pt>
                <c:pt idx="895">
                  <c:v>14.916666666666988</c:v>
                </c:pt>
                <c:pt idx="896">
                  <c:v>14.933333333333655</c:v>
                </c:pt>
                <c:pt idx="897">
                  <c:v>14.950000000000323</c:v>
                </c:pt>
                <c:pt idx="898">
                  <c:v>14.96666666666699</c:v>
                </c:pt>
                <c:pt idx="899">
                  <c:v>14.983333333333658</c:v>
                </c:pt>
                <c:pt idx="900">
                  <c:v>15.000000000000325</c:v>
                </c:pt>
                <c:pt idx="901">
                  <c:v>15.016666666666993</c:v>
                </c:pt>
                <c:pt idx="902">
                  <c:v>15.03333333333366</c:v>
                </c:pt>
                <c:pt idx="903">
                  <c:v>15.050000000000328</c:v>
                </c:pt>
                <c:pt idx="904">
                  <c:v>15.066666666666995</c:v>
                </c:pt>
                <c:pt idx="905">
                  <c:v>15.083333333333663</c:v>
                </c:pt>
                <c:pt idx="906">
                  <c:v>15.10000000000033</c:v>
                </c:pt>
                <c:pt idx="907">
                  <c:v>15.116666666666998</c:v>
                </c:pt>
                <c:pt idx="908">
                  <c:v>15.133333333333665</c:v>
                </c:pt>
                <c:pt idx="909">
                  <c:v>15.150000000000333</c:v>
                </c:pt>
                <c:pt idx="910">
                  <c:v>15.166666666667</c:v>
                </c:pt>
                <c:pt idx="911">
                  <c:v>15.183333333333668</c:v>
                </c:pt>
                <c:pt idx="912">
                  <c:v>15.200000000000335</c:v>
                </c:pt>
                <c:pt idx="913">
                  <c:v>15.216666666667003</c:v>
                </c:pt>
                <c:pt idx="914">
                  <c:v>15.23333333333367</c:v>
                </c:pt>
                <c:pt idx="915">
                  <c:v>15.250000000000338</c:v>
                </c:pt>
                <c:pt idx="916">
                  <c:v>15.266666666667005</c:v>
                </c:pt>
                <c:pt idx="917">
                  <c:v>15.283333333333672</c:v>
                </c:pt>
                <c:pt idx="918">
                  <c:v>15.30000000000034</c:v>
                </c:pt>
                <c:pt idx="919">
                  <c:v>15.316666666667007</c:v>
                </c:pt>
                <c:pt idx="920">
                  <c:v>15.333333333333675</c:v>
                </c:pt>
                <c:pt idx="921">
                  <c:v>15.350000000000342</c:v>
                </c:pt>
                <c:pt idx="922">
                  <c:v>15.36666666666701</c:v>
                </c:pt>
                <c:pt idx="923">
                  <c:v>15.383333333333677</c:v>
                </c:pt>
                <c:pt idx="924">
                  <c:v>15.400000000000345</c:v>
                </c:pt>
                <c:pt idx="925">
                  <c:v>15.416666666667012</c:v>
                </c:pt>
                <c:pt idx="926">
                  <c:v>15.43333333333368</c:v>
                </c:pt>
                <c:pt idx="927">
                  <c:v>15.450000000000347</c:v>
                </c:pt>
                <c:pt idx="928">
                  <c:v>15.466666666667015</c:v>
                </c:pt>
                <c:pt idx="929">
                  <c:v>15.483333333333682</c:v>
                </c:pt>
                <c:pt idx="930">
                  <c:v>15.50000000000035</c:v>
                </c:pt>
                <c:pt idx="931">
                  <c:v>15.516666666667017</c:v>
                </c:pt>
                <c:pt idx="932">
                  <c:v>15.533333333333685</c:v>
                </c:pt>
                <c:pt idx="933">
                  <c:v>15.550000000000352</c:v>
                </c:pt>
                <c:pt idx="934">
                  <c:v>15.56666666666702</c:v>
                </c:pt>
                <c:pt idx="935">
                  <c:v>15.583333333333687</c:v>
                </c:pt>
                <c:pt idx="936">
                  <c:v>15.600000000000355</c:v>
                </c:pt>
                <c:pt idx="937">
                  <c:v>15.616666666667022</c:v>
                </c:pt>
                <c:pt idx="938">
                  <c:v>15.63333333333369</c:v>
                </c:pt>
                <c:pt idx="939">
                  <c:v>15.650000000000357</c:v>
                </c:pt>
                <c:pt idx="940">
                  <c:v>15.666666666667025</c:v>
                </c:pt>
                <c:pt idx="941">
                  <c:v>15.683333333333692</c:v>
                </c:pt>
                <c:pt idx="942">
                  <c:v>15.70000000000036</c:v>
                </c:pt>
                <c:pt idx="943">
                  <c:v>15.716666666667027</c:v>
                </c:pt>
                <c:pt idx="944">
                  <c:v>15.733333333333695</c:v>
                </c:pt>
                <c:pt idx="945">
                  <c:v>15.750000000000362</c:v>
                </c:pt>
                <c:pt idx="946">
                  <c:v>15.76666666666703</c:v>
                </c:pt>
                <c:pt idx="947">
                  <c:v>15.783333333333697</c:v>
                </c:pt>
                <c:pt idx="948">
                  <c:v>15.800000000000365</c:v>
                </c:pt>
                <c:pt idx="949">
                  <c:v>15.816666666667032</c:v>
                </c:pt>
                <c:pt idx="950">
                  <c:v>15.8333333333337</c:v>
                </c:pt>
                <c:pt idx="951">
                  <c:v>15.850000000000367</c:v>
                </c:pt>
                <c:pt idx="952">
                  <c:v>15.866666666667035</c:v>
                </c:pt>
                <c:pt idx="953">
                  <c:v>15.883333333333702</c:v>
                </c:pt>
                <c:pt idx="954">
                  <c:v>15.90000000000037</c:v>
                </c:pt>
                <c:pt idx="955">
                  <c:v>15.916666666667037</c:v>
                </c:pt>
                <c:pt idx="956">
                  <c:v>15.933333333333705</c:v>
                </c:pt>
                <c:pt idx="957">
                  <c:v>15.950000000000372</c:v>
                </c:pt>
                <c:pt idx="958">
                  <c:v>15.96666666666704</c:v>
                </c:pt>
                <c:pt idx="959">
                  <c:v>15.983333333333707</c:v>
                </c:pt>
                <c:pt idx="960">
                  <c:v>16.000000000000373</c:v>
                </c:pt>
                <c:pt idx="961">
                  <c:v>16.016666666667039</c:v>
                </c:pt>
                <c:pt idx="962">
                  <c:v>16.033333333333704</c:v>
                </c:pt>
                <c:pt idx="963">
                  <c:v>16.05000000000037</c:v>
                </c:pt>
                <c:pt idx="964">
                  <c:v>16.066666666667036</c:v>
                </c:pt>
                <c:pt idx="965">
                  <c:v>16.083333333333702</c:v>
                </c:pt>
                <c:pt idx="966">
                  <c:v>16.100000000000367</c:v>
                </c:pt>
                <c:pt idx="967">
                  <c:v>16.116666666667033</c:v>
                </c:pt>
                <c:pt idx="968">
                  <c:v>16.133333333333699</c:v>
                </c:pt>
                <c:pt idx="969">
                  <c:v>16.150000000000365</c:v>
                </c:pt>
                <c:pt idx="970">
                  <c:v>16.16666666666703</c:v>
                </c:pt>
                <c:pt idx="971">
                  <c:v>16.183333333333696</c:v>
                </c:pt>
                <c:pt idx="972">
                  <c:v>16.200000000000362</c:v>
                </c:pt>
                <c:pt idx="973">
                  <c:v>16.216666666667027</c:v>
                </c:pt>
                <c:pt idx="974">
                  <c:v>16.233333333333693</c:v>
                </c:pt>
                <c:pt idx="975">
                  <c:v>16.250000000000359</c:v>
                </c:pt>
                <c:pt idx="976">
                  <c:v>16.266666666667025</c:v>
                </c:pt>
                <c:pt idx="977">
                  <c:v>16.28333333333369</c:v>
                </c:pt>
                <c:pt idx="978">
                  <c:v>16.300000000000356</c:v>
                </c:pt>
                <c:pt idx="979">
                  <c:v>16.316666666667022</c:v>
                </c:pt>
                <c:pt idx="980">
                  <c:v>16.333333333333687</c:v>
                </c:pt>
                <c:pt idx="981">
                  <c:v>16.350000000000353</c:v>
                </c:pt>
                <c:pt idx="982">
                  <c:v>16.366666666667019</c:v>
                </c:pt>
                <c:pt idx="983">
                  <c:v>16.383333333333685</c:v>
                </c:pt>
                <c:pt idx="984">
                  <c:v>16.40000000000035</c:v>
                </c:pt>
                <c:pt idx="985">
                  <c:v>16.416666666667016</c:v>
                </c:pt>
                <c:pt idx="986">
                  <c:v>16.433333333333682</c:v>
                </c:pt>
                <c:pt idx="987">
                  <c:v>16.450000000000347</c:v>
                </c:pt>
                <c:pt idx="988">
                  <c:v>16.466666666667013</c:v>
                </c:pt>
                <c:pt idx="989">
                  <c:v>16.483333333333679</c:v>
                </c:pt>
                <c:pt idx="990">
                  <c:v>16.500000000000345</c:v>
                </c:pt>
                <c:pt idx="991">
                  <c:v>16.51666666666701</c:v>
                </c:pt>
                <c:pt idx="992">
                  <c:v>16.533333333333676</c:v>
                </c:pt>
                <c:pt idx="993">
                  <c:v>16.550000000000342</c:v>
                </c:pt>
                <c:pt idx="994">
                  <c:v>16.566666666667007</c:v>
                </c:pt>
                <c:pt idx="995">
                  <c:v>16.583333333333673</c:v>
                </c:pt>
                <c:pt idx="996">
                  <c:v>16.600000000000339</c:v>
                </c:pt>
                <c:pt idx="997">
                  <c:v>16.616666666667005</c:v>
                </c:pt>
                <c:pt idx="998">
                  <c:v>16.63333333333367</c:v>
                </c:pt>
                <c:pt idx="999">
                  <c:v>16.650000000000336</c:v>
                </c:pt>
                <c:pt idx="1000">
                  <c:v>16.666666666667002</c:v>
                </c:pt>
                <c:pt idx="1001">
                  <c:v>16.683333333333668</c:v>
                </c:pt>
                <c:pt idx="1002">
                  <c:v>16.700000000000333</c:v>
                </c:pt>
                <c:pt idx="1003">
                  <c:v>16.716666666666999</c:v>
                </c:pt>
                <c:pt idx="1004">
                  <c:v>16.733333333333665</c:v>
                </c:pt>
                <c:pt idx="1005">
                  <c:v>16.75000000000033</c:v>
                </c:pt>
                <c:pt idx="1006">
                  <c:v>16.766666666666996</c:v>
                </c:pt>
                <c:pt idx="1007">
                  <c:v>16.783333333333662</c:v>
                </c:pt>
                <c:pt idx="1008">
                  <c:v>16.800000000000328</c:v>
                </c:pt>
                <c:pt idx="1009">
                  <c:v>16.816666666666993</c:v>
                </c:pt>
                <c:pt idx="1010">
                  <c:v>16.833333333333659</c:v>
                </c:pt>
                <c:pt idx="1011">
                  <c:v>16.850000000000325</c:v>
                </c:pt>
                <c:pt idx="1012">
                  <c:v>16.86666666666699</c:v>
                </c:pt>
                <c:pt idx="1013">
                  <c:v>16.883333333333656</c:v>
                </c:pt>
                <c:pt idx="1014">
                  <c:v>16.900000000000322</c:v>
                </c:pt>
                <c:pt idx="1015">
                  <c:v>16.916666666666988</c:v>
                </c:pt>
                <c:pt idx="1016">
                  <c:v>16.933333333333653</c:v>
                </c:pt>
                <c:pt idx="1017">
                  <c:v>16.950000000000319</c:v>
                </c:pt>
                <c:pt idx="1018">
                  <c:v>16.966666666666985</c:v>
                </c:pt>
                <c:pt idx="1019">
                  <c:v>16.98333333333365</c:v>
                </c:pt>
                <c:pt idx="1020">
                  <c:v>17.000000000000316</c:v>
                </c:pt>
                <c:pt idx="1021">
                  <c:v>17.016666666666982</c:v>
                </c:pt>
                <c:pt idx="1022">
                  <c:v>17.033333333333648</c:v>
                </c:pt>
                <c:pt idx="1023">
                  <c:v>17.050000000000313</c:v>
                </c:pt>
                <c:pt idx="1024">
                  <c:v>17.066666666666979</c:v>
                </c:pt>
                <c:pt idx="1025">
                  <c:v>17.083333333333645</c:v>
                </c:pt>
                <c:pt idx="1026">
                  <c:v>17.100000000000311</c:v>
                </c:pt>
                <c:pt idx="1027">
                  <c:v>17.116666666666976</c:v>
                </c:pt>
                <c:pt idx="1028">
                  <c:v>17.133333333333642</c:v>
                </c:pt>
                <c:pt idx="1029">
                  <c:v>17.150000000000308</c:v>
                </c:pt>
                <c:pt idx="1030">
                  <c:v>17.166666666666973</c:v>
                </c:pt>
                <c:pt idx="1031">
                  <c:v>17.183333333333639</c:v>
                </c:pt>
                <c:pt idx="1032">
                  <c:v>17.200000000000305</c:v>
                </c:pt>
                <c:pt idx="1033">
                  <c:v>17.216666666666971</c:v>
                </c:pt>
                <c:pt idx="1034">
                  <c:v>17.233333333333636</c:v>
                </c:pt>
                <c:pt idx="1035">
                  <c:v>17.250000000000302</c:v>
                </c:pt>
                <c:pt idx="1036">
                  <c:v>17.266666666666968</c:v>
                </c:pt>
                <c:pt idx="1037">
                  <c:v>17.283333333333633</c:v>
                </c:pt>
                <c:pt idx="1038">
                  <c:v>17.300000000000299</c:v>
                </c:pt>
                <c:pt idx="1039">
                  <c:v>17.316666666666965</c:v>
                </c:pt>
                <c:pt idx="1040">
                  <c:v>17.333333333333631</c:v>
                </c:pt>
                <c:pt idx="1041">
                  <c:v>17.350000000000296</c:v>
                </c:pt>
                <c:pt idx="1042">
                  <c:v>17.366666666666962</c:v>
                </c:pt>
                <c:pt idx="1043">
                  <c:v>17.383333333333628</c:v>
                </c:pt>
                <c:pt idx="1044">
                  <c:v>17.400000000000293</c:v>
                </c:pt>
                <c:pt idx="1045">
                  <c:v>17.416666666666959</c:v>
                </c:pt>
                <c:pt idx="1046">
                  <c:v>17.433333333333625</c:v>
                </c:pt>
                <c:pt idx="1047">
                  <c:v>17.450000000000291</c:v>
                </c:pt>
                <c:pt idx="1048">
                  <c:v>17.466666666666956</c:v>
                </c:pt>
                <c:pt idx="1049">
                  <c:v>17.483333333333622</c:v>
                </c:pt>
                <c:pt idx="1050">
                  <c:v>17.500000000000288</c:v>
                </c:pt>
                <c:pt idx="1051">
                  <c:v>17.516666666666953</c:v>
                </c:pt>
                <c:pt idx="1052">
                  <c:v>17.533333333333619</c:v>
                </c:pt>
                <c:pt idx="1053">
                  <c:v>17.550000000000285</c:v>
                </c:pt>
                <c:pt idx="1054">
                  <c:v>17.566666666666951</c:v>
                </c:pt>
                <c:pt idx="1055">
                  <c:v>17.583333333333616</c:v>
                </c:pt>
                <c:pt idx="1056">
                  <c:v>17.600000000000282</c:v>
                </c:pt>
                <c:pt idx="1057">
                  <c:v>17.616666666666948</c:v>
                </c:pt>
                <c:pt idx="1058">
                  <c:v>17.633333333333614</c:v>
                </c:pt>
                <c:pt idx="1059">
                  <c:v>17.650000000000279</c:v>
                </c:pt>
                <c:pt idx="1060">
                  <c:v>17.666666666666945</c:v>
                </c:pt>
                <c:pt idx="1061">
                  <c:v>17.683333333333611</c:v>
                </c:pt>
                <c:pt idx="1062">
                  <c:v>17.700000000000276</c:v>
                </c:pt>
                <c:pt idx="1063">
                  <c:v>17.716666666666942</c:v>
                </c:pt>
                <c:pt idx="1064">
                  <c:v>17.733333333333608</c:v>
                </c:pt>
                <c:pt idx="1065">
                  <c:v>17.750000000000274</c:v>
                </c:pt>
                <c:pt idx="1066">
                  <c:v>17.766666666666939</c:v>
                </c:pt>
                <c:pt idx="1067">
                  <c:v>17.783333333333605</c:v>
                </c:pt>
                <c:pt idx="1068">
                  <c:v>17.800000000000271</c:v>
                </c:pt>
                <c:pt idx="1069">
                  <c:v>17.816666666666936</c:v>
                </c:pt>
                <c:pt idx="1070">
                  <c:v>17.833333333333602</c:v>
                </c:pt>
                <c:pt idx="1071">
                  <c:v>17.850000000000268</c:v>
                </c:pt>
                <c:pt idx="1072">
                  <c:v>17.866666666666934</c:v>
                </c:pt>
                <c:pt idx="1073">
                  <c:v>17.883333333333599</c:v>
                </c:pt>
                <c:pt idx="1074">
                  <c:v>17.900000000000265</c:v>
                </c:pt>
                <c:pt idx="1075">
                  <c:v>17.916666666666931</c:v>
                </c:pt>
                <c:pt idx="1076">
                  <c:v>17.933333333333596</c:v>
                </c:pt>
                <c:pt idx="1077">
                  <c:v>17.950000000000262</c:v>
                </c:pt>
                <c:pt idx="1078">
                  <c:v>17.966666666666928</c:v>
                </c:pt>
                <c:pt idx="1079">
                  <c:v>17.983333333333594</c:v>
                </c:pt>
                <c:pt idx="1080">
                  <c:v>18.000000000000259</c:v>
                </c:pt>
                <c:pt idx="1081">
                  <c:v>18.016666666666925</c:v>
                </c:pt>
                <c:pt idx="1082">
                  <c:v>18.033333333333591</c:v>
                </c:pt>
                <c:pt idx="1083">
                  <c:v>18.050000000000257</c:v>
                </c:pt>
                <c:pt idx="1084">
                  <c:v>18.066666666666922</c:v>
                </c:pt>
                <c:pt idx="1085">
                  <c:v>18.083333333333588</c:v>
                </c:pt>
                <c:pt idx="1086">
                  <c:v>18.100000000000254</c:v>
                </c:pt>
                <c:pt idx="1087">
                  <c:v>18.116666666666919</c:v>
                </c:pt>
                <c:pt idx="1088">
                  <c:v>18.133333333333585</c:v>
                </c:pt>
                <c:pt idx="1089">
                  <c:v>18.150000000000251</c:v>
                </c:pt>
                <c:pt idx="1090">
                  <c:v>18.166666666666917</c:v>
                </c:pt>
                <c:pt idx="1091">
                  <c:v>18.183333333333582</c:v>
                </c:pt>
                <c:pt idx="1092">
                  <c:v>18.200000000000248</c:v>
                </c:pt>
                <c:pt idx="1093">
                  <c:v>18.216666666666914</c:v>
                </c:pt>
                <c:pt idx="1094">
                  <c:v>18.233333333333579</c:v>
                </c:pt>
                <c:pt idx="1095">
                  <c:v>18.250000000000245</c:v>
                </c:pt>
                <c:pt idx="1096">
                  <c:v>18.266666666666911</c:v>
                </c:pt>
                <c:pt idx="1097">
                  <c:v>18.283333333333577</c:v>
                </c:pt>
                <c:pt idx="1098">
                  <c:v>18.300000000000242</c:v>
                </c:pt>
                <c:pt idx="1099">
                  <c:v>18.316666666666908</c:v>
                </c:pt>
                <c:pt idx="1100">
                  <c:v>18.333333333333574</c:v>
                </c:pt>
                <c:pt idx="1101">
                  <c:v>18.350000000000239</c:v>
                </c:pt>
                <c:pt idx="1102">
                  <c:v>18.366666666666905</c:v>
                </c:pt>
                <c:pt idx="1103">
                  <c:v>18.383333333333571</c:v>
                </c:pt>
                <c:pt idx="1104">
                  <c:v>18.400000000000237</c:v>
                </c:pt>
                <c:pt idx="1105">
                  <c:v>18.416666666666902</c:v>
                </c:pt>
                <c:pt idx="1106">
                  <c:v>18.433333333333568</c:v>
                </c:pt>
                <c:pt idx="1107">
                  <c:v>18.450000000000234</c:v>
                </c:pt>
                <c:pt idx="1108">
                  <c:v>18.466666666666899</c:v>
                </c:pt>
                <c:pt idx="1109">
                  <c:v>18.483333333333565</c:v>
                </c:pt>
                <c:pt idx="1110">
                  <c:v>18.500000000000231</c:v>
                </c:pt>
                <c:pt idx="1111">
                  <c:v>18.516666666666897</c:v>
                </c:pt>
                <c:pt idx="1112">
                  <c:v>18.533333333333562</c:v>
                </c:pt>
                <c:pt idx="1113">
                  <c:v>18.550000000000228</c:v>
                </c:pt>
                <c:pt idx="1114">
                  <c:v>18.566666666666894</c:v>
                </c:pt>
                <c:pt idx="1115">
                  <c:v>18.58333333333356</c:v>
                </c:pt>
                <c:pt idx="1116">
                  <c:v>18.600000000000225</c:v>
                </c:pt>
                <c:pt idx="1117">
                  <c:v>18.616666666666891</c:v>
                </c:pt>
                <c:pt idx="1118">
                  <c:v>18.633333333333557</c:v>
                </c:pt>
                <c:pt idx="1119">
                  <c:v>18.650000000000222</c:v>
                </c:pt>
                <c:pt idx="1120">
                  <c:v>18.666666666666888</c:v>
                </c:pt>
                <c:pt idx="1121">
                  <c:v>18.683333333333554</c:v>
                </c:pt>
                <c:pt idx="1122">
                  <c:v>18.70000000000022</c:v>
                </c:pt>
                <c:pt idx="1123">
                  <c:v>18.716666666666885</c:v>
                </c:pt>
                <c:pt idx="1124">
                  <c:v>18.733333333333551</c:v>
                </c:pt>
                <c:pt idx="1125">
                  <c:v>18.750000000000217</c:v>
                </c:pt>
                <c:pt idx="1126">
                  <c:v>18.766666666666882</c:v>
                </c:pt>
                <c:pt idx="1127">
                  <c:v>18.783333333333548</c:v>
                </c:pt>
                <c:pt idx="1128">
                  <c:v>18.800000000000214</c:v>
                </c:pt>
                <c:pt idx="1129">
                  <c:v>18.81666666666688</c:v>
                </c:pt>
                <c:pt idx="1130">
                  <c:v>18.833333333333545</c:v>
                </c:pt>
                <c:pt idx="1131">
                  <c:v>18.850000000000211</c:v>
                </c:pt>
                <c:pt idx="1132">
                  <c:v>18.866666666666877</c:v>
                </c:pt>
                <c:pt idx="1133">
                  <c:v>18.883333333333542</c:v>
                </c:pt>
                <c:pt idx="1134">
                  <c:v>18.900000000000208</c:v>
                </c:pt>
                <c:pt idx="1135">
                  <c:v>18.916666666666874</c:v>
                </c:pt>
                <c:pt idx="1136">
                  <c:v>18.93333333333354</c:v>
                </c:pt>
                <c:pt idx="1137">
                  <c:v>18.950000000000205</c:v>
                </c:pt>
                <c:pt idx="1138">
                  <c:v>18.966666666666871</c:v>
                </c:pt>
                <c:pt idx="1139">
                  <c:v>18.983333333333537</c:v>
                </c:pt>
                <c:pt idx="1140">
                  <c:v>19.000000000000203</c:v>
                </c:pt>
                <c:pt idx="1141">
                  <c:v>19.016666666666868</c:v>
                </c:pt>
                <c:pt idx="1142">
                  <c:v>19.033333333333534</c:v>
                </c:pt>
                <c:pt idx="1143">
                  <c:v>19.0500000000002</c:v>
                </c:pt>
                <c:pt idx="1144">
                  <c:v>19.066666666666865</c:v>
                </c:pt>
                <c:pt idx="1145">
                  <c:v>19.083333333333531</c:v>
                </c:pt>
                <c:pt idx="1146">
                  <c:v>19.100000000000197</c:v>
                </c:pt>
                <c:pt idx="1147">
                  <c:v>19.116666666666863</c:v>
                </c:pt>
                <c:pt idx="1148">
                  <c:v>19.133333333333528</c:v>
                </c:pt>
                <c:pt idx="1149">
                  <c:v>19.150000000000194</c:v>
                </c:pt>
                <c:pt idx="1150">
                  <c:v>19.16666666666686</c:v>
                </c:pt>
                <c:pt idx="1151">
                  <c:v>19.183333333333525</c:v>
                </c:pt>
                <c:pt idx="1152">
                  <c:v>19.200000000000191</c:v>
                </c:pt>
                <c:pt idx="1153">
                  <c:v>19.216666666666857</c:v>
                </c:pt>
                <c:pt idx="1154">
                  <c:v>19.233333333333523</c:v>
                </c:pt>
                <c:pt idx="1155">
                  <c:v>19.250000000000188</c:v>
                </c:pt>
                <c:pt idx="1156">
                  <c:v>19.266666666666854</c:v>
                </c:pt>
                <c:pt idx="1157">
                  <c:v>19.28333333333352</c:v>
                </c:pt>
                <c:pt idx="1158">
                  <c:v>19.300000000000185</c:v>
                </c:pt>
                <c:pt idx="1159">
                  <c:v>19.316666666666851</c:v>
                </c:pt>
                <c:pt idx="1160">
                  <c:v>19.333333333333517</c:v>
                </c:pt>
                <c:pt idx="1161">
                  <c:v>19.350000000000183</c:v>
                </c:pt>
                <c:pt idx="1162">
                  <c:v>19.366666666666848</c:v>
                </c:pt>
                <c:pt idx="1163">
                  <c:v>19.383333333333514</c:v>
                </c:pt>
                <c:pt idx="1164">
                  <c:v>19.40000000000018</c:v>
                </c:pt>
                <c:pt idx="1165">
                  <c:v>19.416666666666845</c:v>
                </c:pt>
                <c:pt idx="1166">
                  <c:v>19.433333333333511</c:v>
                </c:pt>
                <c:pt idx="1167">
                  <c:v>19.450000000000177</c:v>
                </c:pt>
                <c:pt idx="1168">
                  <c:v>19.466666666666843</c:v>
                </c:pt>
                <c:pt idx="1169">
                  <c:v>19.483333333333508</c:v>
                </c:pt>
                <c:pt idx="1170">
                  <c:v>19.500000000000174</c:v>
                </c:pt>
                <c:pt idx="1171">
                  <c:v>19.51666666666684</c:v>
                </c:pt>
                <c:pt idx="1172">
                  <c:v>19.533333333333506</c:v>
                </c:pt>
                <c:pt idx="1173">
                  <c:v>19.550000000000171</c:v>
                </c:pt>
                <c:pt idx="1174">
                  <c:v>19.566666666666837</c:v>
                </c:pt>
                <c:pt idx="1175">
                  <c:v>19.583333333333503</c:v>
                </c:pt>
                <c:pt idx="1176">
                  <c:v>19.600000000000168</c:v>
                </c:pt>
                <c:pt idx="1177">
                  <c:v>19.616666666666834</c:v>
                </c:pt>
                <c:pt idx="1178">
                  <c:v>19.6333333333335</c:v>
                </c:pt>
                <c:pt idx="1179">
                  <c:v>19.650000000000166</c:v>
                </c:pt>
                <c:pt idx="1180">
                  <c:v>19.666666666666831</c:v>
                </c:pt>
                <c:pt idx="1181">
                  <c:v>19.683333333333497</c:v>
                </c:pt>
                <c:pt idx="1182">
                  <c:v>19.700000000000163</c:v>
                </c:pt>
                <c:pt idx="1183">
                  <c:v>19.716666666666828</c:v>
                </c:pt>
                <c:pt idx="1184">
                  <c:v>19.733333333333494</c:v>
                </c:pt>
                <c:pt idx="1185">
                  <c:v>19.75000000000016</c:v>
                </c:pt>
                <c:pt idx="1186">
                  <c:v>19.766666666666826</c:v>
                </c:pt>
                <c:pt idx="1187">
                  <c:v>19.783333333333491</c:v>
                </c:pt>
                <c:pt idx="1188">
                  <c:v>19.800000000000157</c:v>
                </c:pt>
                <c:pt idx="1189">
                  <c:v>19.816666666666823</c:v>
                </c:pt>
                <c:pt idx="1190">
                  <c:v>19.833333333333488</c:v>
                </c:pt>
                <c:pt idx="1191">
                  <c:v>19.850000000000154</c:v>
                </c:pt>
                <c:pt idx="1192">
                  <c:v>19.86666666666682</c:v>
                </c:pt>
                <c:pt idx="1193">
                  <c:v>19.883333333333486</c:v>
                </c:pt>
                <c:pt idx="1194">
                  <c:v>19.900000000000151</c:v>
                </c:pt>
                <c:pt idx="1195">
                  <c:v>19.916666666666817</c:v>
                </c:pt>
                <c:pt idx="1196">
                  <c:v>19.933333333333483</c:v>
                </c:pt>
                <c:pt idx="1197">
                  <c:v>19.950000000000149</c:v>
                </c:pt>
                <c:pt idx="1198">
                  <c:v>19.966666666666814</c:v>
                </c:pt>
                <c:pt idx="1199">
                  <c:v>19.98333333333348</c:v>
                </c:pt>
                <c:pt idx="1200">
                  <c:v>20.000000000000146</c:v>
                </c:pt>
                <c:pt idx="1201">
                  <c:v>20.016666666666811</c:v>
                </c:pt>
                <c:pt idx="1202">
                  <c:v>20.033333333333477</c:v>
                </c:pt>
                <c:pt idx="1203">
                  <c:v>20.050000000000143</c:v>
                </c:pt>
                <c:pt idx="1204">
                  <c:v>20.066666666666809</c:v>
                </c:pt>
                <c:pt idx="1205">
                  <c:v>20.083333333333474</c:v>
                </c:pt>
                <c:pt idx="1206">
                  <c:v>20.10000000000014</c:v>
                </c:pt>
                <c:pt idx="1207">
                  <c:v>20.116666666666806</c:v>
                </c:pt>
                <c:pt idx="1208">
                  <c:v>20.133333333333471</c:v>
                </c:pt>
                <c:pt idx="1209">
                  <c:v>20.150000000000137</c:v>
                </c:pt>
                <c:pt idx="1210">
                  <c:v>20.166666666666803</c:v>
                </c:pt>
                <c:pt idx="1211">
                  <c:v>20.183333333333469</c:v>
                </c:pt>
                <c:pt idx="1212">
                  <c:v>20.200000000000134</c:v>
                </c:pt>
                <c:pt idx="1213">
                  <c:v>20.2166666666668</c:v>
                </c:pt>
                <c:pt idx="1214">
                  <c:v>20.233333333333466</c:v>
                </c:pt>
                <c:pt idx="1215">
                  <c:v>20.250000000000131</c:v>
                </c:pt>
                <c:pt idx="1216">
                  <c:v>20.266666666666797</c:v>
                </c:pt>
                <c:pt idx="1217">
                  <c:v>20.283333333333463</c:v>
                </c:pt>
                <c:pt idx="1218">
                  <c:v>20.300000000000129</c:v>
                </c:pt>
                <c:pt idx="1219">
                  <c:v>20.316666666666794</c:v>
                </c:pt>
                <c:pt idx="1220">
                  <c:v>20.33333333333346</c:v>
                </c:pt>
                <c:pt idx="1221">
                  <c:v>20.350000000000126</c:v>
                </c:pt>
                <c:pt idx="1222">
                  <c:v>20.366666666666791</c:v>
                </c:pt>
                <c:pt idx="1223">
                  <c:v>20.383333333333457</c:v>
                </c:pt>
                <c:pt idx="1224">
                  <c:v>20.400000000000123</c:v>
                </c:pt>
                <c:pt idx="1225">
                  <c:v>20.416666666666789</c:v>
                </c:pt>
                <c:pt idx="1226">
                  <c:v>20.433333333333454</c:v>
                </c:pt>
                <c:pt idx="1227">
                  <c:v>20.45000000000012</c:v>
                </c:pt>
                <c:pt idx="1228">
                  <c:v>20.466666666666786</c:v>
                </c:pt>
                <c:pt idx="1229">
                  <c:v>20.483333333333452</c:v>
                </c:pt>
                <c:pt idx="1230">
                  <c:v>20.500000000000117</c:v>
                </c:pt>
                <c:pt idx="1231">
                  <c:v>20.516666666666783</c:v>
                </c:pt>
                <c:pt idx="1232">
                  <c:v>20.533333333333449</c:v>
                </c:pt>
                <c:pt idx="1233">
                  <c:v>20.550000000000114</c:v>
                </c:pt>
                <c:pt idx="1234">
                  <c:v>20.56666666666678</c:v>
                </c:pt>
                <c:pt idx="1235">
                  <c:v>20.583333333333446</c:v>
                </c:pt>
                <c:pt idx="1236">
                  <c:v>20.600000000000112</c:v>
                </c:pt>
                <c:pt idx="1237">
                  <c:v>20.616666666666777</c:v>
                </c:pt>
                <c:pt idx="1238">
                  <c:v>20.633333333333443</c:v>
                </c:pt>
                <c:pt idx="1239">
                  <c:v>20.650000000000109</c:v>
                </c:pt>
                <c:pt idx="1240">
                  <c:v>20.666666666666774</c:v>
                </c:pt>
                <c:pt idx="1241">
                  <c:v>20.68333333333344</c:v>
                </c:pt>
                <c:pt idx="1242">
                  <c:v>20.700000000000106</c:v>
                </c:pt>
                <c:pt idx="1243">
                  <c:v>20.716666666666772</c:v>
                </c:pt>
                <c:pt idx="1244">
                  <c:v>20.733333333333437</c:v>
                </c:pt>
                <c:pt idx="1245">
                  <c:v>20.750000000000103</c:v>
                </c:pt>
                <c:pt idx="1246">
                  <c:v>20.766666666666769</c:v>
                </c:pt>
                <c:pt idx="1247">
                  <c:v>20.783333333333434</c:v>
                </c:pt>
                <c:pt idx="1248">
                  <c:v>20.8000000000001</c:v>
                </c:pt>
                <c:pt idx="1249">
                  <c:v>20.816666666666766</c:v>
                </c:pt>
                <c:pt idx="1250">
                  <c:v>20.833333333333432</c:v>
                </c:pt>
                <c:pt idx="1251">
                  <c:v>20.850000000000097</c:v>
                </c:pt>
                <c:pt idx="1252">
                  <c:v>20.866666666666763</c:v>
                </c:pt>
                <c:pt idx="1253">
                  <c:v>20.883333333333429</c:v>
                </c:pt>
                <c:pt idx="1254">
                  <c:v>20.900000000000095</c:v>
                </c:pt>
                <c:pt idx="1255">
                  <c:v>20.91666666666676</c:v>
                </c:pt>
                <c:pt idx="1256">
                  <c:v>20.933333333333426</c:v>
                </c:pt>
                <c:pt idx="1257">
                  <c:v>20.950000000000092</c:v>
                </c:pt>
                <c:pt idx="1258">
                  <c:v>20.966666666666757</c:v>
                </c:pt>
                <c:pt idx="1259">
                  <c:v>20.983333333333423</c:v>
                </c:pt>
                <c:pt idx="1260">
                  <c:v>21.000000000000089</c:v>
                </c:pt>
                <c:pt idx="1261">
                  <c:v>21.016666666666755</c:v>
                </c:pt>
                <c:pt idx="1262">
                  <c:v>21.03333333333342</c:v>
                </c:pt>
                <c:pt idx="1263">
                  <c:v>21.050000000000086</c:v>
                </c:pt>
                <c:pt idx="1264">
                  <c:v>21.066666666666752</c:v>
                </c:pt>
                <c:pt idx="1265">
                  <c:v>21.083333333333417</c:v>
                </c:pt>
                <c:pt idx="1266">
                  <c:v>21.100000000000083</c:v>
                </c:pt>
                <c:pt idx="1267">
                  <c:v>21.116666666666749</c:v>
                </c:pt>
                <c:pt idx="1268">
                  <c:v>21.133333333333415</c:v>
                </c:pt>
                <c:pt idx="1269">
                  <c:v>21.15000000000008</c:v>
                </c:pt>
                <c:pt idx="1270">
                  <c:v>21.166666666666746</c:v>
                </c:pt>
                <c:pt idx="1271">
                  <c:v>21.183333333333412</c:v>
                </c:pt>
                <c:pt idx="1272">
                  <c:v>21.200000000000077</c:v>
                </c:pt>
                <c:pt idx="1273">
                  <c:v>21.216666666666743</c:v>
                </c:pt>
                <c:pt idx="1274">
                  <c:v>21.233333333333409</c:v>
                </c:pt>
                <c:pt idx="1275">
                  <c:v>21.250000000000075</c:v>
                </c:pt>
                <c:pt idx="1276">
                  <c:v>21.26666666666674</c:v>
                </c:pt>
                <c:pt idx="1277">
                  <c:v>21.283333333333406</c:v>
                </c:pt>
                <c:pt idx="1278">
                  <c:v>21.300000000000072</c:v>
                </c:pt>
                <c:pt idx="1279">
                  <c:v>21.316666666666737</c:v>
                </c:pt>
                <c:pt idx="1280">
                  <c:v>21.333333333333403</c:v>
                </c:pt>
                <c:pt idx="1281">
                  <c:v>21.350000000000069</c:v>
                </c:pt>
                <c:pt idx="1282">
                  <c:v>21.366666666666735</c:v>
                </c:pt>
                <c:pt idx="1283">
                  <c:v>21.3833333333334</c:v>
                </c:pt>
                <c:pt idx="1284">
                  <c:v>21.400000000000066</c:v>
                </c:pt>
                <c:pt idx="1285">
                  <c:v>21.416666666666732</c:v>
                </c:pt>
                <c:pt idx="1286">
                  <c:v>21.433333333333398</c:v>
                </c:pt>
                <c:pt idx="1287">
                  <c:v>21.450000000000063</c:v>
                </c:pt>
                <c:pt idx="1288">
                  <c:v>21.466666666666729</c:v>
                </c:pt>
                <c:pt idx="1289">
                  <c:v>21.483333333333395</c:v>
                </c:pt>
                <c:pt idx="1290">
                  <c:v>21.50000000000006</c:v>
                </c:pt>
                <c:pt idx="1291">
                  <c:v>21.516666666666726</c:v>
                </c:pt>
                <c:pt idx="1292">
                  <c:v>21.533333333333392</c:v>
                </c:pt>
                <c:pt idx="1293">
                  <c:v>21.550000000000058</c:v>
                </c:pt>
                <c:pt idx="1294">
                  <c:v>21.566666666666723</c:v>
                </c:pt>
                <c:pt idx="1295">
                  <c:v>21.583333333333389</c:v>
                </c:pt>
                <c:pt idx="1296">
                  <c:v>21.600000000000055</c:v>
                </c:pt>
                <c:pt idx="1297">
                  <c:v>21.61666666666672</c:v>
                </c:pt>
                <c:pt idx="1298">
                  <c:v>21.633333333333386</c:v>
                </c:pt>
                <c:pt idx="1299">
                  <c:v>21.650000000000052</c:v>
                </c:pt>
                <c:pt idx="1300">
                  <c:v>21.666666666666718</c:v>
                </c:pt>
                <c:pt idx="1301">
                  <c:v>21.683333333333383</c:v>
                </c:pt>
                <c:pt idx="1302">
                  <c:v>21.700000000000049</c:v>
                </c:pt>
                <c:pt idx="1303">
                  <c:v>21.716666666666715</c:v>
                </c:pt>
                <c:pt idx="1304">
                  <c:v>21.73333333333338</c:v>
                </c:pt>
                <c:pt idx="1305">
                  <c:v>21.750000000000046</c:v>
                </c:pt>
                <c:pt idx="1306">
                  <c:v>21.766666666666712</c:v>
                </c:pt>
                <c:pt idx="1307">
                  <c:v>21.783333333333378</c:v>
                </c:pt>
                <c:pt idx="1308">
                  <c:v>21.800000000000043</c:v>
                </c:pt>
                <c:pt idx="1309">
                  <c:v>21.816666666666709</c:v>
                </c:pt>
                <c:pt idx="1310">
                  <c:v>21.833333333333375</c:v>
                </c:pt>
                <c:pt idx="1311">
                  <c:v>21.850000000000041</c:v>
                </c:pt>
                <c:pt idx="1312">
                  <c:v>21.866666666666706</c:v>
                </c:pt>
                <c:pt idx="1313">
                  <c:v>21.883333333333372</c:v>
                </c:pt>
                <c:pt idx="1314">
                  <c:v>21.900000000000038</c:v>
                </c:pt>
                <c:pt idx="1315">
                  <c:v>21.916666666666703</c:v>
                </c:pt>
                <c:pt idx="1316">
                  <c:v>21.933333333333369</c:v>
                </c:pt>
                <c:pt idx="1317">
                  <c:v>21.950000000000035</c:v>
                </c:pt>
                <c:pt idx="1318">
                  <c:v>21.966666666666701</c:v>
                </c:pt>
                <c:pt idx="1319">
                  <c:v>21.983333333333366</c:v>
                </c:pt>
                <c:pt idx="1320">
                  <c:v>22.000000000000032</c:v>
                </c:pt>
                <c:pt idx="1321">
                  <c:v>22.016666666666698</c:v>
                </c:pt>
                <c:pt idx="1322">
                  <c:v>22.033333333333363</c:v>
                </c:pt>
                <c:pt idx="1323">
                  <c:v>22.050000000000029</c:v>
                </c:pt>
                <c:pt idx="1324">
                  <c:v>22.066666666666695</c:v>
                </c:pt>
                <c:pt idx="1325">
                  <c:v>22.083333333333361</c:v>
                </c:pt>
                <c:pt idx="1326">
                  <c:v>22.100000000000026</c:v>
                </c:pt>
                <c:pt idx="1327">
                  <c:v>22.116666666666692</c:v>
                </c:pt>
                <c:pt idx="1328">
                  <c:v>22.133333333333358</c:v>
                </c:pt>
                <c:pt idx="1329">
                  <c:v>22.150000000000023</c:v>
                </c:pt>
                <c:pt idx="1330">
                  <c:v>22.166666666666689</c:v>
                </c:pt>
                <c:pt idx="1331">
                  <c:v>22.183333333333355</c:v>
                </c:pt>
                <c:pt idx="1332">
                  <c:v>22.200000000000021</c:v>
                </c:pt>
                <c:pt idx="1333">
                  <c:v>22.216666666666686</c:v>
                </c:pt>
                <c:pt idx="1334">
                  <c:v>22.233333333333352</c:v>
                </c:pt>
                <c:pt idx="1335">
                  <c:v>22.250000000000018</c:v>
                </c:pt>
                <c:pt idx="1336">
                  <c:v>22.266666666666683</c:v>
                </c:pt>
                <c:pt idx="1337">
                  <c:v>22.283333333333349</c:v>
                </c:pt>
                <c:pt idx="1338">
                  <c:v>22.300000000000015</c:v>
                </c:pt>
                <c:pt idx="1339">
                  <c:v>22.316666666666681</c:v>
                </c:pt>
                <c:pt idx="1340">
                  <c:v>22.333333333333346</c:v>
                </c:pt>
                <c:pt idx="1341">
                  <c:v>22.350000000000012</c:v>
                </c:pt>
                <c:pt idx="1342">
                  <c:v>22.366666666666678</c:v>
                </c:pt>
                <c:pt idx="1343">
                  <c:v>22.383333333333344</c:v>
                </c:pt>
                <c:pt idx="1344">
                  <c:v>22.400000000000009</c:v>
                </c:pt>
                <c:pt idx="1345">
                  <c:v>22.416666666666675</c:v>
                </c:pt>
                <c:pt idx="1346">
                  <c:v>22.433333333333341</c:v>
                </c:pt>
                <c:pt idx="1347">
                  <c:v>22.450000000000006</c:v>
                </c:pt>
                <c:pt idx="1348">
                  <c:v>22.466666666666672</c:v>
                </c:pt>
                <c:pt idx="1349">
                  <c:v>22.483333333333338</c:v>
                </c:pt>
                <c:pt idx="1350">
                  <c:v>22.500000000000004</c:v>
                </c:pt>
                <c:pt idx="1351">
                  <c:v>22.516666666666669</c:v>
                </c:pt>
                <c:pt idx="1352">
                  <c:v>22.533333333333335</c:v>
                </c:pt>
                <c:pt idx="1353">
                  <c:v>22.55</c:v>
                </c:pt>
                <c:pt idx="1354">
                  <c:v>22.566666666666666</c:v>
                </c:pt>
                <c:pt idx="1355">
                  <c:v>22.583333333333332</c:v>
                </c:pt>
                <c:pt idx="1356">
                  <c:v>22.599999999999998</c:v>
                </c:pt>
                <c:pt idx="1357">
                  <c:v>22.616666666666664</c:v>
                </c:pt>
                <c:pt idx="1358">
                  <c:v>22.633333333333329</c:v>
                </c:pt>
                <c:pt idx="1359">
                  <c:v>22.649999999999995</c:v>
                </c:pt>
                <c:pt idx="1360">
                  <c:v>22.666666666666661</c:v>
                </c:pt>
                <c:pt idx="1361">
                  <c:v>22.683333333333326</c:v>
                </c:pt>
                <c:pt idx="1362">
                  <c:v>22.699999999999992</c:v>
                </c:pt>
                <c:pt idx="1363">
                  <c:v>22.716666666666658</c:v>
                </c:pt>
                <c:pt idx="1364">
                  <c:v>22.733333333333324</c:v>
                </c:pt>
                <c:pt idx="1365">
                  <c:v>22.749999999999989</c:v>
                </c:pt>
                <c:pt idx="1366">
                  <c:v>22.766666666666655</c:v>
                </c:pt>
                <c:pt idx="1367">
                  <c:v>22.783333333333321</c:v>
                </c:pt>
                <c:pt idx="1368">
                  <c:v>22.799999999999986</c:v>
                </c:pt>
                <c:pt idx="1369">
                  <c:v>22.816666666666652</c:v>
                </c:pt>
                <c:pt idx="1370">
                  <c:v>22.833333333333318</c:v>
                </c:pt>
                <c:pt idx="1371">
                  <c:v>22.849999999999984</c:v>
                </c:pt>
                <c:pt idx="1372">
                  <c:v>22.866666666666649</c:v>
                </c:pt>
                <c:pt idx="1373">
                  <c:v>22.883333333333315</c:v>
                </c:pt>
                <c:pt idx="1374">
                  <c:v>22.899999999999981</c:v>
                </c:pt>
                <c:pt idx="1375">
                  <c:v>22.916666666666647</c:v>
                </c:pt>
                <c:pt idx="1376">
                  <c:v>22.933333333333312</c:v>
                </c:pt>
                <c:pt idx="1377">
                  <c:v>22.949999999999978</c:v>
                </c:pt>
                <c:pt idx="1378">
                  <c:v>22.966666666666644</c:v>
                </c:pt>
                <c:pt idx="1379">
                  <c:v>22.983333333333309</c:v>
                </c:pt>
                <c:pt idx="1380">
                  <c:v>22.999999999999975</c:v>
                </c:pt>
                <c:pt idx="1381">
                  <c:v>23.016666666666641</c:v>
                </c:pt>
                <c:pt idx="1382">
                  <c:v>23.033333333333307</c:v>
                </c:pt>
                <c:pt idx="1383">
                  <c:v>23.049999999999972</c:v>
                </c:pt>
                <c:pt idx="1384">
                  <c:v>23.066666666666638</c:v>
                </c:pt>
                <c:pt idx="1385">
                  <c:v>23.083333333333304</c:v>
                </c:pt>
                <c:pt idx="1386">
                  <c:v>23.099999999999969</c:v>
                </c:pt>
                <c:pt idx="1387">
                  <c:v>23.116666666666635</c:v>
                </c:pt>
                <c:pt idx="1388">
                  <c:v>23.133333333333301</c:v>
                </c:pt>
                <c:pt idx="1389">
                  <c:v>23.149999999999967</c:v>
                </c:pt>
                <c:pt idx="1390">
                  <c:v>23.166666666666632</c:v>
                </c:pt>
                <c:pt idx="1391">
                  <c:v>23.183333333333298</c:v>
                </c:pt>
                <c:pt idx="1392">
                  <c:v>23.199999999999964</c:v>
                </c:pt>
                <c:pt idx="1393">
                  <c:v>23.216666666666629</c:v>
                </c:pt>
                <c:pt idx="1394">
                  <c:v>23.233333333333295</c:v>
                </c:pt>
                <c:pt idx="1395">
                  <c:v>23.249999999999961</c:v>
                </c:pt>
                <c:pt idx="1396">
                  <c:v>23.266666666666627</c:v>
                </c:pt>
                <c:pt idx="1397">
                  <c:v>23.283333333333292</c:v>
                </c:pt>
                <c:pt idx="1398">
                  <c:v>23.299999999999958</c:v>
                </c:pt>
                <c:pt idx="1399">
                  <c:v>23.316666666666624</c:v>
                </c:pt>
                <c:pt idx="1400">
                  <c:v>23.33333333333329</c:v>
                </c:pt>
                <c:pt idx="1401">
                  <c:v>23.349999999999955</c:v>
                </c:pt>
                <c:pt idx="1402">
                  <c:v>23.366666666666621</c:v>
                </c:pt>
                <c:pt idx="1403">
                  <c:v>23.383333333333287</c:v>
                </c:pt>
                <c:pt idx="1404">
                  <c:v>23.399999999999952</c:v>
                </c:pt>
                <c:pt idx="1405">
                  <c:v>23.416666666666618</c:v>
                </c:pt>
                <c:pt idx="1406">
                  <c:v>23.433333333333284</c:v>
                </c:pt>
                <c:pt idx="1407">
                  <c:v>23.44999999999995</c:v>
                </c:pt>
                <c:pt idx="1408">
                  <c:v>23.466666666666615</c:v>
                </c:pt>
                <c:pt idx="1409">
                  <c:v>23.483333333333281</c:v>
                </c:pt>
                <c:pt idx="1410">
                  <c:v>23.499999999999947</c:v>
                </c:pt>
                <c:pt idx="1411">
                  <c:v>23.516666666666612</c:v>
                </c:pt>
                <c:pt idx="1412">
                  <c:v>23.533333333333278</c:v>
                </c:pt>
                <c:pt idx="1413">
                  <c:v>23.549999999999944</c:v>
                </c:pt>
                <c:pt idx="1414">
                  <c:v>23.56666666666661</c:v>
                </c:pt>
                <c:pt idx="1415">
                  <c:v>23.583333333333275</c:v>
                </c:pt>
                <c:pt idx="1416">
                  <c:v>23.599999999999941</c:v>
                </c:pt>
                <c:pt idx="1417">
                  <c:v>23.616666666666607</c:v>
                </c:pt>
                <c:pt idx="1418">
                  <c:v>23.633333333333272</c:v>
                </c:pt>
                <c:pt idx="1419">
                  <c:v>23.649999999999938</c:v>
                </c:pt>
                <c:pt idx="1420">
                  <c:v>23.666666666666604</c:v>
                </c:pt>
                <c:pt idx="1421">
                  <c:v>23.68333333333327</c:v>
                </c:pt>
                <c:pt idx="1422">
                  <c:v>23.699999999999935</c:v>
                </c:pt>
                <c:pt idx="1423">
                  <c:v>23.716666666666601</c:v>
                </c:pt>
                <c:pt idx="1424">
                  <c:v>23.733333333333267</c:v>
                </c:pt>
                <c:pt idx="1425">
                  <c:v>23.749999999999932</c:v>
                </c:pt>
                <c:pt idx="1426">
                  <c:v>23.766666666666598</c:v>
                </c:pt>
                <c:pt idx="1427">
                  <c:v>23.783333333333264</c:v>
                </c:pt>
                <c:pt idx="1428">
                  <c:v>23.79999999999993</c:v>
                </c:pt>
                <c:pt idx="1429">
                  <c:v>23.816666666666595</c:v>
                </c:pt>
                <c:pt idx="1430">
                  <c:v>23.833333333333261</c:v>
                </c:pt>
                <c:pt idx="1431">
                  <c:v>23.849999999999927</c:v>
                </c:pt>
                <c:pt idx="1432">
                  <c:v>23.866666666666593</c:v>
                </c:pt>
                <c:pt idx="1433">
                  <c:v>23.883333333333258</c:v>
                </c:pt>
                <c:pt idx="1434">
                  <c:v>23.899999999999924</c:v>
                </c:pt>
                <c:pt idx="1435">
                  <c:v>23.91666666666659</c:v>
                </c:pt>
                <c:pt idx="1436">
                  <c:v>23.933333333333255</c:v>
                </c:pt>
                <c:pt idx="1437">
                  <c:v>23.949999999999921</c:v>
                </c:pt>
                <c:pt idx="1438">
                  <c:v>23.966666666666587</c:v>
                </c:pt>
                <c:pt idx="1439">
                  <c:v>23.983333333333253</c:v>
                </c:pt>
                <c:pt idx="1440">
                  <c:v>23.999999999999918</c:v>
                </c:pt>
                <c:pt idx="1441">
                  <c:v>24.016666666666584</c:v>
                </c:pt>
                <c:pt idx="1442">
                  <c:v>24.03333333333325</c:v>
                </c:pt>
                <c:pt idx="1443">
                  <c:v>24.049999999999915</c:v>
                </c:pt>
                <c:pt idx="1444">
                  <c:v>24.066666666666581</c:v>
                </c:pt>
                <c:pt idx="1445">
                  <c:v>24.083333333333247</c:v>
                </c:pt>
                <c:pt idx="1446">
                  <c:v>24.099999999999913</c:v>
                </c:pt>
                <c:pt idx="1447">
                  <c:v>24.116666666666578</c:v>
                </c:pt>
                <c:pt idx="1448">
                  <c:v>24.133333333333244</c:v>
                </c:pt>
                <c:pt idx="1449">
                  <c:v>24.14999999999991</c:v>
                </c:pt>
                <c:pt idx="1450">
                  <c:v>24.166666666666575</c:v>
                </c:pt>
                <c:pt idx="1451">
                  <c:v>24.183333333333241</c:v>
                </c:pt>
                <c:pt idx="1452">
                  <c:v>24.199999999999907</c:v>
                </c:pt>
                <c:pt idx="1453">
                  <c:v>24.216666666666573</c:v>
                </c:pt>
                <c:pt idx="1454">
                  <c:v>24.233333333333238</c:v>
                </c:pt>
                <c:pt idx="1455">
                  <c:v>24.249999999999904</c:v>
                </c:pt>
                <c:pt idx="1456">
                  <c:v>24.26666666666657</c:v>
                </c:pt>
                <c:pt idx="1457">
                  <c:v>24.283333333333236</c:v>
                </c:pt>
                <c:pt idx="1458">
                  <c:v>24.299999999999901</c:v>
                </c:pt>
                <c:pt idx="1459">
                  <c:v>24.316666666666567</c:v>
                </c:pt>
                <c:pt idx="1460">
                  <c:v>24.333333333333233</c:v>
                </c:pt>
                <c:pt idx="1461">
                  <c:v>24.349999999999898</c:v>
                </c:pt>
                <c:pt idx="1462">
                  <c:v>24.366666666666564</c:v>
                </c:pt>
                <c:pt idx="1463">
                  <c:v>24.38333333333323</c:v>
                </c:pt>
                <c:pt idx="1464">
                  <c:v>24.399999999999896</c:v>
                </c:pt>
                <c:pt idx="1465">
                  <c:v>24.416666666666561</c:v>
                </c:pt>
                <c:pt idx="1466">
                  <c:v>24.433333333333227</c:v>
                </c:pt>
                <c:pt idx="1467">
                  <c:v>24.449999999999893</c:v>
                </c:pt>
                <c:pt idx="1468">
                  <c:v>24.466666666666558</c:v>
                </c:pt>
                <c:pt idx="1469">
                  <c:v>24.483333333333224</c:v>
                </c:pt>
                <c:pt idx="1470">
                  <c:v>24.49999999999989</c:v>
                </c:pt>
                <c:pt idx="1471">
                  <c:v>24.516666666666556</c:v>
                </c:pt>
                <c:pt idx="1472">
                  <c:v>24.533333333333221</c:v>
                </c:pt>
                <c:pt idx="1473">
                  <c:v>24.549999999999887</c:v>
                </c:pt>
                <c:pt idx="1474">
                  <c:v>24.566666666666553</c:v>
                </c:pt>
                <c:pt idx="1475">
                  <c:v>24.583333333333218</c:v>
                </c:pt>
                <c:pt idx="1476">
                  <c:v>24.599999999999884</c:v>
                </c:pt>
                <c:pt idx="1477">
                  <c:v>24.61666666666655</c:v>
                </c:pt>
                <c:pt idx="1478">
                  <c:v>24.633333333333216</c:v>
                </c:pt>
                <c:pt idx="1479">
                  <c:v>24.649999999999881</c:v>
                </c:pt>
                <c:pt idx="1480">
                  <c:v>24.666666666666547</c:v>
                </c:pt>
                <c:pt idx="1481">
                  <c:v>24.683333333333213</c:v>
                </c:pt>
                <c:pt idx="1482">
                  <c:v>24.699999999999878</c:v>
                </c:pt>
                <c:pt idx="1483">
                  <c:v>24.716666666666544</c:v>
                </c:pt>
                <c:pt idx="1484">
                  <c:v>24.73333333333321</c:v>
                </c:pt>
                <c:pt idx="1485">
                  <c:v>24.749999999999876</c:v>
                </c:pt>
                <c:pt idx="1486">
                  <c:v>24.766666666666541</c:v>
                </c:pt>
                <c:pt idx="1487">
                  <c:v>24.783333333333207</c:v>
                </c:pt>
                <c:pt idx="1488">
                  <c:v>24.799999999999873</c:v>
                </c:pt>
                <c:pt idx="1489">
                  <c:v>24.816666666666539</c:v>
                </c:pt>
                <c:pt idx="1490">
                  <c:v>24.833333333333204</c:v>
                </c:pt>
                <c:pt idx="1491">
                  <c:v>24.84999999999987</c:v>
                </c:pt>
                <c:pt idx="1492">
                  <c:v>24.866666666666536</c:v>
                </c:pt>
                <c:pt idx="1493">
                  <c:v>24.883333333333201</c:v>
                </c:pt>
                <c:pt idx="1494">
                  <c:v>24.899999999999867</c:v>
                </c:pt>
                <c:pt idx="1495">
                  <c:v>24.916666666666533</c:v>
                </c:pt>
                <c:pt idx="1496">
                  <c:v>24.933333333333199</c:v>
                </c:pt>
                <c:pt idx="1497">
                  <c:v>24.949999999999864</c:v>
                </c:pt>
                <c:pt idx="1498">
                  <c:v>24.96666666666653</c:v>
                </c:pt>
                <c:pt idx="1499">
                  <c:v>24.983333333333196</c:v>
                </c:pt>
                <c:pt idx="1500">
                  <c:v>24.999999999999861</c:v>
                </c:pt>
                <c:pt idx="1501">
                  <c:v>25.016666666666527</c:v>
                </c:pt>
                <c:pt idx="1502">
                  <c:v>25.033333333333193</c:v>
                </c:pt>
                <c:pt idx="1503">
                  <c:v>25.049999999999859</c:v>
                </c:pt>
                <c:pt idx="1504">
                  <c:v>25.066666666666524</c:v>
                </c:pt>
                <c:pt idx="1505">
                  <c:v>25.08333333333319</c:v>
                </c:pt>
                <c:pt idx="1506">
                  <c:v>25.099999999999856</c:v>
                </c:pt>
                <c:pt idx="1507">
                  <c:v>25.116666666666521</c:v>
                </c:pt>
                <c:pt idx="1508">
                  <c:v>25.133333333333187</c:v>
                </c:pt>
                <c:pt idx="1509">
                  <c:v>25.149999999999853</c:v>
                </c:pt>
                <c:pt idx="1510">
                  <c:v>25.166666666666519</c:v>
                </c:pt>
                <c:pt idx="1511">
                  <c:v>25.183333333333184</c:v>
                </c:pt>
                <c:pt idx="1512">
                  <c:v>25.19999999999985</c:v>
                </c:pt>
                <c:pt idx="1513">
                  <c:v>25.216666666666516</c:v>
                </c:pt>
                <c:pt idx="1514">
                  <c:v>25.233333333333182</c:v>
                </c:pt>
                <c:pt idx="1515">
                  <c:v>25.249999999999847</c:v>
                </c:pt>
                <c:pt idx="1516">
                  <c:v>25.266666666666513</c:v>
                </c:pt>
                <c:pt idx="1517">
                  <c:v>25.283333333333179</c:v>
                </c:pt>
                <c:pt idx="1518">
                  <c:v>25.299999999999844</c:v>
                </c:pt>
                <c:pt idx="1519">
                  <c:v>25.31666666666651</c:v>
                </c:pt>
                <c:pt idx="1520">
                  <c:v>25.333333333333176</c:v>
                </c:pt>
                <c:pt idx="1521">
                  <c:v>25.349999999999842</c:v>
                </c:pt>
                <c:pt idx="1522">
                  <c:v>25.366666666666507</c:v>
                </c:pt>
                <c:pt idx="1523">
                  <c:v>25.383333333333173</c:v>
                </c:pt>
                <c:pt idx="1524">
                  <c:v>25.399999999999839</c:v>
                </c:pt>
                <c:pt idx="1525">
                  <c:v>25.416666666666504</c:v>
                </c:pt>
                <c:pt idx="1526">
                  <c:v>25.43333333333317</c:v>
                </c:pt>
                <c:pt idx="1527">
                  <c:v>25.449999999999836</c:v>
                </c:pt>
                <c:pt idx="1528">
                  <c:v>25.466666666666502</c:v>
                </c:pt>
                <c:pt idx="1529">
                  <c:v>25.483333333333167</c:v>
                </c:pt>
                <c:pt idx="1530">
                  <c:v>25.499999999999833</c:v>
                </c:pt>
                <c:pt idx="1531">
                  <c:v>25.516666666666499</c:v>
                </c:pt>
                <c:pt idx="1532">
                  <c:v>25.533333333333164</c:v>
                </c:pt>
                <c:pt idx="1533">
                  <c:v>25.54999999999983</c:v>
                </c:pt>
                <c:pt idx="1534">
                  <c:v>25.566666666666496</c:v>
                </c:pt>
                <c:pt idx="1535">
                  <c:v>25.583333333333162</c:v>
                </c:pt>
                <c:pt idx="1536">
                  <c:v>25.599999999999827</c:v>
                </c:pt>
                <c:pt idx="1537">
                  <c:v>25.616666666666493</c:v>
                </c:pt>
                <c:pt idx="1538">
                  <c:v>25.633333333333159</c:v>
                </c:pt>
                <c:pt idx="1539">
                  <c:v>25.649999999999824</c:v>
                </c:pt>
                <c:pt idx="1540">
                  <c:v>25.66666666666649</c:v>
                </c:pt>
                <c:pt idx="1541">
                  <c:v>25.683333333333156</c:v>
                </c:pt>
                <c:pt idx="1542">
                  <c:v>25.699999999999822</c:v>
                </c:pt>
                <c:pt idx="1543">
                  <c:v>25.716666666666487</c:v>
                </c:pt>
                <c:pt idx="1544">
                  <c:v>25.733333333333153</c:v>
                </c:pt>
                <c:pt idx="1545">
                  <c:v>25.749999999999819</c:v>
                </c:pt>
                <c:pt idx="1546">
                  <c:v>25.766666666666485</c:v>
                </c:pt>
                <c:pt idx="1547">
                  <c:v>25.78333333333315</c:v>
                </c:pt>
                <c:pt idx="1548">
                  <c:v>25.799999999999816</c:v>
                </c:pt>
                <c:pt idx="1549">
                  <c:v>25.816666666666482</c:v>
                </c:pt>
                <c:pt idx="1550">
                  <c:v>25.833333333333147</c:v>
                </c:pt>
                <c:pt idx="1551">
                  <c:v>25.849999999999813</c:v>
                </c:pt>
                <c:pt idx="1552">
                  <c:v>25.866666666666479</c:v>
                </c:pt>
                <c:pt idx="1553">
                  <c:v>25.883333333333145</c:v>
                </c:pt>
                <c:pt idx="1554">
                  <c:v>25.89999999999981</c:v>
                </c:pt>
                <c:pt idx="1555">
                  <c:v>25.916666666666476</c:v>
                </c:pt>
                <c:pt idx="1556">
                  <c:v>25.933333333333142</c:v>
                </c:pt>
                <c:pt idx="1557">
                  <c:v>25.949999999999807</c:v>
                </c:pt>
                <c:pt idx="1558">
                  <c:v>25.966666666666473</c:v>
                </c:pt>
                <c:pt idx="1559">
                  <c:v>25.983333333333139</c:v>
                </c:pt>
                <c:pt idx="1560">
                  <c:v>25.999999999999805</c:v>
                </c:pt>
                <c:pt idx="1561">
                  <c:v>26.01666666666647</c:v>
                </c:pt>
                <c:pt idx="1562">
                  <c:v>26.033333333333136</c:v>
                </c:pt>
                <c:pt idx="1563">
                  <c:v>26.049999999999802</c:v>
                </c:pt>
                <c:pt idx="1564">
                  <c:v>26.066666666666467</c:v>
                </c:pt>
                <c:pt idx="1565">
                  <c:v>26.083333333333133</c:v>
                </c:pt>
                <c:pt idx="1566">
                  <c:v>26.099999999999799</c:v>
                </c:pt>
                <c:pt idx="1567">
                  <c:v>26.116666666666465</c:v>
                </c:pt>
                <c:pt idx="1568">
                  <c:v>26.13333333333313</c:v>
                </c:pt>
                <c:pt idx="1569">
                  <c:v>26.149999999999796</c:v>
                </c:pt>
                <c:pt idx="1570">
                  <c:v>26.166666666666462</c:v>
                </c:pt>
                <c:pt idx="1571">
                  <c:v>26.183333333333128</c:v>
                </c:pt>
                <c:pt idx="1572">
                  <c:v>26.199999999999793</c:v>
                </c:pt>
                <c:pt idx="1573">
                  <c:v>26.216666666666459</c:v>
                </c:pt>
                <c:pt idx="1574">
                  <c:v>26.233333333333125</c:v>
                </c:pt>
                <c:pt idx="1575">
                  <c:v>26.24999999999979</c:v>
                </c:pt>
                <c:pt idx="1576">
                  <c:v>26.266666666666456</c:v>
                </c:pt>
                <c:pt idx="1577">
                  <c:v>26.283333333333122</c:v>
                </c:pt>
                <c:pt idx="1578">
                  <c:v>26.299999999999788</c:v>
                </c:pt>
                <c:pt idx="1579">
                  <c:v>26.316666666666453</c:v>
                </c:pt>
                <c:pt idx="1580">
                  <c:v>26.333333333333119</c:v>
                </c:pt>
                <c:pt idx="1581">
                  <c:v>26.349999999999785</c:v>
                </c:pt>
                <c:pt idx="1582">
                  <c:v>26.36666666666645</c:v>
                </c:pt>
                <c:pt idx="1583">
                  <c:v>26.383333333333116</c:v>
                </c:pt>
                <c:pt idx="1584">
                  <c:v>26.399999999999782</c:v>
                </c:pt>
                <c:pt idx="1585">
                  <c:v>26.416666666666448</c:v>
                </c:pt>
                <c:pt idx="1586">
                  <c:v>26.433333333333113</c:v>
                </c:pt>
                <c:pt idx="1587">
                  <c:v>26.449999999999779</c:v>
                </c:pt>
                <c:pt idx="1588">
                  <c:v>26.466666666666445</c:v>
                </c:pt>
                <c:pt idx="1589">
                  <c:v>26.48333333333311</c:v>
                </c:pt>
                <c:pt idx="1590">
                  <c:v>26.499999999999776</c:v>
                </c:pt>
                <c:pt idx="1591">
                  <c:v>26.516666666666442</c:v>
                </c:pt>
                <c:pt idx="1592">
                  <c:v>26.533333333333108</c:v>
                </c:pt>
                <c:pt idx="1593">
                  <c:v>26.549999999999773</c:v>
                </c:pt>
                <c:pt idx="1594">
                  <c:v>26.566666666666439</c:v>
                </c:pt>
                <c:pt idx="1595">
                  <c:v>26.583333333333105</c:v>
                </c:pt>
                <c:pt idx="1596">
                  <c:v>26.59999999999977</c:v>
                </c:pt>
                <c:pt idx="1597">
                  <c:v>26.616666666666436</c:v>
                </c:pt>
                <c:pt idx="1598">
                  <c:v>26.633333333333102</c:v>
                </c:pt>
                <c:pt idx="1599">
                  <c:v>26.649999999999768</c:v>
                </c:pt>
                <c:pt idx="1600">
                  <c:v>26.666666666666433</c:v>
                </c:pt>
                <c:pt idx="1601">
                  <c:v>26.683333333333099</c:v>
                </c:pt>
                <c:pt idx="1602">
                  <c:v>26.699999999999765</c:v>
                </c:pt>
                <c:pt idx="1603">
                  <c:v>26.716666666666431</c:v>
                </c:pt>
                <c:pt idx="1604">
                  <c:v>26.733333333333096</c:v>
                </c:pt>
                <c:pt idx="1605">
                  <c:v>26.749999999999762</c:v>
                </c:pt>
                <c:pt idx="1606">
                  <c:v>26.766666666666428</c:v>
                </c:pt>
                <c:pt idx="1607">
                  <c:v>26.783333333333093</c:v>
                </c:pt>
                <c:pt idx="1608">
                  <c:v>26.799999999999759</c:v>
                </c:pt>
                <c:pt idx="1609">
                  <c:v>26.816666666666425</c:v>
                </c:pt>
                <c:pt idx="1610">
                  <c:v>26.833333333333091</c:v>
                </c:pt>
                <c:pt idx="1611">
                  <c:v>26.849999999999756</c:v>
                </c:pt>
                <c:pt idx="1612">
                  <c:v>26.866666666666422</c:v>
                </c:pt>
                <c:pt idx="1613">
                  <c:v>26.883333333333088</c:v>
                </c:pt>
                <c:pt idx="1614">
                  <c:v>26.899999999999753</c:v>
                </c:pt>
                <c:pt idx="1615">
                  <c:v>26.916666666666419</c:v>
                </c:pt>
                <c:pt idx="1616">
                  <c:v>26.933333333333085</c:v>
                </c:pt>
                <c:pt idx="1617">
                  <c:v>26.949999999999751</c:v>
                </c:pt>
                <c:pt idx="1618">
                  <c:v>26.966666666666416</c:v>
                </c:pt>
                <c:pt idx="1619">
                  <c:v>26.983333333333082</c:v>
                </c:pt>
                <c:pt idx="1620">
                  <c:v>26.999999999999748</c:v>
                </c:pt>
                <c:pt idx="1621">
                  <c:v>27.016666666666413</c:v>
                </c:pt>
                <c:pt idx="1622">
                  <c:v>27.033333333333079</c:v>
                </c:pt>
                <c:pt idx="1623">
                  <c:v>27.049999999999745</c:v>
                </c:pt>
                <c:pt idx="1624">
                  <c:v>27.066666666666411</c:v>
                </c:pt>
                <c:pt idx="1625">
                  <c:v>27.083333333333076</c:v>
                </c:pt>
                <c:pt idx="1626">
                  <c:v>27.099999999999742</c:v>
                </c:pt>
                <c:pt idx="1627">
                  <c:v>27.116666666666408</c:v>
                </c:pt>
                <c:pt idx="1628">
                  <c:v>27.133333333333074</c:v>
                </c:pt>
                <c:pt idx="1629">
                  <c:v>27.149999999999739</c:v>
                </c:pt>
                <c:pt idx="1630">
                  <c:v>27.166666666666405</c:v>
                </c:pt>
                <c:pt idx="1631">
                  <c:v>27.183333333333071</c:v>
                </c:pt>
                <c:pt idx="1632">
                  <c:v>27.199999999999736</c:v>
                </c:pt>
                <c:pt idx="1633">
                  <c:v>27.216666666666402</c:v>
                </c:pt>
                <c:pt idx="1634">
                  <c:v>27.233333333333068</c:v>
                </c:pt>
                <c:pt idx="1635">
                  <c:v>27.249999999999734</c:v>
                </c:pt>
                <c:pt idx="1636">
                  <c:v>27.266666666666399</c:v>
                </c:pt>
                <c:pt idx="1637">
                  <c:v>27.283333333333065</c:v>
                </c:pt>
                <c:pt idx="1638">
                  <c:v>27.299999999999731</c:v>
                </c:pt>
                <c:pt idx="1639">
                  <c:v>27.316666666666396</c:v>
                </c:pt>
                <c:pt idx="1640">
                  <c:v>27.333333333333062</c:v>
                </c:pt>
                <c:pt idx="1641">
                  <c:v>27.349999999999728</c:v>
                </c:pt>
                <c:pt idx="1642">
                  <c:v>27.366666666666394</c:v>
                </c:pt>
                <c:pt idx="1643">
                  <c:v>27.383333333333059</c:v>
                </c:pt>
                <c:pt idx="1644">
                  <c:v>27.399999999999725</c:v>
                </c:pt>
                <c:pt idx="1645">
                  <c:v>27.416666666666391</c:v>
                </c:pt>
                <c:pt idx="1646">
                  <c:v>27.433333333333056</c:v>
                </c:pt>
                <c:pt idx="1647">
                  <c:v>27.449999999999722</c:v>
                </c:pt>
                <c:pt idx="1648">
                  <c:v>27.466666666666388</c:v>
                </c:pt>
                <c:pt idx="1649">
                  <c:v>27.483333333333054</c:v>
                </c:pt>
                <c:pt idx="1650">
                  <c:v>27.499999999999719</c:v>
                </c:pt>
                <c:pt idx="1651">
                  <c:v>27.516666666666385</c:v>
                </c:pt>
                <c:pt idx="1652">
                  <c:v>27.533333333333051</c:v>
                </c:pt>
                <c:pt idx="1653">
                  <c:v>27.549999999999716</c:v>
                </c:pt>
                <c:pt idx="1654">
                  <c:v>27.566666666666382</c:v>
                </c:pt>
                <c:pt idx="1655">
                  <c:v>27.583333333333048</c:v>
                </c:pt>
                <c:pt idx="1656">
                  <c:v>27.599999999999714</c:v>
                </c:pt>
                <c:pt idx="1657">
                  <c:v>27.616666666666379</c:v>
                </c:pt>
                <c:pt idx="1658">
                  <c:v>27.633333333333045</c:v>
                </c:pt>
                <c:pt idx="1659">
                  <c:v>27.649999999999711</c:v>
                </c:pt>
                <c:pt idx="1660">
                  <c:v>27.666666666666377</c:v>
                </c:pt>
                <c:pt idx="1661">
                  <c:v>27.683333333333042</c:v>
                </c:pt>
                <c:pt idx="1662">
                  <c:v>27.699999999999708</c:v>
                </c:pt>
                <c:pt idx="1663">
                  <c:v>27.716666666666374</c:v>
                </c:pt>
                <c:pt idx="1664">
                  <c:v>27.733333333333039</c:v>
                </c:pt>
                <c:pt idx="1665">
                  <c:v>27.749999999999705</c:v>
                </c:pt>
                <c:pt idx="1666">
                  <c:v>27.766666666666371</c:v>
                </c:pt>
                <c:pt idx="1667">
                  <c:v>27.783333333333037</c:v>
                </c:pt>
                <c:pt idx="1668">
                  <c:v>27.799999999999702</c:v>
                </c:pt>
                <c:pt idx="1669">
                  <c:v>27.816666666666368</c:v>
                </c:pt>
                <c:pt idx="1670">
                  <c:v>27.833333333333034</c:v>
                </c:pt>
                <c:pt idx="1671">
                  <c:v>27.849999999999699</c:v>
                </c:pt>
                <c:pt idx="1672">
                  <c:v>27.866666666666365</c:v>
                </c:pt>
                <c:pt idx="1673">
                  <c:v>27.883333333333031</c:v>
                </c:pt>
                <c:pt idx="1674">
                  <c:v>27.899999999999697</c:v>
                </c:pt>
                <c:pt idx="1675">
                  <c:v>27.916666666666362</c:v>
                </c:pt>
                <c:pt idx="1676">
                  <c:v>27.933333333333028</c:v>
                </c:pt>
                <c:pt idx="1677">
                  <c:v>27.949999999999694</c:v>
                </c:pt>
                <c:pt idx="1678">
                  <c:v>27.966666666666359</c:v>
                </c:pt>
                <c:pt idx="1679">
                  <c:v>27.983333333333025</c:v>
                </c:pt>
                <c:pt idx="1680">
                  <c:v>27.999999999999691</c:v>
                </c:pt>
                <c:pt idx="1681">
                  <c:v>28.016666666666357</c:v>
                </c:pt>
                <c:pt idx="1682">
                  <c:v>28.033333333333022</c:v>
                </c:pt>
                <c:pt idx="1683">
                  <c:v>28.049999999999688</c:v>
                </c:pt>
                <c:pt idx="1684">
                  <c:v>28.066666666666354</c:v>
                </c:pt>
                <c:pt idx="1685">
                  <c:v>28.08333333333302</c:v>
                </c:pt>
                <c:pt idx="1686">
                  <c:v>28.099999999999685</c:v>
                </c:pt>
                <c:pt idx="1687">
                  <c:v>28.116666666666351</c:v>
                </c:pt>
                <c:pt idx="1688">
                  <c:v>28.133333333333017</c:v>
                </c:pt>
                <c:pt idx="1689">
                  <c:v>28.149999999999682</c:v>
                </c:pt>
                <c:pt idx="1690">
                  <c:v>28.166666666666348</c:v>
                </c:pt>
                <c:pt idx="1691">
                  <c:v>28.183333333333014</c:v>
                </c:pt>
                <c:pt idx="1692">
                  <c:v>28.19999999999968</c:v>
                </c:pt>
                <c:pt idx="1693">
                  <c:v>28.216666666666345</c:v>
                </c:pt>
                <c:pt idx="1694">
                  <c:v>28.233333333333011</c:v>
                </c:pt>
                <c:pt idx="1695">
                  <c:v>28.249999999999677</c:v>
                </c:pt>
                <c:pt idx="1696">
                  <c:v>28.266666666666342</c:v>
                </c:pt>
                <c:pt idx="1697">
                  <c:v>28.283333333333008</c:v>
                </c:pt>
                <c:pt idx="1698">
                  <c:v>28.299999999999674</c:v>
                </c:pt>
                <c:pt idx="1699">
                  <c:v>28.31666666666634</c:v>
                </c:pt>
                <c:pt idx="1700">
                  <c:v>28.333333333333005</c:v>
                </c:pt>
                <c:pt idx="1701">
                  <c:v>28.349999999999671</c:v>
                </c:pt>
                <c:pt idx="1702">
                  <c:v>28.366666666666337</c:v>
                </c:pt>
                <c:pt idx="1703">
                  <c:v>28.383333333333002</c:v>
                </c:pt>
                <c:pt idx="1704">
                  <c:v>28.399999999999668</c:v>
                </c:pt>
                <c:pt idx="1705">
                  <c:v>28.416666666666334</c:v>
                </c:pt>
                <c:pt idx="1706">
                  <c:v>28.433333333333</c:v>
                </c:pt>
                <c:pt idx="1707">
                  <c:v>28.449999999999665</c:v>
                </c:pt>
                <c:pt idx="1708">
                  <c:v>28.466666666666331</c:v>
                </c:pt>
                <c:pt idx="1709">
                  <c:v>28.483333333332997</c:v>
                </c:pt>
                <c:pt idx="1710">
                  <c:v>28.499999999999662</c:v>
                </c:pt>
                <c:pt idx="1711">
                  <c:v>28.516666666666328</c:v>
                </c:pt>
                <c:pt idx="1712">
                  <c:v>28.533333333332994</c:v>
                </c:pt>
                <c:pt idx="1713">
                  <c:v>28.54999999999966</c:v>
                </c:pt>
                <c:pt idx="1714">
                  <c:v>28.566666666666325</c:v>
                </c:pt>
                <c:pt idx="1715">
                  <c:v>28.583333333332991</c:v>
                </c:pt>
                <c:pt idx="1716">
                  <c:v>28.599999999999657</c:v>
                </c:pt>
                <c:pt idx="1717">
                  <c:v>28.616666666666323</c:v>
                </c:pt>
                <c:pt idx="1718">
                  <c:v>28.633333333332988</c:v>
                </c:pt>
                <c:pt idx="1719">
                  <c:v>28.649999999999654</c:v>
                </c:pt>
                <c:pt idx="1720">
                  <c:v>28.66666666666632</c:v>
                </c:pt>
                <c:pt idx="1721">
                  <c:v>28.683333333332985</c:v>
                </c:pt>
                <c:pt idx="1722">
                  <c:v>28.699999999999651</c:v>
                </c:pt>
                <c:pt idx="1723">
                  <c:v>28.716666666666317</c:v>
                </c:pt>
                <c:pt idx="1724">
                  <c:v>28.733333333332983</c:v>
                </c:pt>
                <c:pt idx="1725">
                  <c:v>28.749999999999648</c:v>
                </c:pt>
                <c:pt idx="1726">
                  <c:v>28.766666666666314</c:v>
                </c:pt>
                <c:pt idx="1727">
                  <c:v>28.78333333333298</c:v>
                </c:pt>
                <c:pt idx="1728">
                  <c:v>28.799999999999645</c:v>
                </c:pt>
                <c:pt idx="1729">
                  <c:v>28.816666666666311</c:v>
                </c:pt>
                <c:pt idx="1730">
                  <c:v>28.833333333332977</c:v>
                </c:pt>
                <c:pt idx="1731">
                  <c:v>28.849999999999643</c:v>
                </c:pt>
                <c:pt idx="1732">
                  <c:v>28.866666666666308</c:v>
                </c:pt>
                <c:pt idx="1733">
                  <c:v>28.883333333332974</c:v>
                </c:pt>
                <c:pt idx="1734">
                  <c:v>28.89999999999964</c:v>
                </c:pt>
                <c:pt idx="1735">
                  <c:v>28.916666666666305</c:v>
                </c:pt>
                <c:pt idx="1736">
                  <c:v>28.933333333332971</c:v>
                </c:pt>
                <c:pt idx="1737">
                  <c:v>28.949999999999637</c:v>
                </c:pt>
                <c:pt idx="1738">
                  <c:v>28.966666666666303</c:v>
                </c:pt>
                <c:pt idx="1739">
                  <c:v>28.983333333332968</c:v>
                </c:pt>
                <c:pt idx="1740">
                  <c:v>28.999999999999634</c:v>
                </c:pt>
                <c:pt idx="1741">
                  <c:v>29.0166666666663</c:v>
                </c:pt>
                <c:pt idx="1742">
                  <c:v>29.033333333332966</c:v>
                </c:pt>
                <c:pt idx="1743">
                  <c:v>29.049999999999631</c:v>
                </c:pt>
                <c:pt idx="1744">
                  <c:v>29.066666666666297</c:v>
                </c:pt>
                <c:pt idx="1745">
                  <c:v>29.083333333332963</c:v>
                </c:pt>
                <c:pt idx="1746">
                  <c:v>29.099999999999628</c:v>
                </c:pt>
                <c:pt idx="1747">
                  <c:v>29.116666666666294</c:v>
                </c:pt>
                <c:pt idx="1748">
                  <c:v>29.13333333333296</c:v>
                </c:pt>
                <c:pt idx="1749">
                  <c:v>29.149999999999626</c:v>
                </c:pt>
                <c:pt idx="1750">
                  <c:v>29.166666666666291</c:v>
                </c:pt>
                <c:pt idx="1751">
                  <c:v>29.183333333332957</c:v>
                </c:pt>
                <c:pt idx="1752">
                  <c:v>29.199999999999623</c:v>
                </c:pt>
                <c:pt idx="1753">
                  <c:v>29.216666666666288</c:v>
                </c:pt>
                <c:pt idx="1754">
                  <c:v>29.233333333332954</c:v>
                </c:pt>
                <c:pt idx="1755">
                  <c:v>29.24999999999962</c:v>
                </c:pt>
                <c:pt idx="1756">
                  <c:v>29.266666666666286</c:v>
                </c:pt>
                <c:pt idx="1757">
                  <c:v>29.283333333332951</c:v>
                </c:pt>
                <c:pt idx="1758">
                  <c:v>29.299999999999617</c:v>
                </c:pt>
                <c:pt idx="1759">
                  <c:v>29.316666666666283</c:v>
                </c:pt>
                <c:pt idx="1760">
                  <c:v>29.333333333332948</c:v>
                </c:pt>
                <c:pt idx="1761">
                  <c:v>29.349999999999614</c:v>
                </c:pt>
                <c:pt idx="1762">
                  <c:v>29.36666666666628</c:v>
                </c:pt>
                <c:pt idx="1763">
                  <c:v>29.383333333332946</c:v>
                </c:pt>
                <c:pt idx="1764">
                  <c:v>29.399999999999611</c:v>
                </c:pt>
                <c:pt idx="1765">
                  <c:v>29.416666666666277</c:v>
                </c:pt>
                <c:pt idx="1766">
                  <c:v>29.433333333332943</c:v>
                </c:pt>
                <c:pt idx="1767">
                  <c:v>29.449999999999608</c:v>
                </c:pt>
                <c:pt idx="1768">
                  <c:v>29.466666666666274</c:v>
                </c:pt>
                <c:pt idx="1769">
                  <c:v>29.48333333333294</c:v>
                </c:pt>
                <c:pt idx="1770">
                  <c:v>29.499999999999606</c:v>
                </c:pt>
                <c:pt idx="1771">
                  <c:v>29.516666666666271</c:v>
                </c:pt>
                <c:pt idx="1772">
                  <c:v>29.533333333332937</c:v>
                </c:pt>
                <c:pt idx="1773">
                  <c:v>29.549999999999603</c:v>
                </c:pt>
                <c:pt idx="1774">
                  <c:v>29.566666666666269</c:v>
                </c:pt>
                <c:pt idx="1775">
                  <c:v>29.583333333332934</c:v>
                </c:pt>
                <c:pt idx="1776">
                  <c:v>29.5999999999996</c:v>
                </c:pt>
                <c:pt idx="1777">
                  <c:v>29.616666666666266</c:v>
                </c:pt>
                <c:pt idx="1778">
                  <c:v>29.633333333332931</c:v>
                </c:pt>
                <c:pt idx="1779">
                  <c:v>29.649999999999597</c:v>
                </c:pt>
                <c:pt idx="1780">
                  <c:v>29.666666666666263</c:v>
                </c:pt>
                <c:pt idx="1781">
                  <c:v>29.683333333332929</c:v>
                </c:pt>
                <c:pt idx="1782">
                  <c:v>29.699999999999594</c:v>
                </c:pt>
                <c:pt idx="1783">
                  <c:v>29.71666666666626</c:v>
                </c:pt>
                <c:pt idx="1784">
                  <c:v>29.733333333332926</c:v>
                </c:pt>
                <c:pt idx="1785">
                  <c:v>29.749999999999591</c:v>
                </c:pt>
                <c:pt idx="1786">
                  <c:v>29.766666666666257</c:v>
                </c:pt>
                <c:pt idx="1787">
                  <c:v>29.783333333332923</c:v>
                </c:pt>
                <c:pt idx="1788">
                  <c:v>29.799999999999589</c:v>
                </c:pt>
                <c:pt idx="1789">
                  <c:v>29.816666666666254</c:v>
                </c:pt>
                <c:pt idx="1790">
                  <c:v>29.83333333333292</c:v>
                </c:pt>
                <c:pt idx="1791">
                  <c:v>29.849999999999586</c:v>
                </c:pt>
                <c:pt idx="1792">
                  <c:v>29.866666666666251</c:v>
                </c:pt>
                <c:pt idx="1793">
                  <c:v>29.883333333332917</c:v>
                </c:pt>
                <c:pt idx="1794">
                  <c:v>29.899999999999583</c:v>
                </c:pt>
                <c:pt idx="1795">
                  <c:v>29.916666666666249</c:v>
                </c:pt>
                <c:pt idx="1796">
                  <c:v>29.933333333332914</c:v>
                </c:pt>
                <c:pt idx="1797">
                  <c:v>29.94999999999958</c:v>
                </c:pt>
                <c:pt idx="1798">
                  <c:v>29.966666666666246</c:v>
                </c:pt>
                <c:pt idx="1799">
                  <c:v>29.983333333332912</c:v>
                </c:pt>
                <c:pt idx="1800">
                  <c:v>29.999999999999577</c:v>
                </c:pt>
                <c:pt idx="1801">
                  <c:v>30.016666666666243</c:v>
                </c:pt>
                <c:pt idx="1802">
                  <c:v>30.033333333332909</c:v>
                </c:pt>
                <c:pt idx="1803">
                  <c:v>30.049999999999574</c:v>
                </c:pt>
                <c:pt idx="1804">
                  <c:v>30.06666666666624</c:v>
                </c:pt>
                <c:pt idx="1805">
                  <c:v>30.083333333332906</c:v>
                </c:pt>
                <c:pt idx="1806">
                  <c:v>30.099999999999572</c:v>
                </c:pt>
                <c:pt idx="1807">
                  <c:v>30.116666666666237</c:v>
                </c:pt>
                <c:pt idx="1808">
                  <c:v>30.133333333332903</c:v>
                </c:pt>
                <c:pt idx="1809">
                  <c:v>30.149999999999569</c:v>
                </c:pt>
                <c:pt idx="1810">
                  <c:v>30.166666666666234</c:v>
                </c:pt>
                <c:pt idx="1811">
                  <c:v>30.1833333333329</c:v>
                </c:pt>
                <c:pt idx="1812">
                  <c:v>30.199999999999566</c:v>
                </c:pt>
                <c:pt idx="1813">
                  <c:v>30.216666666666232</c:v>
                </c:pt>
                <c:pt idx="1814">
                  <c:v>30.233333333332897</c:v>
                </c:pt>
                <c:pt idx="1815">
                  <c:v>30.249999999999563</c:v>
                </c:pt>
                <c:pt idx="1816">
                  <c:v>30.266666666666229</c:v>
                </c:pt>
                <c:pt idx="1817">
                  <c:v>30.283333333332894</c:v>
                </c:pt>
                <c:pt idx="1818">
                  <c:v>30.29999999999956</c:v>
                </c:pt>
                <c:pt idx="1819">
                  <c:v>30.316666666666226</c:v>
                </c:pt>
                <c:pt idx="1820">
                  <c:v>30.333333333332892</c:v>
                </c:pt>
                <c:pt idx="1821">
                  <c:v>30.349999999999557</c:v>
                </c:pt>
                <c:pt idx="1822">
                  <c:v>30.366666666666223</c:v>
                </c:pt>
                <c:pt idx="1823">
                  <c:v>30.383333333332889</c:v>
                </c:pt>
                <c:pt idx="1824">
                  <c:v>30.399999999999554</c:v>
                </c:pt>
                <c:pt idx="1825">
                  <c:v>30.41666666666622</c:v>
                </c:pt>
                <c:pt idx="1826">
                  <c:v>30.433333333332886</c:v>
                </c:pt>
                <c:pt idx="1827">
                  <c:v>30.449999999999552</c:v>
                </c:pt>
                <c:pt idx="1828">
                  <c:v>30.466666666666217</c:v>
                </c:pt>
                <c:pt idx="1829">
                  <c:v>30.483333333332883</c:v>
                </c:pt>
                <c:pt idx="1830">
                  <c:v>30.499999999999549</c:v>
                </c:pt>
                <c:pt idx="1831">
                  <c:v>30.516666666666215</c:v>
                </c:pt>
                <c:pt idx="1832">
                  <c:v>30.53333333333288</c:v>
                </c:pt>
                <c:pt idx="1833">
                  <c:v>30.549999999999546</c:v>
                </c:pt>
                <c:pt idx="1834">
                  <c:v>30.566666666666212</c:v>
                </c:pt>
                <c:pt idx="1835">
                  <c:v>30.583333333332877</c:v>
                </c:pt>
                <c:pt idx="1836">
                  <c:v>30.599999999999543</c:v>
                </c:pt>
                <c:pt idx="1837">
                  <c:v>30.616666666666209</c:v>
                </c:pt>
                <c:pt idx="1838">
                  <c:v>30.633333333332875</c:v>
                </c:pt>
                <c:pt idx="1839">
                  <c:v>30.64999999999954</c:v>
                </c:pt>
                <c:pt idx="1840">
                  <c:v>30.666666666666206</c:v>
                </c:pt>
                <c:pt idx="1841">
                  <c:v>30.683333333332872</c:v>
                </c:pt>
                <c:pt idx="1842">
                  <c:v>30.699999999999537</c:v>
                </c:pt>
                <c:pt idx="1843">
                  <c:v>30.716666666666203</c:v>
                </c:pt>
                <c:pt idx="1844">
                  <c:v>30.733333333332869</c:v>
                </c:pt>
                <c:pt idx="1845">
                  <c:v>30.749999999999535</c:v>
                </c:pt>
                <c:pt idx="1846">
                  <c:v>30.7666666666662</c:v>
                </c:pt>
                <c:pt idx="1847">
                  <c:v>30.783333333332866</c:v>
                </c:pt>
                <c:pt idx="1848">
                  <c:v>30.799999999999532</c:v>
                </c:pt>
                <c:pt idx="1849">
                  <c:v>30.816666666666197</c:v>
                </c:pt>
                <c:pt idx="1850">
                  <c:v>30.833333333332863</c:v>
                </c:pt>
                <c:pt idx="1851">
                  <c:v>30.849999999999529</c:v>
                </c:pt>
                <c:pt idx="1852">
                  <c:v>30.866666666666195</c:v>
                </c:pt>
                <c:pt idx="1853">
                  <c:v>30.88333333333286</c:v>
                </c:pt>
                <c:pt idx="1854">
                  <c:v>30.899999999999526</c:v>
                </c:pt>
                <c:pt idx="1855">
                  <c:v>30.916666666666192</c:v>
                </c:pt>
                <c:pt idx="1856">
                  <c:v>30.933333333332858</c:v>
                </c:pt>
                <c:pt idx="1857">
                  <c:v>30.949999999999523</c:v>
                </c:pt>
                <c:pt idx="1858">
                  <c:v>30.966666666666189</c:v>
                </c:pt>
                <c:pt idx="1859">
                  <c:v>30.983333333332855</c:v>
                </c:pt>
                <c:pt idx="1860">
                  <c:v>30.99999999999952</c:v>
                </c:pt>
                <c:pt idx="1861">
                  <c:v>31.016666666666186</c:v>
                </c:pt>
                <c:pt idx="1862">
                  <c:v>31.033333333332852</c:v>
                </c:pt>
                <c:pt idx="1863">
                  <c:v>31.049999999999518</c:v>
                </c:pt>
                <c:pt idx="1864">
                  <c:v>31.066666666666183</c:v>
                </c:pt>
                <c:pt idx="1865">
                  <c:v>31.083333333332849</c:v>
                </c:pt>
                <c:pt idx="1866">
                  <c:v>31.099999999999515</c:v>
                </c:pt>
                <c:pt idx="1867">
                  <c:v>31.11666666666618</c:v>
                </c:pt>
                <c:pt idx="1868">
                  <c:v>31.133333333332846</c:v>
                </c:pt>
                <c:pt idx="1869">
                  <c:v>31.149999999999512</c:v>
                </c:pt>
                <c:pt idx="1870">
                  <c:v>31.166666666666178</c:v>
                </c:pt>
                <c:pt idx="1871">
                  <c:v>31.183333333332843</c:v>
                </c:pt>
                <c:pt idx="1872">
                  <c:v>31.199999999999509</c:v>
                </c:pt>
                <c:pt idx="1873">
                  <c:v>31.216666666666175</c:v>
                </c:pt>
                <c:pt idx="1874">
                  <c:v>31.23333333333284</c:v>
                </c:pt>
                <c:pt idx="1875">
                  <c:v>31.249999999999506</c:v>
                </c:pt>
                <c:pt idx="1876">
                  <c:v>31.266666666666172</c:v>
                </c:pt>
                <c:pt idx="1877">
                  <c:v>31.283333333332838</c:v>
                </c:pt>
                <c:pt idx="1878">
                  <c:v>31.299999999999503</c:v>
                </c:pt>
                <c:pt idx="1879">
                  <c:v>31.316666666666169</c:v>
                </c:pt>
                <c:pt idx="1880">
                  <c:v>31.333333333332835</c:v>
                </c:pt>
                <c:pt idx="1881">
                  <c:v>31.3499999999995</c:v>
                </c:pt>
                <c:pt idx="1882">
                  <c:v>31.366666666666166</c:v>
                </c:pt>
                <c:pt idx="1883">
                  <c:v>31.383333333332832</c:v>
                </c:pt>
                <c:pt idx="1884">
                  <c:v>31.399999999999498</c:v>
                </c:pt>
                <c:pt idx="1885">
                  <c:v>31.416666666666163</c:v>
                </c:pt>
                <c:pt idx="1886">
                  <c:v>31.433333333332829</c:v>
                </c:pt>
                <c:pt idx="1887">
                  <c:v>31.449999999999495</c:v>
                </c:pt>
                <c:pt idx="1888">
                  <c:v>31.466666666666161</c:v>
                </c:pt>
                <c:pt idx="1889">
                  <c:v>31.483333333332826</c:v>
                </c:pt>
                <c:pt idx="1890">
                  <c:v>31.499999999999492</c:v>
                </c:pt>
                <c:pt idx="1891">
                  <c:v>31.516666666666158</c:v>
                </c:pt>
                <c:pt idx="1892">
                  <c:v>31.533333333332823</c:v>
                </c:pt>
                <c:pt idx="1893">
                  <c:v>31.549999999999489</c:v>
                </c:pt>
                <c:pt idx="1894">
                  <c:v>31.566666666666155</c:v>
                </c:pt>
                <c:pt idx="1895">
                  <c:v>31.583333333332821</c:v>
                </c:pt>
                <c:pt idx="1896">
                  <c:v>31.599999999999486</c:v>
                </c:pt>
                <c:pt idx="1897">
                  <c:v>31.616666666666152</c:v>
                </c:pt>
                <c:pt idx="1898">
                  <c:v>31.633333333332818</c:v>
                </c:pt>
                <c:pt idx="1899">
                  <c:v>31.649999999999483</c:v>
                </c:pt>
                <c:pt idx="1900">
                  <c:v>31.666666666666149</c:v>
                </c:pt>
                <c:pt idx="1901">
                  <c:v>31.683333333332815</c:v>
                </c:pt>
                <c:pt idx="1902">
                  <c:v>31.699999999999481</c:v>
                </c:pt>
                <c:pt idx="1903">
                  <c:v>31.716666666666146</c:v>
                </c:pt>
                <c:pt idx="1904">
                  <c:v>31.733333333332812</c:v>
                </c:pt>
                <c:pt idx="1905">
                  <c:v>31.749999999999478</c:v>
                </c:pt>
                <c:pt idx="1906">
                  <c:v>31.766666666666143</c:v>
                </c:pt>
                <c:pt idx="1907">
                  <c:v>31.783333333332809</c:v>
                </c:pt>
                <c:pt idx="1908">
                  <c:v>31.799999999999475</c:v>
                </c:pt>
                <c:pt idx="1909">
                  <c:v>31.816666666666141</c:v>
                </c:pt>
                <c:pt idx="1910">
                  <c:v>31.833333333332806</c:v>
                </c:pt>
                <c:pt idx="1911">
                  <c:v>31.849999999999472</c:v>
                </c:pt>
                <c:pt idx="1912">
                  <c:v>31.866666666666138</c:v>
                </c:pt>
                <c:pt idx="1913">
                  <c:v>31.883333333332804</c:v>
                </c:pt>
                <c:pt idx="1914">
                  <c:v>31.899999999999469</c:v>
                </c:pt>
                <c:pt idx="1915">
                  <c:v>31.916666666666135</c:v>
                </c:pt>
                <c:pt idx="1916">
                  <c:v>31.933333333332801</c:v>
                </c:pt>
                <c:pt idx="1917">
                  <c:v>31.949999999999466</c:v>
                </c:pt>
                <c:pt idx="1918">
                  <c:v>31.966666666666132</c:v>
                </c:pt>
                <c:pt idx="1919">
                  <c:v>31.983333333332798</c:v>
                </c:pt>
                <c:pt idx="1920">
                  <c:v>31.999999999999464</c:v>
                </c:pt>
                <c:pt idx="1921">
                  <c:v>32.016666666666133</c:v>
                </c:pt>
                <c:pt idx="1922">
                  <c:v>32.033333333332799</c:v>
                </c:pt>
                <c:pt idx="1923">
                  <c:v>32.049999999999464</c:v>
                </c:pt>
                <c:pt idx="1924">
                  <c:v>32.06666666666613</c:v>
                </c:pt>
                <c:pt idx="1925">
                  <c:v>32.083333333332796</c:v>
                </c:pt>
                <c:pt idx="1926">
                  <c:v>32.099999999999461</c:v>
                </c:pt>
                <c:pt idx="1927">
                  <c:v>32.116666666666127</c:v>
                </c:pt>
                <c:pt idx="1928">
                  <c:v>32.133333333332793</c:v>
                </c:pt>
                <c:pt idx="1929">
                  <c:v>32.149999999999459</c:v>
                </c:pt>
                <c:pt idx="1930">
                  <c:v>32.166666666666124</c:v>
                </c:pt>
                <c:pt idx="1931">
                  <c:v>32.18333333333279</c:v>
                </c:pt>
                <c:pt idx="1932">
                  <c:v>32.199999999999456</c:v>
                </c:pt>
                <c:pt idx="1933">
                  <c:v>32.216666666666121</c:v>
                </c:pt>
                <c:pt idx="1934">
                  <c:v>32.233333333332787</c:v>
                </c:pt>
                <c:pt idx="1935">
                  <c:v>32.249999999999453</c:v>
                </c:pt>
                <c:pt idx="1936">
                  <c:v>32.266666666666119</c:v>
                </c:pt>
                <c:pt idx="1937">
                  <c:v>32.283333333332784</c:v>
                </c:pt>
                <c:pt idx="1938">
                  <c:v>32.29999999999945</c:v>
                </c:pt>
                <c:pt idx="1939">
                  <c:v>32.316666666666116</c:v>
                </c:pt>
                <c:pt idx="1940">
                  <c:v>32.333333333332781</c:v>
                </c:pt>
                <c:pt idx="1941">
                  <c:v>32.349999999999447</c:v>
                </c:pt>
                <c:pt idx="1942">
                  <c:v>32.366666666666113</c:v>
                </c:pt>
                <c:pt idx="1943">
                  <c:v>32.383333333332779</c:v>
                </c:pt>
                <c:pt idx="1944">
                  <c:v>32.399999999999444</c:v>
                </c:pt>
                <c:pt idx="1945">
                  <c:v>32.41666666666611</c:v>
                </c:pt>
                <c:pt idx="1946">
                  <c:v>32.433333333332776</c:v>
                </c:pt>
                <c:pt idx="1947">
                  <c:v>32.449999999999442</c:v>
                </c:pt>
                <c:pt idx="1948">
                  <c:v>32.466666666666107</c:v>
                </c:pt>
                <c:pt idx="1949">
                  <c:v>32.483333333332773</c:v>
                </c:pt>
                <c:pt idx="1950">
                  <c:v>32.499999999999439</c:v>
                </c:pt>
                <c:pt idx="1951">
                  <c:v>32.516666666666104</c:v>
                </c:pt>
                <c:pt idx="1952">
                  <c:v>32.53333333333277</c:v>
                </c:pt>
                <c:pt idx="1953">
                  <c:v>32.549999999999436</c:v>
                </c:pt>
                <c:pt idx="1954">
                  <c:v>32.566666666666102</c:v>
                </c:pt>
                <c:pt idx="1955">
                  <c:v>32.583333333332767</c:v>
                </c:pt>
                <c:pt idx="1956">
                  <c:v>32.599999999999433</c:v>
                </c:pt>
                <c:pt idx="1957">
                  <c:v>32.616666666666099</c:v>
                </c:pt>
                <c:pt idx="1958">
                  <c:v>32.633333333332764</c:v>
                </c:pt>
                <c:pt idx="1959">
                  <c:v>32.64999999999943</c:v>
                </c:pt>
                <c:pt idx="1960">
                  <c:v>32.666666666666096</c:v>
                </c:pt>
                <c:pt idx="1961">
                  <c:v>32.683333333332762</c:v>
                </c:pt>
                <c:pt idx="1962">
                  <c:v>32.699999999999427</c:v>
                </c:pt>
                <c:pt idx="1963">
                  <c:v>32.716666666666093</c:v>
                </c:pt>
                <c:pt idx="1964">
                  <c:v>32.733333333332759</c:v>
                </c:pt>
                <c:pt idx="1965">
                  <c:v>32.749999999999424</c:v>
                </c:pt>
                <c:pt idx="1966">
                  <c:v>32.76666666666609</c:v>
                </c:pt>
                <c:pt idx="1967">
                  <c:v>32.783333333332756</c:v>
                </c:pt>
                <c:pt idx="1968">
                  <c:v>32.799999999999422</c:v>
                </c:pt>
                <c:pt idx="1969">
                  <c:v>32.816666666666087</c:v>
                </c:pt>
                <c:pt idx="1970">
                  <c:v>32.833333333332753</c:v>
                </c:pt>
                <c:pt idx="1971">
                  <c:v>32.849999999999419</c:v>
                </c:pt>
                <c:pt idx="1972">
                  <c:v>32.866666666666084</c:v>
                </c:pt>
                <c:pt idx="1973">
                  <c:v>32.88333333333275</c:v>
                </c:pt>
                <c:pt idx="1974">
                  <c:v>32.899999999999416</c:v>
                </c:pt>
                <c:pt idx="1975">
                  <c:v>32.916666666666082</c:v>
                </c:pt>
                <c:pt idx="1976">
                  <c:v>32.933333333332747</c:v>
                </c:pt>
                <c:pt idx="1977">
                  <c:v>32.949999999999413</c:v>
                </c:pt>
                <c:pt idx="1978">
                  <c:v>32.966666666666079</c:v>
                </c:pt>
                <c:pt idx="1979">
                  <c:v>32.983333333332745</c:v>
                </c:pt>
                <c:pt idx="1980">
                  <c:v>32.99999999999941</c:v>
                </c:pt>
                <c:pt idx="1981">
                  <c:v>33.016666666666076</c:v>
                </c:pt>
                <c:pt idx="1982">
                  <c:v>33.033333333332742</c:v>
                </c:pt>
                <c:pt idx="1983">
                  <c:v>33.049999999999407</c:v>
                </c:pt>
                <c:pt idx="1984">
                  <c:v>33.066666666666073</c:v>
                </c:pt>
                <c:pt idx="1985">
                  <c:v>33.083333333332739</c:v>
                </c:pt>
                <c:pt idx="1986">
                  <c:v>33.099999999999405</c:v>
                </c:pt>
                <c:pt idx="1987">
                  <c:v>33.11666666666607</c:v>
                </c:pt>
                <c:pt idx="1988">
                  <c:v>33.133333333332736</c:v>
                </c:pt>
                <c:pt idx="1989">
                  <c:v>33.149999999999402</c:v>
                </c:pt>
                <c:pt idx="1990">
                  <c:v>33.166666666666067</c:v>
                </c:pt>
                <c:pt idx="1991">
                  <c:v>33.183333333332733</c:v>
                </c:pt>
                <c:pt idx="1992">
                  <c:v>33.199999999999399</c:v>
                </c:pt>
                <c:pt idx="1993">
                  <c:v>33.216666666666065</c:v>
                </c:pt>
                <c:pt idx="1994">
                  <c:v>33.23333333333273</c:v>
                </c:pt>
                <c:pt idx="1995">
                  <c:v>33.249999999999396</c:v>
                </c:pt>
                <c:pt idx="1996">
                  <c:v>33.266666666666062</c:v>
                </c:pt>
                <c:pt idx="1997">
                  <c:v>33.283333333332727</c:v>
                </c:pt>
                <c:pt idx="1998">
                  <c:v>33.299999999999393</c:v>
                </c:pt>
                <c:pt idx="1999">
                  <c:v>33.316666666666059</c:v>
                </c:pt>
                <c:pt idx="2000">
                  <c:v>33.333333333332725</c:v>
                </c:pt>
                <c:pt idx="2001">
                  <c:v>33.34999999999939</c:v>
                </c:pt>
                <c:pt idx="2002">
                  <c:v>33.366666666666056</c:v>
                </c:pt>
                <c:pt idx="2003">
                  <c:v>33.383333333332722</c:v>
                </c:pt>
                <c:pt idx="2004">
                  <c:v>33.399999999999388</c:v>
                </c:pt>
                <c:pt idx="2005">
                  <c:v>33.416666666666053</c:v>
                </c:pt>
                <c:pt idx="2006">
                  <c:v>33.433333333332719</c:v>
                </c:pt>
                <c:pt idx="2007">
                  <c:v>33.449999999999385</c:v>
                </c:pt>
                <c:pt idx="2008">
                  <c:v>33.46666666666605</c:v>
                </c:pt>
                <c:pt idx="2009">
                  <c:v>33.483333333332716</c:v>
                </c:pt>
                <c:pt idx="2010">
                  <c:v>33.499999999999382</c:v>
                </c:pt>
                <c:pt idx="2011">
                  <c:v>33.516666666666048</c:v>
                </c:pt>
                <c:pt idx="2012">
                  <c:v>33.533333333332713</c:v>
                </c:pt>
                <c:pt idx="2013">
                  <c:v>33.549999999999379</c:v>
                </c:pt>
                <c:pt idx="2014">
                  <c:v>33.566666666666045</c:v>
                </c:pt>
                <c:pt idx="2015">
                  <c:v>33.58333333333271</c:v>
                </c:pt>
                <c:pt idx="2016">
                  <c:v>33.599999999999376</c:v>
                </c:pt>
                <c:pt idx="2017">
                  <c:v>33.616666666666042</c:v>
                </c:pt>
                <c:pt idx="2018">
                  <c:v>33.633333333332708</c:v>
                </c:pt>
                <c:pt idx="2019">
                  <c:v>33.649999999999373</c:v>
                </c:pt>
                <c:pt idx="2020">
                  <c:v>33.666666666666039</c:v>
                </c:pt>
                <c:pt idx="2021">
                  <c:v>33.683333333332705</c:v>
                </c:pt>
                <c:pt idx="2022">
                  <c:v>33.69999999999937</c:v>
                </c:pt>
                <c:pt idx="2023">
                  <c:v>33.716666666666036</c:v>
                </c:pt>
                <c:pt idx="2024">
                  <c:v>33.733333333332702</c:v>
                </c:pt>
                <c:pt idx="2025">
                  <c:v>33.749999999999368</c:v>
                </c:pt>
                <c:pt idx="2026">
                  <c:v>33.766666666666033</c:v>
                </c:pt>
                <c:pt idx="2027">
                  <c:v>33.783333333332699</c:v>
                </c:pt>
                <c:pt idx="2028">
                  <c:v>33.799999999999365</c:v>
                </c:pt>
                <c:pt idx="2029">
                  <c:v>33.81666666666603</c:v>
                </c:pt>
                <c:pt idx="2030">
                  <c:v>33.833333333332696</c:v>
                </c:pt>
                <c:pt idx="2031">
                  <c:v>33.849999999999362</c:v>
                </c:pt>
                <c:pt idx="2032">
                  <c:v>33.866666666666028</c:v>
                </c:pt>
                <c:pt idx="2033">
                  <c:v>33.883333333332693</c:v>
                </c:pt>
                <c:pt idx="2034">
                  <c:v>33.899999999999359</c:v>
                </c:pt>
                <c:pt idx="2035">
                  <c:v>33.916666666666025</c:v>
                </c:pt>
                <c:pt idx="2036">
                  <c:v>33.933333333332691</c:v>
                </c:pt>
                <c:pt idx="2037">
                  <c:v>33.949999999999356</c:v>
                </c:pt>
                <c:pt idx="2038">
                  <c:v>33.966666666666022</c:v>
                </c:pt>
                <c:pt idx="2039">
                  <c:v>33.983333333332688</c:v>
                </c:pt>
                <c:pt idx="2040">
                  <c:v>33.999999999999353</c:v>
                </c:pt>
                <c:pt idx="2041">
                  <c:v>34.016666666666019</c:v>
                </c:pt>
                <c:pt idx="2042">
                  <c:v>34.033333333332685</c:v>
                </c:pt>
                <c:pt idx="2043">
                  <c:v>34.049999999999351</c:v>
                </c:pt>
                <c:pt idx="2044">
                  <c:v>34.066666666666016</c:v>
                </c:pt>
                <c:pt idx="2045">
                  <c:v>34.083333333332682</c:v>
                </c:pt>
                <c:pt idx="2046">
                  <c:v>34.099999999999348</c:v>
                </c:pt>
                <c:pt idx="2047">
                  <c:v>34.116666666666013</c:v>
                </c:pt>
                <c:pt idx="2048">
                  <c:v>34.133333333332679</c:v>
                </c:pt>
                <c:pt idx="2049">
                  <c:v>34.149999999999345</c:v>
                </c:pt>
                <c:pt idx="2050">
                  <c:v>34.166666666666011</c:v>
                </c:pt>
                <c:pt idx="2051">
                  <c:v>34.183333333332676</c:v>
                </c:pt>
                <c:pt idx="2052">
                  <c:v>34.199999999999342</c:v>
                </c:pt>
                <c:pt idx="2053">
                  <c:v>34.216666666666008</c:v>
                </c:pt>
                <c:pt idx="2054">
                  <c:v>34.233333333332673</c:v>
                </c:pt>
                <c:pt idx="2055">
                  <c:v>34.249999999999339</c:v>
                </c:pt>
                <c:pt idx="2056">
                  <c:v>34.266666666666005</c:v>
                </c:pt>
                <c:pt idx="2057">
                  <c:v>34.283333333332671</c:v>
                </c:pt>
                <c:pt idx="2058">
                  <c:v>34.299999999999336</c:v>
                </c:pt>
                <c:pt idx="2059">
                  <c:v>34.316666666666002</c:v>
                </c:pt>
                <c:pt idx="2060">
                  <c:v>34.333333333332668</c:v>
                </c:pt>
                <c:pt idx="2061">
                  <c:v>34.349999999999334</c:v>
                </c:pt>
                <c:pt idx="2062">
                  <c:v>34.366666666665999</c:v>
                </c:pt>
                <c:pt idx="2063">
                  <c:v>34.383333333332665</c:v>
                </c:pt>
                <c:pt idx="2064">
                  <c:v>34.399999999999331</c:v>
                </c:pt>
                <c:pt idx="2065">
                  <c:v>34.416666666665996</c:v>
                </c:pt>
                <c:pt idx="2066">
                  <c:v>34.433333333332662</c:v>
                </c:pt>
                <c:pt idx="2067">
                  <c:v>34.449999999999328</c:v>
                </c:pt>
                <c:pt idx="2068">
                  <c:v>34.466666666665994</c:v>
                </c:pt>
                <c:pt idx="2069">
                  <c:v>34.483333333332659</c:v>
                </c:pt>
                <c:pt idx="2070">
                  <c:v>34.499999999999325</c:v>
                </c:pt>
                <c:pt idx="2071">
                  <c:v>34.516666666665991</c:v>
                </c:pt>
                <c:pt idx="2072">
                  <c:v>34.533333333332656</c:v>
                </c:pt>
                <c:pt idx="2073">
                  <c:v>34.549999999999322</c:v>
                </c:pt>
                <c:pt idx="2074">
                  <c:v>34.566666666665988</c:v>
                </c:pt>
                <c:pt idx="2075">
                  <c:v>34.583333333332654</c:v>
                </c:pt>
                <c:pt idx="2076">
                  <c:v>34.599999999999319</c:v>
                </c:pt>
                <c:pt idx="2077">
                  <c:v>34.616666666665985</c:v>
                </c:pt>
                <c:pt idx="2078">
                  <c:v>34.633333333332651</c:v>
                </c:pt>
                <c:pt idx="2079">
                  <c:v>34.649999999999316</c:v>
                </c:pt>
                <c:pt idx="2080">
                  <c:v>34.666666666665982</c:v>
                </c:pt>
                <c:pt idx="2081">
                  <c:v>34.683333333332648</c:v>
                </c:pt>
                <c:pt idx="2082">
                  <c:v>34.699999999999314</c:v>
                </c:pt>
                <c:pt idx="2083">
                  <c:v>34.716666666665979</c:v>
                </c:pt>
                <c:pt idx="2084">
                  <c:v>34.733333333332645</c:v>
                </c:pt>
                <c:pt idx="2085">
                  <c:v>34.749999999999311</c:v>
                </c:pt>
                <c:pt idx="2086">
                  <c:v>34.766666666665976</c:v>
                </c:pt>
                <c:pt idx="2087">
                  <c:v>34.783333333332642</c:v>
                </c:pt>
                <c:pt idx="2088">
                  <c:v>34.799999999999308</c:v>
                </c:pt>
                <c:pt idx="2089">
                  <c:v>34.816666666665974</c:v>
                </c:pt>
                <c:pt idx="2090">
                  <c:v>34.833333333332639</c:v>
                </c:pt>
                <c:pt idx="2091">
                  <c:v>34.849999999999305</c:v>
                </c:pt>
                <c:pt idx="2092">
                  <c:v>34.866666666665971</c:v>
                </c:pt>
                <c:pt idx="2093">
                  <c:v>34.883333333332637</c:v>
                </c:pt>
                <c:pt idx="2094">
                  <c:v>34.899999999999302</c:v>
                </c:pt>
                <c:pt idx="2095">
                  <c:v>34.916666666665968</c:v>
                </c:pt>
                <c:pt idx="2096">
                  <c:v>34.933333333332634</c:v>
                </c:pt>
                <c:pt idx="2097">
                  <c:v>34.949999999999299</c:v>
                </c:pt>
                <c:pt idx="2098">
                  <c:v>34.966666666665965</c:v>
                </c:pt>
                <c:pt idx="2099">
                  <c:v>34.983333333332631</c:v>
                </c:pt>
                <c:pt idx="2100">
                  <c:v>34.999999999999297</c:v>
                </c:pt>
                <c:pt idx="2101">
                  <c:v>35.016666666665962</c:v>
                </c:pt>
                <c:pt idx="2102">
                  <c:v>35.033333333332628</c:v>
                </c:pt>
                <c:pt idx="2103">
                  <c:v>35.049999999999294</c:v>
                </c:pt>
                <c:pt idx="2104">
                  <c:v>35.066666666665959</c:v>
                </c:pt>
                <c:pt idx="2105">
                  <c:v>35.083333333332625</c:v>
                </c:pt>
                <c:pt idx="2106">
                  <c:v>35.099999999999291</c:v>
                </c:pt>
                <c:pt idx="2107">
                  <c:v>35.116666666665957</c:v>
                </c:pt>
                <c:pt idx="2108">
                  <c:v>35.133333333332622</c:v>
                </c:pt>
                <c:pt idx="2109">
                  <c:v>35.149999999999288</c:v>
                </c:pt>
                <c:pt idx="2110">
                  <c:v>35.166666666665954</c:v>
                </c:pt>
                <c:pt idx="2111">
                  <c:v>35.183333333332619</c:v>
                </c:pt>
                <c:pt idx="2112">
                  <c:v>35.199999999999285</c:v>
                </c:pt>
                <c:pt idx="2113">
                  <c:v>35.216666666665951</c:v>
                </c:pt>
                <c:pt idx="2114">
                  <c:v>35.233333333332617</c:v>
                </c:pt>
                <c:pt idx="2115">
                  <c:v>35.249999999999282</c:v>
                </c:pt>
                <c:pt idx="2116">
                  <c:v>35.266666666665948</c:v>
                </c:pt>
                <c:pt idx="2117">
                  <c:v>35.283333333332614</c:v>
                </c:pt>
                <c:pt idx="2118">
                  <c:v>35.29999999999928</c:v>
                </c:pt>
                <c:pt idx="2119">
                  <c:v>35.316666666665945</c:v>
                </c:pt>
                <c:pt idx="2120">
                  <c:v>35.333333333332611</c:v>
                </c:pt>
                <c:pt idx="2121">
                  <c:v>35.349999999999277</c:v>
                </c:pt>
                <c:pt idx="2122">
                  <c:v>35.366666666665942</c:v>
                </c:pt>
                <c:pt idx="2123">
                  <c:v>35.383333333332608</c:v>
                </c:pt>
                <c:pt idx="2124">
                  <c:v>35.399999999999274</c:v>
                </c:pt>
                <c:pt idx="2125">
                  <c:v>35.41666666666594</c:v>
                </c:pt>
                <c:pt idx="2126">
                  <c:v>35.433333333332605</c:v>
                </c:pt>
                <c:pt idx="2127">
                  <c:v>35.449999999999271</c:v>
                </c:pt>
                <c:pt idx="2128">
                  <c:v>35.466666666665937</c:v>
                </c:pt>
                <c:pt idx="2129">
                  <c:v>35.483333333332602</c:v>
                </c:pt>
                <c:pt idx="2130">
                  <c:v>35.499999999999268</c:v>
                </c:pt>
                <c:pt idx="2131">
                  <c:v>35.516666666665934</c:v>
                </c:pt>
                <c:pt idx="2132">
                  <c:v>35.5333333333326</c:v>
                </c:pt>
                <c:pt idx="2133">
                  <c:v>35.549999999999265</c:v>
                </c:pt>
                <c:pt idx="2134">
                  <c:v>35.566666666665931</c:v>
                </c:pt>
                <c:pt idx="2135">
                  <c:v>35.583333333332597</c:v>
                </c:pt>
                <c:pt idx="2136">
                  <c:v>35.599999999999262</c:v>
                </c:pt>
                <c:pt idx="2137">
                  <c:v>35.616666666665928</c:v>
                </c:pt>
                <c:pt idx="2138">
                  <c:v>35.633333333332594</c:v>
                </c:pt>
                <c:pt idx="2139">
                  <c:v>35.64999999999926</c:v>
                </c:pt>
                <c:pt idx="2140">
                  <c:v>35.666666666665925</c:v>
                </c:pt>
                <c:pt idx="2141">
                  <c:v>35.683333333332591</c:v>
                </c:pt>
                <c:pt idx="2142">
                  <c:v>35.699999999999257</c:v>
                </c:pt>
                <c:pt idx="2143">
                  <c:v>35.716666666665922</c:v>
                </c:pt>
                <c:pt idx="2144">
                  <c:v>35.733333333332588</c:v>
                </c:pt>
                <c:pt idx="2145">
                  <c:v>35.749999999999254</c:v>
                </c:pt>
                <c:pt idx="2146">
                  <c:v>35.76666666666592</c:v>
                </c:pt>
                <c:pt idx="2147">
                  <c:v>35.783333333332585</c:v>
                </c:pt>
                <c:pt idx="2148">
                  <c:v>35.799999999999251</c:v>
                </c:pt>
                <c:pt idx="2149">
                  <c:v>35.816666666665917</c:v>
                </c:pt>
                <c:pt idx="2150">
                  <c:v>35.833333333332583</c:v>
                </c:pt>
                <c:pt idx="2151">
                  <c:v>35.849999999999248</c:v>
                </c:pt>
                <c:pt idx="2152">
                  <c:v>35.866666666665914</c:v>
                </c:pt>
                <c:pt idx="2153">
                  <c:v>35.88333333333258</c:v>
                </c:pt>
                <c:pt idx="2154">
                  <c:v>35.899999999999245</c:v>
                </c:pt>
                <c:pt idx="2155">
                  <c:v>35.916666666665911</c:v>
                </c:pt>
                <c:pt idx="2156">
                  <c:v>35.933333333332577</c:v>
                </c:pt>
                <c:pt idx="2157">
                  <c:v>35.949999999999243</c:v>
                </c:pt>
                <c:pt idx="2158">
                  <c:v>35.966666666665908</c:v>
                </c:pt>
                <c:pt idx="2159">
                  <c:v>35.983333333332574</c:v>
                </c:pt>
                <c:pt idx="2160">
                  <c:v>35.99999999999924</c:v>
                </c:pt>
                <c:pt idx="2161">
                  <c:v>36.016666666665905</c:v>
                </c:pt>
                <c:pt idx="2162">
                  <c:v>36.033333333332571</c:v>
                </c:pt>
                <c:pt idx="2163">
                  <c:v>36.049999999999237</c:v>
                </c:pt>
                <c:pt idx="2164">
                  <c:v>36.066666666665903</c:v>
                </c:pt>
                <c:pt idx="2165">
                  <c:v>36.083333333332568</c:v>
                </c:pt>
                <c:pt idx="2166">
                  <c:v>36.099999999999234</c:v>
                </c:pt>
                <c:pt idx="2167">
                  <c:v>36.1166666666659</c:v>
                </c:pt>
                <c:pt idx="2168">
                  <c:v>36.133333333332565</c:v>
                </c:pt>
                <c:pt idx="2169">
                  <c:v>36.149999999999231</c:v>
                </c:pt>
                <c:pt idx="2170">
                  <c:v>36.166666666665897</c:v>
                </c:pt>
                <c:pt idx="2171">
                  <c:v>36.183333333332563</c:v>
                </c:pt>
                <c:pt idx="2172">
                  <c:v>36.199999999999228</c:v>
                </c:pt>
                <c:pt idx="2173">
                  <c:v>36.216666666665894</c:v>
                </c:pt>
                <c:pt idx="2174">
                  <c:v>36.23333333333256</c:v>
                </c:pt>
                <c:pt idx="2175">
                  <c:v>36.249999999999226</c:v>
                </c:pt>
                <c:pt idx="2176">
                  <c:v>36.266666666665891</c:v>
                </c:pt>
                <c:pt idx="2177">
                  <c:v>36.283333333332557</c:v>
                </c:pt>
                <c:pt idx="2178">
                  <c:v>36.299999999999223</c:v>
                </c:pt>
                <c:pt idx="2179">
                  <c:v>36.316666666665888</c:v>
                </c:pt>
                <c:pt idx="2180">
                  <c:v>36.333333333332554</c:v>
                </c:pt>
                <c:pt idx="2181">
                  <c:v>36.34999999999922</c:v>
                </c:pt>
                <c:pt idx="2182">
                  <c:v>36.366666666665886</c:v>
                </c:pt>
                <c:pt idx="2183">
                  <c:v>36.383333333332551</c:v>
                </c:pt>
                <c:pt idx="2184">
                  <c:v>36.399999999999217</c:v>
                </c:pt>
                <c:pt idx="2185">
                  <c:v>36.416666666665883</c:v>
                </c:pt>
                <c:pt idx="2186">
                  <c:v>36.433333333332548</c:v>
                </c:pt>
                <c:pt idx="2187">
                  <c:v>36.449999999999214</c:v>
                </c:pt>
                <c:pt idx="2188">
                  <c:v>36.46666666666588</c:v>
                </c:pt>
                <c:pt idx="2189">
                  <c:v>36.483333333332546</c:v>
                </c:pt>
                <c:pt idx="2190">
                  <c:v>36.499999999999211</c:v>
                </c:pt>
                <c:pt idx="2191">
                  <c:v>36.516666666665877</c:v>
                </c:pt>
                <c:pt idx="2192">
                  <c:v>36.533333333332543</c:v>
                </c:pt>
                <c:pt idx="2193">
                  <c:v>36.549999999999208</c:v>
                </c:pt>
                <c:pt idx="2194">
                  <c:v>36.566666666665874</c:v>
                </c:pt>
                <c:pt idx="2195">
                  <c:v>36.58333333333254</c:v>
                </c:pt>
                <c:pt idx="2196">
                  <c:v>36.599999999999206</c:v>
                </c:pt>
                <c:pt idx="2197">
                  <c:v>36.616666666665871</c:v>
                </c:pt>
                <c:pt idx="2198">
                  <c:v>36.633333333332537</c:v>
                </c:pt>
                <c:pt idx="2199">
                  <c:v>36.649999999999203</c:v>
                </c:pt>
                <c:pt idx="2200">
                  <c:v>36.666666666665868</c:v>
                </c:pt>
                <c:pt idx="2201">
                  <c:v>36.683333333332534</c:v>
                </c:pt>
                <c:pt idx="2202">
                  <c:v>36.6999999999992</c:v>
                </c:pt>
                <c:pt idx="2203">
                  <c:v>36.716666666665866</c:v>
                </c:pt>
                <c:pt idx="2204">
                  <c:v>36.733333333332531</c:v>
                </c:pt>
                <c:pt idx="2205">
                  <c:v>36.749999999999197</c:v>
                </c:pt>
                <c:pt idx="2206">
                  <c:v>36.766666666665863</c:v>
                </c:pt>
                <c:pt idx="2207">
                  <c:v>36.783333333332529</c:v>
                </c:pt>
                <c:pt idx="2208">
                  <c:v>36.799999999999194</c:v>
                </c:pt>
                <c:pt idx="2209">
                  <c:v>36.81666666666586</c:v>
                </c:pt>
                <c:pt idx="2210">
                  <c:v>36.833333333332526</c:v>
                </c:pt>
                <c:pt idx="2211">
                  <c:v>36.849999999999191</c:v>
                </c:pt>
                <c:pt idx="2212">
                  <c:v>36.866666666665857</c:v>
                </c:pt>
                <c:pt idx="2213">
                  <c:v>36.883333333332523</c:v>
                </c:pt>
                <c:pt idx="2214">
                  <c:v>36.899999999999189</c:v>
                </c:pt>
                <c:pt idx="2215">
                  <c:v>36.916666666665854</c:v>
                </c:pt>
                <c:pt idx="2216">
                  <c:v>36.93333333333252</c:v>
                </c:pt>
                <c:pt idx="2217">
                  <c:v>36.949999999999186</c:v>
                </c:pt>
                <c:pt idx="2218">
                  <c:v>36.966666666665851</c:v>
                </c:pt>
                <c:pt idx="2219">
                  <c:v>36.983333333332517</c:v>
                </c:pt>
                <c:pt idx="2220">
                  <c:v>36.999999999999183</c:v>
                </c:pt>
                <c:pt idx="2221">
                  <c:v>37.016666666665849</c:v>
                </c:pt>
                <c:pt idx="2222">
                  <c:v>37.033333333332514</c:v>
                </c:pt>
                <c:pt idx="2223">
                  <c:v>37.04999999999918</c:v>
                </c:pt>
                <c:pt idx="2224">
                  <c:v>37.066666666665846</c:v>
                </c:pt>
                <c:pt idx="2225">
                  <c:v>37.083333333332511</c:v>
                </c:pt>
                <c:pt idx="2226">
                  <c:v>37.099999999999177</c:v>
                </c:pt>
                <c:pt idx="2227">
                  <c:v>37.116666666665843</c:v>
                </c:pt>
                <c:pt idx="2228">
                  <c:v>37.133333333332509</c:v>
                </c:pt>
                <c:pt idx="2229">
                  <c:v>37.149999999999174</c:v>
                </c:pt>
                <c:pt idx="2230">
                  <c:v>37.16666666666584</c:v>
                </c:pt>
                <c:pt idx="2231">
                  <c:v>37.183333333332506</c:v>
                </c:pt>
                <c:pt idx="2232">
                  <c:v>37.199999999999172</c:v>
                </c:pt>
                <c:pt idx="2233">
                  <c:v>37.216666666665837</c:v>
                </c:pt>
                <c:pt idx="2234">
                  <c:v>37.233333333332503</c:v>
                </c:pt>
                <c:pt idx="2235">
                  <c:v>37.249999999999169</c:v>
                </c:pt>
                <c:pt idx="2236">
                  <c:v>37.266666666665834</c:v>
                </c:pt>
                <c:pt idx="2237">
                  <c:v>37.2833333333325</c:v>
                </c:pt>
                <c:pt idx="2238">
                  <c:v>37.299999999999166</c:v>
                </c:pt>
                <c:pt idx="2239">
                  <c:v>37.316666666665832</c:v>
                </c:pt>
                <c:pt idx="2240">
                  <c:v>37.333333333332497</c:v>
                </c:pt>
                <c:pt idx="2241">
                  <c:v>37.349999999999163</c:v>
                </c:pt>
                <c:pt idx="2242">
                  <c:v>37.366666666665829</c:v>
                </c:pt>
                <c:pt idx="2243">
                  <c:v>37.383333333332494</c:v>
                </c:pt>
                <c:pt idx="2244">
                  <c:v>37.39999999999916</c:v>
                </c:pt>
                <c:pt idx="2245">
                  <c:v>37.416666666665826</c:v>
                </c:pt>
                <c:pt idx="2246">
                  <c:v>37.433333333332492</c:v>
                </c:pt>
                <c:pt idx="2247">
                  <c:v>37.449999999999157</c:v>
                </c:pt>
                <c:pt idx="2248">
                  <c:v>37.466666666665823</c:v>
                </c:pt>
                <c:pt idx="2249">
                  <c:v>37.483333333332489</c:v>
                </c:pt>
                <c:pt idx="2250">
                  <c:v>37.499999999999154</c:v>
                </c:pt>
                <c:pt idx="2251">
                  <c:v>37.51666666666582</c:v>
                </c:pt>
                <c:pt idx="2252">
                  <c:v>37.533333333332486</c:v>
                </c:pt>
                <c:pt idx="2253">
                  <c:v>37.549999999999152</c:v>
                </c:pt>
                <c:pt idx="2254">
                  <c:v>37.566666666665817</c:v>
                </c:pt>
                <c:pt idx="2255">
                  <c:v>37.583333333332483</c:v>
                </c:pt>
                <c:pt idx="2256">
                  <c:v>37.599999999999149</c:v>
                </c:pt>
                <c:pt idx="2257">
                  <c:v>37.616666666665814</c:v>
                </c:pt>
                <c:pt idx="2258">
                  <c:v>37.63333333333248</c:v>
                </c:pt>
                <c:pt idx="2259">
                  <c:v>37.649999999999146</c:v>
                </c:pt>
                <c:pt idx="2260">
                  <c:v>37.666666666665812</c:v>
                </c:pt>
                <c:pt idx="2261">
                  <c:v>37.683333333332477</c:v>
                </c:pt>
                <c:pt idx="2262">
                  <c:v>37.699999999999143</c:v>
                </c:pt>
                <c:pt idx="2263">
                  <c:v>37.716666666665809</c:v>
                </c:pt>
                <c:pt idx="2264">
                  <c:v>37.733333333332475</c:v>
                </c:pt>
                <c:pt idx="2265">
                  <c:v>37.74999999999914</c:v>
                </c:pt>
                <c:pt idx="2266">
                  <c:v>37.766666666665806</c:v>
                </c:pt>
                <c:pt idx="2267">
                  <c:v>37.783333333332472</c:v>
                </c:pt>
                <c:pt idx="2268">
                  <c:v>37.799999999999137</c:v>
                </c:pt>
                <c:pt idx="2269">
                  <c:v>37.816666666665803</c:v>
                </c:pt>
                <c:pt idx="2270">
                  <c:v>37.833333333332469</c:v>
                </c:pt>
                <c:pt idx="2271">
                  <c:v>37.849999999999135</c:v>
                </c:pt>
                <c:pt idx="2272">
                  <c:v>37.8666666666658</c:v>
                </c:pt>
                <c:pt idx="2273">
                  <c:v>37.883333333332466</c:v>
                </c:pt>
                <c:pt idx="2274">
                  <c:v>37.899999999999132</c:v>
                </c:pt>
                <c:pt idx="2275">
                  <c:v>37.916666666665797</c:v>
                </c:pt>
                <c:pt idx="2276">
                  <c:v>37.933333333332463</c:v>
                </c:pt>
                <c:pt idx="2277">
                  <c:v>37.949999999999129</c:v>
                </c:pt>
                <c:pt idx="2278">
                  <c:v>37.966666666665795</c:v>
                </c:pt>
                <c:pt idx="2279">
                  <c:v>37.98333333333246</c:v>
                </c:pt>
                <c:pt idx="2280">
                  <c:v>37.999999999999126</c:v>
                </c:pt>
                <c:pt idx="2281">
                  <c:v>38.016666666665792</c:v>
                </c:pt>
                <c:pt idx="2282">
                  <c:v>38.033333333332457</c:v>
                </c:pt>
                <c:pt idx="2283">
                  <c:v>38.049999999999123</c:v>
                </c:pt>
                <c:pt idx="2284">
                  <c:v>38.066666666665789</c:v>
                </c:pt>
                <c:pt idx="2285">
                  <c:v>38.083333333332455</c:v>
                </c:pt>
                <c:pt idx="2286">
                  <c:v>38.09999999999912</c:v>
                </c:pt>
                <c:pt idx="2287">
                  <c:v>38.116666666665786</c:v>
                </c:pt>
                <c:pt idx="2288">
                  <c:v>38.133333333332452</c:v>
                </c:pt>
                <c:pt idx="2289">
                  <c:v>38.149999999999118</c:v>
                </c:pt>
                <c:pt idx="2290">
                  <c:v>38.166666666665783</c:v>
                </c:pt>
                <c:pt idx="2291">
                  <c:v>38.183333333332449</c:v>
                </c:pt>
                <c:pt idx="2292">
                  <c:v>38.199999999999115</c:v>
                </c:pt>
                <c:pt idx="2293">
                  <c:v>38.21666666666578</c:v>
                </c:pt>
                <c:pt idx="2294">
                  <c:v>38.233333333332446</c:v>
                </c:pt>
                <c:pt idx="2295">
                  <c:v>38.249999999999112</c:v>
                </c:pt>
                <c:pt idx="2296">
                  <c:v>38.266666666665778</c:v>
                </c:pt>
                <c:pt idx="2297">
                  <c:v>38.283333333332443</c:v>
                </c:pt>
                <c:pt idx="2298">
                  <c:v>38.299999999999109</c:v>
                </c:pt>
                <c:pt idx="2299">
                  <c:v>38.316666666665775</c:v>
                </c:pt>
                <c:pt idx="2300">
                  <c:v>38.33333333333244</c:v>
                </c:pt>
                <c:pt idx="2301">
                  <c:v>38.349999999999106</c:v>
                </c:pt>
                <c:pt idx="2302">
                  <c:v>38.366666666665772</c:v>
                </c:pt>
                <c:pt idx="2303">
                  <c:v>38.383333333332438</c:v>
                </c:pt>
                <c:pt idx="2304">
                  <c:v>38.399999999999103</c:v>
                </c:pt>
                <c:pt idx="2305">
                  <c:v>38.416666666665769</c:v>
                </c:pt>
                <c:pt idx="2306">
                  <c:v>38.433333333332435</c:v>
                </c:pt>
                <c:pt idx="2307">
                  <c:v>38.4499999999991</c:v>
                </c:pt>
                <c:pt idx="2308">
                  <c:v>38.466666666665766</c:v>
                </c:pt>
                <c:pt idx="2309">
                  <c:v>38.483333333332432</c:v>
                </c:pt>
                <c:pt idx="2310">
                  <c:v>38.499999999999098</c:v>
                </c:pt>
                <c:pt idx="2311">
                  <c:v>38.516666666665763</c:v>
                </c:pt>
                <c:pt idx="2312">
                  <c:v>38.533333333332429</c:v>
                </c:pt>
                <c:pt idx="2313">
                  <c:v>38.549999999999095</c:v>
                </c:pt>
                <c:pt idx="2314">
                  <c:v>38.56666666666576</c:v>
                </c:pt>
                <c:pt idx="2315">
                  <c:v>38.583333333332426</c:v>
                </c:pt>
                <c:pt idx="2316">
                  <c:v>38.599999999999092</c:v>
                </c:pt>
                <c:pt idx="2317">
                  <c:v>38.616666666665758</c:v>
                </c:pt>
                <c:pt idx="2318">
                  <c:v>38.633333333332423</c:v>
                </c:pt>
                <c:pt idx="2319">
                  <c:v>38.649999999999089</c:v>
                </c:pt>
                <c:pt idx="2320">
                  <c:v>38.666666666665755</c:v>
                </c:pt>
                <c:pt idx="2321">
                  <c:v>38.683333333332421</c:v>
                </c:pt>
                <c:pt idx="2322">
                  <c:v>38.699999999999086</c:v>
                </c:pt>
                <c:pt idx="2323">
                  <c:v>38.716666666665752</c:v>
                </c:pt>
                <c:pt idx="2324">
                  <c:v>38.733333333332418</c:v>
                </c:pt>
                <c:pt idx="2325">
                  <c:v>38.749999999999083</c:v>
                </c:pt>
                <c:pt idx="2326">
                  <c:v>38.766666666665749</c:v>
                </c:pt>
                <c:pt idx="2327">
                  <c:v>38.783333333332415</c:v>
                </c:pt>
                <c:pt idx="2328">
                  <c:v>38.799999999999081</c:v>
                </c:pt>
                <c:pt idx="2329">
                  <c:v>38.816666666665746</c:v>
                </c:pt>
                <c:pt idx="2330">
                  <c:v>38.833333333332412</c:v>
                </c:pt>
                <c:pt idx="2331">
                  <c:v>38.849999999999078</c:v>
                </c:pt>
                <c:pt idx="2332">
                  <c:v>38.866666666665743</c:v>
                </c:pt>
                <c:pt idx="2333">
                  <c:v>38.883333333332409</c:v>
                </c:pt>
                <c:pt idx="2334">
                  <c:v>38.899999999999075</c:v>
                </c:pt>
                <c:pt idx="2335">
                  <c:v>38.916666666665741</c:v>
                </c:pt>
                <c:pt idx="2336">
                  <c:v>38.933333333332406</c:v>
                </c:pt>
                <c:pt idx="2337">
                  <c:v>38.949999999999072</c:v>
                </c:pt>
                <c:pt idx="2338">
                  <c:v>38.966666666665738</c:v>
                </c:pt>
                <c:pt idx="2339">
                  <c:v>38.983333333332403</c:v>
                </c:pt>
                <c:pt idx="2340">
                  <c:v>38.999999999999069</c:v>
                </c:pt>
                <c:pt idx="2341">
                  <c:v>39.016666666665735</c:v>
                </c:pt>
                <c:pt idx="2342">
                  <c:v>39.033333333332401</c:v>
                </c:pt>
                <c:pt idx="2343">
                  <c:v>39.049999999999066</c:v>
                </c:pt>
                <c:pt idx="2344">
                  <c:v>39.066666666665732</c:v>
                </c:pt>
                <c:pt idx="2345">
                  <c:v>39.083333333332398</c:v>
                </c:pt>
                <c:pt idx="2346">
                  <c:v>39.099999999999064</c:v>
                </c:pt>
                <c:pt idx="2347">
                  <c:v>39.116666666665729</c:v>
                </c:pt>
                <c:pt idx="2348">
                  <c:v>39.133333333332395</c:v>
                </c:pt>
                <c:pt idx="2349">
                  <c:v>39.149999999999061</c:v>
                </c:pt>
                <c:pt idx="2350">
                  <c:v>39.166666666665726</c:v>
                </c:pt>
                <c:pt idx="2351">
                  <c:v>39.183333333332392</c:v>
                </c:pt>
                <c:pt idx="2352">
                  <c:v>39.199999999999058</c:v>
                </c:pt>
                <c:pt idx="2353">
                  <c:v>39.216666666665724</c:v>
                </c:pt>
                <c:pt idx="2354">
                  <c:v>39.233333333332389</c:v>
                </c:pt>
                <c:pt idx="2355">
                  <c:v>39.249999999999055</c:v>
                </c:pt>
                <c:pt idx="2356">
                  <c:v>39.266666666665721</c:v>
                </c:pt>
                <c:pt idx="2357">
                  <c:v>39.283333333332386</c:v>
                </c:pt>
                <c:pt idx="2358">
                  <c:v>39.299999999999052</c:v>
                </c:pt>
                <c:pt idx="2359">
                  <c:v>39.316666666665718</c:v>
                </c:pt>
                <c:pt idx="2360">
                  <c:v>39.333333333332384</c:v>
                </c:pt>
                <c:pt idx="2361">
                  <c:v>39.349999999999049</c:v>
                </c:pt>
                <c:pt idx="2362">
                  <c:v>39.366666666665715</c:v>
                </c:pt>
                <c:pt idx="2363">
                  <c:v>39.383333333332381</c:v>
                </c:pt>
                <c:pt idx="2364">
                  <c:v>39.399999999999046</c:v>
                </c:pt>
                <c:pt idx="2365">
                  <c:v>39.416666666665712</c:v>
                </c:pt>
                <c:pt idx="2366">
                  <c:v>39.433333333332378</c:v>
                </c:pt>
                <c:pt idx="2367">
                  <c:v>39.449999999999044</c:v>
                </c:pt>
                <c:pt idx="2368">
                  <c:v>39.466666666665709</c:v>
                </c:pt>
                <c:pt idx="2369">
                  <c:v>39.483333333332375</c:v>
                </c:pt>
                <c:pt idx="2370">
                  <c:v>39.499999999999041</c:v>
                </c:pt>
                <c:pt idx="2371">
                  <c:v>39.516666666665706</c:v>
                </c:pt>
                <c:pt idx="2372">
                  <c:v>39.533333333332372</c:v>
                </c:pt>
                <c:pt idx="2373">
                  <c:v>39.549999999999038</c:v>
                </c:pt>
                <c:pt idx="2374">
                  <c:v>39.566666666665704</c:v>
                </c:pt>
                <c:pt idx="2375">
                  <c:v>39.583333333332369</c:v>
                </c:pt>
                <c:pt idx="2376">
                  <c:v>39.599999999999035</c:v>
                </c:pt>
                <c:pt idx="2377">
                  <c:v>39.616666666665701</c:v>
                </c:pt>
                <c:pt idx="2378">
                  <c:v>39.633333333332367</c:v>
                </c:pt>
                <c:pt idx="2379">
                  <c:v>39.649999999999032</c:v>
                </c:pt>
                <c:pt idx="2380">
                  <c:v>39.666666666665698</c:v>
                </c:pt>
                <c:pt idx="2381">
                  <c:v>39.683333333332364</c:v>
                </c:pt>
                <c:pt idx="2382">
                  <c:v>39.699999999999029</c:v>
                </c:pt>
                <c:pt idx="2383">
                  <c:v>39.716666666665695</c:v>
                </c:pt>
                <c:pt idx="2384">
                  <c:v>39.733333333332361</c:v>
                </c:pt>
                <c:pt idx="2385">
                  <c:v>39.749999999999027</c:v>
                </c:pt>
                <c:pt idx="2386">
                  <c:v>39.766666666665692</c:v>
                </c:pt>
                <c:pt idx="2387">
                  <c:v>39.783333333332358</c:v>
                </c:pt>
                <c:pt idx="2388">
                  <c:v>39.799999999999024</c:v>
                </c:pt>
                <c:pt idx="2389">
                  <c:v>39.816666666665689</c:v>
                </c:pt>
                <c:pt idx="2390">
                  <c:v>39.833333333332355</c:v>
                </c:pt>
                <c:pt idx="2391">
                  <c:v>39.849999999999021</c:v>
                </c:pt>
                <c:pt idx="2392">
                  <c:v>39.866666666665687</c:v>
                </c:pt>
                <c:pt idx="2393">
                  <c:v>39.883333333332352</c:v>
                </c:pt>
                <c:pt idx="2394">
                  <c:v>39.899999999999018</c:v>
                </c:pt>
                <c:pt idx="2395">
                  <c:v>39.916666666665684</c:v>
                </c:pt>
                <c:pt idx="2396">
                  <c:v>39.933333333332349</c:v>
                </c:pt>
                <c:pt idx="2397">
                  <c:v>39.949999999999015</c:v>
                </c:pt>
                <c:pt idx="2398">
                  <c:v>39.966666666665681</c:v>
                </c:pt>
                <c:pt idx="2399">
                  <c:v>39.983333333332347</c:v>
                </c:pt>
                <c:pt idx="2400">
                  <c:v>39.999999999999012</c:v>
                </c:pt>
                <c:pt idx="2401">
                  <c:v>40.016666666665678</c:v>
                </c:pt>
                <c:pt idx="2402">
                  <c:v>40.033333333332344</c:v>
                </c:pt>
                <c:pt idx="2403">
                  <c:v>40.04999999999901</c:v>
                </c:pt>
                <c:pt idx="2404">
                  <c:v>40.066666666665675</c:v>
                </c:pt>
                <c:pt idx="2405">
                  <c:v>40.083333333332341</c:v>
                </c:pt>
                <c:pt idx="2406">
                  <c:v>40.099999999999007</c:v>
                </c:pt>
                <c:pt idx="2407">
                  <c:v>40.116666666665672</c:v>
                </c:pt>
                <c:pt idx="2408">
                  <c:v>40.133333333332338</c:v>
                </c:pt>
                <c:pt idx="2409">
                  <c:v>40.149999999999004</c:v>
                </c:pt>
                <c:pt idx="2410">
                  <c:v>40.16666666666567</c:v>
                </c:pt>
                <c:pt idx="2411">
                  <c:v>40.183333333332335</c:v>
                </c:pt>
                <c:pt idx="2412">
                  <c:v>40.199999999999001</c:v>
                </c:pt>
                <c:pt idx="2413">
                  <c:v>40.216666666665667</c:v>
                </c:pt>
                <c:pt idx="2414">
                  <c:v>40.233333333332332</c:v>
                </c:pt>
                <c:pt idx="2415">
                  <c:v>40.249999999998998</c:v>
                </c:pt>
                <c:pt idx="2416">
                  <c:v>40.266666666665664</c:v>
                </c:pt>
                <c:pt idx="2417">
                  <c:v>40.28333333333233</c:v>
                </c:pt>
                <c:pt idx="2418">
                  <c:v>40.299999999998995</c:v>
                </c:pt>
                <c:pt idx="2419">
                  <c:v>40.316666666665661</c:v>
                </c:pt>
                <c:pt idx="2420">
                  <c:v>40.333333333332327</c:v>
                </c:pt>
                <c:pt idx="2421">
                  <c:v>40.349999999998992</c:v>
                </c:pt>
                <c:pt idx="2422">
                  <c:v>40.366666666665658</c:v>
                </c:pt>
                <c:pt idx="2423">
                  <c:v>40.383333333332324</c:v>
                </c:pt>
                <c:pt idx="2424">
                  <c:v>40.39999999999899</c:v>
                </c:pt>
                <c:pt idx="2425">
                  <c:v>40.416666666665655</c:v>
                </c:pt>
                <c:pt idx="2426">
                  <c:v>40.433333333332321</c:v>
                </c:pt>
                <c:pt idx="2427">
                  <c:v>40.449999999998987</c:v>
                </c:pt>
                <c:pt idx="2428">
                  <c:v>40.466666666665652</c:v>
                </c:pt>
                <c:pt idx="2429">
                  <c:v>40.483333333332318</c:v>
                </c:pt>
                <c:pt idx="2430">
                  <c:v>40.499999999998984</c:v>
                </c:pt>
                <c:pt idx="2431">
                  <c:v>40.51666666666565</c:v>
                </c:pt>
                <c:pt idx="2432">
                  <c:v>40.533333333332315</c:v>
                </c:pt>
                <c:pt idx="2433">
                  <c:v>40.549999999998981</c:v>
                </c:pt>
                <c:pt idx="2434">
                  <c:v>40.566666666665647</c:v>
                </c:pt>
                <c:pt idx="2435">
                  <c:v>40.583333333332313</c:v>
                </c:pt>
                <c:pt idx="2436">
                  <c:v>40.599999999998978</c:v>
                </c:pt>
                <c:pt idx="2437">
                  <c:v>40.616666666665644</c:v>
                </c:pt>
                <c:pt idx="2438">
                  <c:v>40.63333333333231</c:v>
                </c:pt>
                <c:pt idx="2439">
                  <c:v>40.649999999998975</c:v>
                </c:pt>
                <c:pt idx="2440">
                  <c:v>40.666666666665641</c:v>
                </c:pt>
                <c:pt idx="2441">
                  <c:v>40.683333333332307</c:v>
                </c:pt>
                <c:pt idx="2442">
                  <c:v>40.699999999998973</c:v>
                </c:pt>
                <c:pt idx="2443">
                  <c:v>40.716666666665638</c:v>
                </c:pt>
                <c:pt idx="2444">
                  <c:v>40.733333333332304</c:v>
                </c:pt>
                <c:pt idx="2445">
                  <c:v>40.74999999999897</c:v>
                </c:pt>
                <c:pt idx="2446">
                  <c:v>40.766666666665635</c:v>
                </c:pt>
                <c:pt idx="2447">
                  <c:v>40.783333333332301</c:v>
                </c:pt>
                <c:pt idx="2448">
                  <c:v>40.799999999998967</c:v>
                </c:pt>
                <c:pt idx="2449">
                  <c:v>40.816666666665633</c:v>
                </c:pt>
                <c:pt idx="2450">
                  <c:v>40.833333333332298</c:v>
                </c:pt>
                <c:pt idx="2451">
                  <c:v>40.849999999998964</c:v>
                </c:pt>
                <c:pt idx="2452">
                  <c:v>40.86666666666563</c:v>
                </c:pt>
                <c:pt idx="2453">
                  <c:v>40.883333333332295</c:v>
                </c:pt>
                <c:pt idx="2454">
                  <c:v>40.899999999998961</c:v>
                </c:pt>
                <c:pt idx="2455">
                  <c:v>40.916666666665627</c:v>
                </c:pt>
                <c:pt idx="2456">
                  <c:v>40.933333333332293</c:v>
                </c:pt>
                <c:pt idx="2457">
                  <c:v>40.949999999998958</c:v>
                </c:pt>
                <c:pt idx="2458">
                  <c:v>40.966666666665624</c:v>
                </c:pt>
                <c:pt idx="2459">
                  <c:v>40.98333333333229</c:v>
                </c:pt>
                <c:pt idx="2460">
                  <c:v>40.999999999998956</c:v>
                </c:pt>
                <c:pt idx="2461">
                  <c:v>41.016666666665621</c:v>
                </c:pt>
                <c:pt idx="2462">
                  <c:v>41.033333333332287</c:v>
                </c:pt>
                <c:pt idx="2463">
                  <c:v>41.049999999998953</c:v>
                </c:pt>
                <c:pt idx="2464">
                  <c:v>41.066666666665618</c:v>
                </c:pt>
                <c:pt idx="2465">
                  <c:v>41.083333333332284</c:v>
                </c:pt>
                <c:pt idx="2466">
                  <c:v>41.09999999999895</c:v>
                </c:pt>
                <c:pt idx="2467">
                  <c:v>41.116666666665616</c:v>
                </c:pt>
                <c:pt idx="2468">
                  <c:v>41.133333333332281</c:v>
                </c:pt>
                <c:pt idx="2469">
                  <c:v>41.149999999998947</c:v>
                </c:pt>
                <c:pt idx="2470">
                  <c:v>41.166666666665613</c:v>
                </c:pt>
                <c:pt idx="2471">
                  <c:v>41.183333333332278</c:v>
                </c:pt>
                <c:pt idx="2472">
                  <c:v>41.199999999998944</c:v>
                </c:pt>
                <c:pt idx="2473">
                  <c:v>41.21666666666561</c:v>
                </c:pt>
                <c:pt idx="2474">
                  <c:v>41.233333333332276</c:v>
                </c:pt>
                <c:pt idx="2475">
                  <c:v>41.249999999998941</c:v>
                </c:pt>
                <c:pt idx="2476">
                  <c:v>41.266666666665607</c:v>
                </c:pt>
                <c:pt idx="2477">
                  <c:v>41.283333333332273</c:v>
                </c:pt>
                <c:pt idx="2478">
                  <c:v>41.299999999998938</c:v>
                </c:pt>
                <c:pt idx="2479">
                  <c:v>41.316666666665604</c:v>
                </c:pt>
                <c:pt idx="2480">
                  <c:v>41.33333333333227</c:v>
                </c:pt>
                <c:pt idx="2481">
                  <c:v>41.349999999998936</c:v>
                </c:pt>
                <c:pt idx="2482">
                  <c:v>41.366666666665601</c:v>
                </c:pt>
                <c:pt idx="2483">
                  <c:v>41.383333333332267</c:v>
                </c:pt>
                <c:pt idx="2484">
                  <c:v>41.399999999998933</c:v>
                </c:pt>
                <c:pt idx="2485">
                  <c:v>41.416666666665598</c:v>
                </c:pt>
                <c:pt idx="2486">
                  <c:v>41.433333333332264</c:v>
                </c:pt>
                <c:pt idx="2487">
                  <c:v>41.44999999999893</c:v>
                </c:pt>
                <c:pt idx="2488">
                  <c:v>41.466666666665596</c:v>
                </c:pt>
                <c:pt idx="2489">
                  <c:v>41.483333333332261</c:v>
                </c:pt>
                <c:pt idx="2490">
                  <c:v>41.499999999998927</c:v>
                </c:pt>
                <c:pt idx="2491">
                  <c:v>41.516666666665593</c:v>
                </c:pt>
                <c:pt idx="2492">
                  <c:v>41.533333333332259</c:v>
                </c:pt>
                <c:pt idx="2493">
                  <c:v>41.549999999998924</c:v>
                </c:pt>
                <c:pt idx="2494">
                  <c:v>41.56666666666559</c:v>
                </c:pt>
                <c:pt idx="2495">
                  <c:v>41.583333333332256</c:v>
                </c:pt>
                <c:pt idx="2496">
                  <c:v>41.599999999998921</c:v>
                </c:pt>
                <c:pt idx="2497">
                  <c:v>41.616666666665587</c:v>
                </c:pt>
                <c:pt idx="2498">
                  <c:v>41.633333333332253</c:v>
                </c:pt>
                <c:pt idx="2499">
                  <c:v>41.649999999998919</c:v>
                </c:pt>
                <c:pt idx="2500">
                  <c:v>41.666666666665584</c:v>
                </c:pt>
                <c:pt idx="2501">
                  <c:v>41.68333333333225</c:v>
                </c:pt>
                <c:pt idx="2502">
                  <c:v>41.699999999998916</c:v>
                </c:pt>
                <c:pt idx="2503">
                  <c:v>41.716666666665581</c:v>
                </c:pt>
                <c:pt idx="2504">
                  <c:v>41.733333333332247</c:v>
                </c:pt>
                <c:pt idx="2505">
                  <c:v>41.749999999998913</c:v>
                </c:pt>
                <c:pt idx="2506">
                  <c:v>41.766666666665579</c:v>
                </c:pt>
                <c:pt idx="2507">
                  <c:v>41.783333333332244</c:v>
                </c:pt>
                <c:pt idx="2508">
                  <c:v>41.79999999999891</c:v>
                </c:pt>
                <c:pt idx="2509">
                  <c:v>41.816666666665576</c:v>
                </c:pt>
                <c:pt idx="2510">
                  <c:v>41.833333333332241</c:v>
                </c:pt>
                <c:pt idx="2511">
                  <c:v>41.849999999998907</c:v>
                </c:pt>
                <c:pt idx="2512">
                  <c:v>41.866666666665573</c:v>
                </c:pt>
                <c:pt idx="2513">
                  <c:v>41.883333333332239</c:v>
                </c:pt>
                <c:pt idx="2514">
                  <c:v>41.899999999998904</c:v>
                </c:pt>
                <c:pt idx="2515">
                  <c:v>41.91666666666557</c:v>
                </c:pt>
                <c:pt idx="2516">
                  <c:v>41.933333333332236</c:v>
                </c:pt>
                <c:pt idx="2517">
                  <c:v>41.949999999998902</c:v>
                </c:pt>
                <c:pt idx="2518">
                  <c:v>41.966666666665567</c:v>
                </c:pt>
                <c:pt idx="2519">
                  <c:v>41.983333333332233</c:v>
                </c:pt>
                <c:pt idx="2520">
                  <c:v>41.999999999998899</c:v>
                </c:pt>
                <c:pt idx="2521">
                  <c:v>42.016666666665564</c:v>
                </c:pt>
                <c:pt idx="2522">
                  <c:v>42.03333333333223</c:v>
                </c:pt>
                <c:pt idx="2523">
                  <c:v>42.049999999998896</c:v>
                </c:pt>
                <c:pt idx="2524">
                  <c:v>42.066666666665562</c:v>
                </c:pt>
                <c:pt idx="2525">
                  <c:v>42.083333333332227</c:v>
                </c:pt>
                <c:pt idx="2526">
                  <c:v>42.099999999998893</c:v>
                </c:pt>
                <c:pt idx="2527">
                  <c:v>42.116666666665559</c:v>
                </c:pt>
                <c:pt idx="2528">
                  <c:v>42.133333333332224</c:v>
                </c:pt>
                <c:pt idx="2529">
                  <c:v>42.14999999999889</c:v>
                </c:pt>
                <c:pt idx="2530">
                  <c:v>42.166666666665556</c:v>
                </c:pt>
                <c:pt idx="2531">
                  <c:v>42.183333333332222</c:v>
                </c:pt>
                <c:pt idx="2532">
                  <c:v>42.199999999998887</c:v>
                </c:pt>
                <c:pt idx="2533">
                  <c:v>42.216666666665553</c:v>
                </c:pt>
                <c:pt idx="2534">
                  <c:v>42.233333333332219</c:v>
                </c:pt>
                <c:pt idx="2535">
                  <c:v>42.249999999998884</c:v>
                </c:pt>
                <c:pt idx="2536">
                  <c:v>42.26666666666555</c:v>
                </c:pt>
                <c:pt idx="2537">
                  <c:v>42.283333333332216</c:v>
                </c:pt>
                <c:pt idx="2538">
                  <c:v>42.299999999998882</c:v>
                </c:pt>
                <c:pt idx="2539">
                  <c:v>42.316666666665547</c:v>
                </c:pt>
                <c:pt idx="2540">
                  <c:v>42.333333333332213</c:v>
                </c:pt>
                <c:pt idx="2541">
                  <c:v>42.349999999998879</c:v>
                </c:pt>
                <c:pt idx="2542">
                  <c:v>42.366666666665544</c:v>
                </c:pt>
                <c:pt idx="2543">
                  <c:v>42.38333333333221</c:v>
                </c:pt>
                <c:pt idx="2544">
                  <c:v>42.399999999998876</c:v>
                </c:pt>
                <c:pt idx="2545">
                  <c:v>42.416666666665542</c:v>
                </c:pt>
                <c:pt idx="2546">
                  <c:v>42.433333333332207</c:v>
                </c:pt>
                <c:pt idx="2547">
                  <c:v>42.449999999998873</c:v>
                </c:pt>
                <c:pt idx="2548">
                  <c:v>42.466666666665539</c:v>
                </c:pt>
                <c:pt idx="2549">
                  <c:v>42.483333333332205</c:v>
                </c:pt>
                <c:pt idx="2550">
                  <c:v>42.49999999999887</c:v>
                </c:pt>
                <c:pt idx="2551">
                  <c:v>42.516666666665536</c:v>
                </c:pt>
                <c:pt idx="2552">
                  <c:v>42.533333333332202</c:v>
                </c:pt>
                <c:pt idx="2553">
                  <c:v>42.549999999998867</c:v>
                </c:pt>
                <c:pt idx="2554">
                  <c:v>42.566666666665533</c:v>
                </c:pt>
                <c:pt idx="2555">
                  <c:v>42.583333333332199</c:v>
                </c:pt>
                <c:pt idx="2556">
                  <c:v>42.599999999998865</c:v>
                </c:pt>
                <c:pt idx="2557">
                  <c:v>42.61666666666553</c:v>
                </c:pt>
                <c:pt idx="2558">
                  <c:v>42.633333333332196</c:v>
                </c:pt>
                <c:pt idx="2559">
                  <c:v>42.649999999998862</c:v>
                </c:pt>
                <c:pt idx="2560">
                  <c:v>42.666666666665527</c:v>
                </c:pt>
                <c:pt idx="2561">
                  <c:v>42.683333333332193</c:v>
                </c:pt>
                <c:pt idx="2562">
                  <c:v>42.699999999998859</c:v>
                </c:pt>
                <c:pt idx="2563">
                  <c:v>42.716666666665525</c:v>
                </c:pt>
                <c:pt idx="2564">
                  <c:v>42.73333333333219</c:v>
                </c:pt>
                <c:pt idx="2565">
                  <c:v>42.749999999998856</c:v>
                </c:pt>
                <c:pt idx="2566">
                  <c:v>42.766666666665522</c:v>
                </c:pt>
                <c:pt idx="2567">
                  <c:v>42.783333333332187</c:v>
                </c:pt>
                <c:pt idx="2568">
                  <c:v>42.799999999998853</c:v>
                </c:pt>
                <c:pt idx="2569">
                  <c:v>42.816666666665519</c:v>
                </c:pt>
                <c:pt idx="2570">
                  <c:v>42.833333333332185</c:v>
                </c:pt>
                <c:pt idx="2571">
                  <c:v>42.84999999999885</c:v>
                </c:pt>
                <c:pt idx="2572">
                  <c:v>42.866666666665516</c:v>
                </c:pt>
                <c:pt idx="2573">
                  <c:v>42.883333333332182</c:v>
                </c:pt>
                <c:pt idx="2574">
                  <c:v>42.899999999998847</c:v>
                </c:pt>
                <c:pt idx="2575">
                  <c:v>42.916666666665513</c:v>
                </c:pt>
                <c:pt idx="2576">
                  <c:v>42.933333333332179</c:v>
                </c:pt>
                <c:pt idx="2577">
                  <c:v>42.949999999998845</c:v>
                </c:pt>
                <c:pt idx="2578">
                  <c:v>42.96666666666551</c:v>
                </c:pt>
                <c:pt idx="2579">
                  <c:v>42.983333333332176</c:v>
                </c:pt>
                <c:pt idx="2580">
                  <c:v>42.999999999998842</c:v>
                </c:pt>
                <c:pt idx="2581">
                  <c:v>43.016666666665508</c:v>
                </c:pt>
                <c:pt idx="2582">
                  <c:v>43.033333333332173</c:v>
                </c:pt>
                <c:pt idx="2583">
                  <c:v>43.049999999998839</c:v>
                </c:pt>
                <c:pt idx="2584">
                  <c:v>43.066666666665505</c:v>
                </c:pt>
                <c:pt idx="2585">
                  <c:v>43.08333333333217</c:v>
                </c:pt>
                <c:pt idx="2586">
                  <c:v>43.099999999998836</c:v>
                </c:pt>
                <c:pt idx="2587">
                  <c:v>43.116666666665502</c:v>
                </c:pt>
                <c:pt idx="2588">
                  <c:v>43.133333333332168</c:v>
                </c:pt>
                <c:pt idx="2589">
                  <c:v>43.149999999998833</c:v>
                </c:pt>
                <c:pt idx="2590">
                  <c:v>43.166666666665499</c:v>
                </c:pt>
                <c:pt idx="2591">
                  <c:v>43.183333333332165</c:v>
                </c:pt>
                <c:pt idx="2592">
                  <c:v>43.19999999999883</c:v>
                </c:pt>
                <c:pt idx="2593">
                  <c:v>43.216666666665496</c:v>
                </c:pt>
                <c:pt idx="2594">
                  <c:v>43.233333333332162</c:v>
                </c:pt>
                <c:pt idx="2595">
                  <c:v>43.249999999998828</c:v>
                </c:pt>
                <c:pt idx="2596">
                  <c:v>43.266666666665493</c:v>
                </c:pt>
                <c:pt idx="2597">
                  <c:v>43.283333333332159</c:v>
                </c:pt>
                <c:pt idx="2598">
                  <c:v>43.299999999998825</c:v>
                </c:pt>
                <c:pt idx="2599">
                  <c:v>43.31666666666549</c:v>
                </c:pt>
                <c:pt idx="2600">
                  <c:v>43.333333333332156</c:v>
                </c:pt>
                <c:pt idx="2601">
                  <c:v>43.349999999998822</c:v>
                </c:pt>
                <c:pt idx="2602">
                  <c:v>43.366666666665488</c:v>
                </c:pt>
                <c:pt idx="2603">
                  <c:v>43.383333333332153</c:v>
                </c:pt>
                <c:pt idx="2604">
                  <c:v>43.399999999998819</c:v>
                </c:pt>
                <c:pt idx="2605">
                  <c:v>43.416666666665485</c:v>
                </c:pt>
                <c:pt idx="2606">
                  <c:v>43.433333333332151</c:v>
                </c:pt>
                <c:pt idx="2607">
                  <c:v>43.449999999998816</c:v>
                </c:pt>
                <c:pt idx="2608">
                  <c:v>43.466666666665482</c:v>
                </c:pt>
                <c:pt idx="2609">
                  <c:v>43.483333333332148</c:v>
                </c:pt>
                <c:pt idx="2610">
                  <c:v>43.499999999998813</c:v>
                </c:pt>
                <c:pt idx="2611">
                  <c:v>43.516666666665479</c:v>
                </c:pt>
                <c:pt idx="2612">
                  <c:v>43.533333333332145</c:v>
                </c:pt>
                <c:pt idx="2613">
                  <c:v>43.549999999998811</c:v>
                </c:pt>
                <c:pt idx="2614">
                  <c:v>43.566666666665476</c:v>
                </c:pt>
                <c:pt idx="2615">
                  <c:v>43.583333333332142</c:v>
                </c:pt>
                <c:pt idx="2616">
                  <c:v>43.599999999998808</c:v>
                </c:pt>
                <c:pt idx="2617">
                  <c:v>43.616666666665473</c:v>
                </c:pt>
                <c:pt idx="2618">
                  <c:v>43.633333333332139</c:v>
                </c:pt>
                <c:pt idx="2619">
                  <c:v>43.649999999998805</c:v>
                </c:pt>
                <c:pt idx="2620">
                  <c:v>43.666666666665471</c:v>
                </c:pt>
                <c:pt idx="2621">
                  <c:v>43.683333333332136</c:v>
                </c:pt>
                <c:pt idx="2622">
                  <c:v>43.699999999998802</c:v>
                </c:pt>
                <c:pt idx="2623">
                  <c:v>43.716666666665468</c:v>
                </c:pt>
                <c:pt idx="2624">
                  <c:v>43.733333333332133</c:v>
                </c:pt>
                <c:pt idx="2625">
                  <c:v>43.749999999998799</c:v>
                </c:pt>
                <c:pt idx="2626">
                  <c:v>43.766666666665465</c:v>
                </c:pt>
                <c:pt idx="2627">
                  <c:v>43.783333333332131</c:v>
                </c:pt>
                <c:pt idx="2628">
                  <c:v>43.799999999998796</c:v>
                </c:pt>
                <c:pt idx="2629">
                  <c:v>43.816666666665462</c:v>
                </c:pt>
                <c:pt idx="2630">
                  <c:v>43.833333333332128</c:v>
                </c:pt>
                <c:pt idx="2631">
                  <c:v>43.849999999998793</c:v>
                </c:pt>
                <c:pt idx="2632">
                  <c:v>43.866666666665459</c:v>
                </c:pt>
                <c:pt idx="2633">
                  <c:v>43.883333333332125</c:v>
                </c:pt>
                <c:pt idx="2634">
                  <c:v>43.899999999998791</c:v>
                </c:pt>
                <c:pt idx="2635">
                  <c:v>43.916666666665456</c:v>
                </c:pt>
                <c:pt idx="2636">
                  <c:v>43.933333333332122</c:v>
                </c:pt>
                <c:pt idx="2637">
                  <c:v>43.949999999998788</c:v>
                </c:pt>
                <c:pt idx="2638">
                  <c:v>43.966666666665454</c:v>
                </c:pt>
                <c:pt idx="2639">
                  <c:v>43.983333333332119</c:v>
                </c:pt>
                <c:pt idx="2640">
                  <c:v>43.999999999998785</c:v>
                </c:pt>
                <c:pt idx="2641">
                  <c:v>44.016666666665451</c:v>
                </c:pt>
                <c:pt idx="2642">
                  <c:v>44.033333333332116</c:v>
                </c:pt>
                <c:pt idx="2643">
                  <c:v>44.049999999998782</c:v>
                </c:pt>
                <c:pt idx="2644">
                  <c:v>44.066666666665448</c:v>
                </c:pt>
                <c:pt idx="2645">
                  <c:v>44.083333333332114</c:v>
                </c:pt>
                <c:pt idx="2646">
                  <c:v>44.099999999998779</c:v>
                </c:pt>
                <c:pt idx="2647">
                  <c:v>44.116666666665445</c:v>
                </c:pt>
                <c:pt idx="2648">
                  <c:v>44.133333333332111</c:v>
                </c:pt>
                <c:pt idx="2649">
                  <c:v>44.149999999998776</c:v>
                </c:pt>
                <c:pt idx="2650">
                  <c:v>44.166666666665442</c:v>
                </c:pt>
                <c:pt idx="2651">
                  <c:v>44.183333333332108</c:v>
                </c:pt>
                <c:pt idx="2652">
                  <c:v>44.199999999998774</c:v>
                </c:pt>
                <c:pt idx="2653">
                  <c:v>44.216666666665439</c:v>
                </c:pt>
                <c:pt idx="2654">
                  <c:v>44.233333333332105</c:v>
                </c:pt>
                <c:pt idx="2655">
                  <c:v>44.249999999998771</c:v>
                </c:pt>
                <c:pt idx="2656">
                  <c:v>44.266666666665436</c:v>
                </c:pt>
                <c:pt idx="2657">
                  <c:v>44.283333333332102</c:v>
                </c:pt>
                <c:pt idx="2658">
                  <c:v>44.299999999998768</c:v>
                </c:pt>
                <c:pt idx="2659">
                  <c:v>44.316666666665434</c:v>
                </c:pt>
                <c:pt idx="2660">
                  <c:v>44.333333333332099</c:v>
                </c:pt>
                <c:pt idx="2661">
                  <c:v>44.349999999998765</c:v>
                </c:pt>
                <c:pt idx="2662">
                  <c:v>44.366666666665431</c:v>
                </c:pt>
                <c:pt idx="2663">
                  <c:v>44.383333333332097</c:v>
                </c:pt>
                <c:pt idx="2664">
                  <c:v>44.399999999998762</c:v>
                </c:pt>
                <c:pt idx="2665">
                  <c:v>44.416666666665428</c:v>
                </c:pt>
                <c:pt idx="2666">
                  <c:v>44.433333333332094</c:v>
                </c:pt>
                <c:pt idx="2667">
                  <c:v>44.449999999998759</c:v>
                </c:pt>
                <c:pt idx="2668">
                  <c:v>44.466666666665425</c:v>
                </c:pt>
                <c:pt idx="2669">
                  <c:v>44.483333333332091</c:v>
                </c:pt>
                <c:pt idx="2670">
                  <c:v>44.499999999998757</c:v>
                </c:pt>
                <c:pt idx="2671">
                  <c:v>44.516666666665422</c:v>
                </c:pt>
                <c:pt idx="2672">
                  <c:v>44.533333333332088</c:v>
                </c:pt>
                <c:pt idx="2673">
                  <c:v>44.549999999998754</c:v>
                </c:pt>
                <c:pt idx="2674">
                  <c:v>44.566666666665419</c:v>
                </c:pt>
                <c:pt idx="2675">
                  <c:v>44.583333333332085</c:v>
                </c:pt>
                <c:pt idx="2676">
                  <c:v>44.599999999998751</c:v>
                </c:pt>
                <c:pt idx="2677">
                  <c:v>44.616666666665417</c:v>
                </c:pt>
                <c:pt idx="2678">
                  <c:v>44.633333333332082</c:v>
                </c:pt>
                <c:pt idx="2679">
                  <c:v>44.649999999998748</c:v>
                </c:pt>
                <c:pt idx="2680">
                  <c:v>44.666666666665414</c:v>
                </c:pt>
                <c:pt idx="2681">
                  <c:v>44.683333333332079</c:v>
                </c:pt>
                <c:pt idx="2682">
                  <c:v>44.699999999998745</c:v>
                </c:pt>
                <c:pt idx="2683">
                  <c:v>44.716666666665411</c:v>
                </c:pt>
                <c:pt idx="2684">
                  <c:v>44.733333333332077</c:v>
                </c:pt>
                <c:pt idx="2685">
                  <c:v>44.749999999998742</c:v>
                </c:pt>
                <c:pt idx="2686">
                  <c:v>44.766666666665408</c:v>
                </c:pt>
                <c:pt idx="2687">
                  <c:v>44.783333333332074</c:v>
                </c:pt>
                <c:pt idx="2688">
                  <c:v>44.799999999998739</c:v>
                </c:pt>
                <c:pt idx="2689">
                  <c:v>44.816666666665405</c:v>
                </c:pt>
                <c:pt idx="2690">
                  <c:v>44.833333333332071</c:v>
                </c:pt>
                <c:pt idx="2691">
                  <c:v>44.849999999998737</c:v>
                </c:pt>
                <c:pt idx="2692">
                  <c:v>44.866666666665402</c:v>
                </c:pt>
                <c:pt idx="2693">
                  <c:v>44.883333333332068</c:v>
                </c:pt>
                <c:pt idx="2694">
                  <c:v>44.899999999998734</c:v>
                </c:pt>
                <c:pt idx="2695">
                  <c:v>44.9166666666654</c:v>
                </c:pt>
                <c:pt idx="2696">
                  <c:v>44.933333333332065</c:v>
                </c:pt>
                <c:pt idx="2697">
                  <c:v>44.949999999998731</c:v>
                </c:pt>
                <c:pt idx="2698">
                  <c:v>44.966666666665397</c:v>
                </c:pt>
                <c:pt idx="2699">
                  <c:v>44.983333333332062</c:v>
                </c:pt>
                <c:pt idx="2700">
                  <c:v>44.999999999998728</c:v>
                </c:pt>
                <c:pt idx="2701">
                  <c:v>45.016666666665394</c:v>
                </c:pt>
                <c:pt idx="2702">
                  <c:v>45.03333333333206</c:v>
                </c:pt>
                <c:pt idx="2703">
                  <c:v>45.049999999998725</c:v>
                </c:pt>
                <c:pt idx="2704">
                  <c:v>45.066666666665391</c:v>
                </c:pt>
                <c:pt idx="2705">
                  <c:v>45.083333333332057</c:v>
                </c:pt>
                <c:pt idx="2706">
                  <c:v>45.099999999998722</c:v>
                </c:pt>
                <c:pt idx="2707">
                  <c:v>45.116666666665388</c:v>
                </c:pt>
                <c:pt idx="2708">
                  <c:v>45.133333333332054</c:v>
                </c:pt>
                <c:pt idx="2709">
                  <c:v>45.14999999999872</c:v>
                </c:pt>
                <c:pt idx="2710">
                  <c:v>45.166666666665385</c:v>
                </c:pt>
                <c:pt idx="2711">
                  <c:v>45.183333333332051</c:v>
                </c:pt>
                <c:pt idx="2712">
                  <c:v>45.199999999998717</c:v>
                </c:pt>
                <c:pt idx="2713">
                  <c:v>45.216666666665382</c:v>
                </c:pt>
                <c:pt idx="2714">
                  <c:v>45.233333333332048</c:v>
                </c:pt>
                <c:pt idx="2715">
                  <c:v>45.249999999998714</c:v>
                </c:pt>
                <c:pt idx="2716">
                  <c:v>45.26666666666538</c:v>
                </c:pt>
                <c:pt idx="2717">
                  <c:v>45.283333333332045</c:v>
                </c:pt>
                <c:pt idx="2718">
                  <c:v>45.299999999998711</c:v>
                </c:pt>
                <c:pt idx="2719">
                  <c:v>45.316666666665377</c:v>
                </c:pt>
                <c:pt idx="2720">
                  <c:v>45.333333333332043</c:v>
                </c:pt>
                <c:pt idx="2721">
                  <c:v>45.349999999998708</c:v>
                </c:pt>
                <c:pt idx="2722">
                  <c:v>45.366666666665374</c:v>
                </c:pt>
                <c:pt idx="2723">
                  <c:v>45.38333333333204</c:v>
                </c:pt>
                <c:pt idx="2724">
                  <c:v>45.399999999998705</c:v>
                </c:pt>
                <c:pt idx="2725">
                  <c:v>45.416666666665371</c:v>
                </c:pt>
                <c:pt idx="2726">
                  <c:v>45.433333333332037</c:v>
                </c:pt>
                <c:pt idx="2727">
                  <c:v>45.449999999998703</c:v>
                </c:pt>
                <c:pt idx="2728">
                  <c:v>45.466666666665368</c:v>
                </c:pt>
                <c:pt idx="2729">
                  <c:v>45.483333333332034</c:v>
                </c:pt>
                <c:pt idx="2730">
                  <c:v>45.4999999999987</c:v>
                </c:pt>
                <c:pt idx="2731">
                  <c:v>45.516666666665365</c:v>
                </c:pt>
                <c:pt idx="2732">
                  <c:v>45.533333333332031</c:v>
                </c:pt>
                <c:pt idx="2733">
                  <c:v>45.549999999998697</c:v>
                </c:pt>
                <c:pt idx="2734">
                  <c:v>45.566666666665363</c:v>
                </c:pt>
                <c:pt idx="2735">
                  <c:v>45.583333333332028</c:v>
                </c:pt>
                <c:pt idx="2736">
                  <c:v>45.599999999998694</c:v>
                </c:pt>
                <c:pt idx="2737">
                  <c:v>45.61666666666536</c:v>
                </c:pt>
                <c:pt idx="2738">
                  <c:v>45.633333333332025</c:v>
                </c:pt>
                <c:pt idx="2739">
                  <c:v>45.649999999998691</c:v>
                </c:pt>
                <c:pt idx="2740">
                  <c:v>45.666666666665357</c:v>
                </c:pt>
                <c:pt idx="2741">
                  <c:v>45.683333333332023</c:v>
                </c:pt>
                <c:pt idx="2742">
                  <c:v>45.699999999998688</c:v>
                </c:pt>
                <c:pt idx="2743">
                  <c:v>45.716666666665354</c:v>
                </c:pt>
                <c:pt idx="2744">
                  <c:v>45.73333333333202</c:v>
                </c:pt>
                <c:pt idx="2745">
                  <c:v>45.749999999998685</c:v>
                </c:pt>
                <c:pt idx="2746">
                  <c:v>45.766666666665351</c:v>
                </c:pt>
                <c:pt idx="2747">
                  <c:v>45.783333333332017</c:v>
                </c:pt>
                <c:pt idx="2748">
                  <c:v>45.799999999998683</c:v>
                </c:pt>
                <c:pt idx="2749">
                  <c:v>45.816666666665348</c:v>
                </c:pt>
                <c:pt idx="2750">
                  <c:v>45.833333333332014</c:v>
                </c:pt>
                <c:pt idx="2751">
                  <c:v>45.84999999999868</c:v>
                </c:pt>
                <c:pt idx="2752">
                  <c:v>45.866666666665346</c:v>
                </c:pt>
                <c:pt idx="2753">
                  <c:v>45.883333333332011</c:v>
                </c:pt>
                <c:pt idx="2754">
                  <c:v>45.899999999998677</c:v>
                </c:pt>
                <c:pt idx="2755">
                  <c:v>45.916666666665343</c:v>
                </c:pt>
                <c:pt idx="2756">
                  <c:v>45.933333333332008</c:v>
                </c:pt>
                <c:pt idx="2757">
                  <c:v>45.949999999998674</c:v>
                </c:pt>
                <c:pt idx="2758">
                  <c:v>45.96666666666534</c:v>
                </c:pt>
                <c:pt idx="2759">
                  <c:v>45.983333333332006</c:v>
                </c:pt>
                <c:pt idx="2760">
                  <c:v>45.999999999998671</c:v>
                </c:pt>
                <c:pt idx="2761">
                  <c:v>46.016666666665337</c:v>
                </c:pt>
                <c:pt idx="2762">
                  <c:v>46.033333333332003</c:v>
                </c:pt>
                <c:pt idx="2763">
                  <c:v>46.049999999998668</c:v>
                </c:pt>
                <c:pt idx="2764">
                  <c:v>46.066666666665334</c:v>
                </c:pt>
                <c:pt idx="2765">
                  <c:v>46.083333333332</c:v>
                </c:pt>
                <c:pt idx="2766">
                  <c:v>46.099999999998666</c:v>
                </c:pt>
                <c:pt idx="2767">
                  <c:v>46.116666666665331</c:v>
                </c:pt>
                <c:pt idx="2768">
                  <c:v>46.133333333331997</c:v>
                </c:pt>
                <c:pt idx="2769">
                  <c:v>46.149999999998663</c:v>
                </c:pt>
                <c:pt idx="2770">
                  <c:v>46.166666666665328</c:v>
                </c:pt>
                <c:pt idx="2771">
                  <c:v>46.183333333331994</c:v>
                </c:pt>
                <c:pt idx="2772">
                  <c:v>46.19999999999866</c:v>
                </c:pt>
                <c:pt idx="2773">
                  <c:v>46.216666666665326</c:v>
                </c:pt>
                <c:pt idx="2774">
                  <c:v>46.233333333331991</c:v>
                </c:pt>
                <c:pt idx="2775">
                  <c:v>46.249999999998657</c:v>
                </c:pt>
                <c:pt idx="2776">
                  <c:v>46.266666666665323</c:v>
                </c:pt>
                <c:pt idx="2777">
                  <c:v>46.283333333331989</c:v>
                </c:pt>
                <c:pt idx="2778">
                  <c:v>46.299999999998654</c:v>
                </c:pt>
                <c:pt idx="2779">
                  <c:v>46.31666666666532</c:v>
                </c:pt>
                <c:pt idx="2780">
                  <c:v>46.333333333331986</c:v>
                </c:pt>
                <c:pt idx="2781">
                  <c:v>46.349999999998651</c:v>
                </c:pt>
                <c:pt idx="2782">
                  <c:v>46.366666666665317</c:v>
                </c:pt>
                <c:pt idx="2783">
                  <c:v>46.383333333331983</c:v>
                </c:pt>
                <c:pt idx="2784">
                  <c:v>46.399999999998649</c:v>
                </c:pt>
                <c:pt idx="2785">
                  <c:v>46.416666666665314</c:v>
                </c:pt>
                <c:pt idx="2786">
                  <c:v>46.43333333333198</c:v>
                </c:pt>
                <c:pt idx="2787">
                  <c:v>46.449999999998646</c:v>
                </c:pt>
                <c:pt idx="2788">
                  <c:v>46.466666666665311</c:v>
                </c:pt>
                <c:pt idx="2789">
                  <c:v>46.483333333331977</c:v>
                </c:pt>
                <c:pt idx="2790">
                  <c:v>46.499999999998643</c:v>
                </c:pt>
                <c:pt idx="2791">
                  <c:v>46.516666666665309</c:v>
                </c:pt>
                <c:pt idx="2792">
                  <c:v>46.533333333331974</c:v>
                </c:pt>
                <c:pt idx="2793">
                  <c:v>46.54999999999864</c:v>
                </c:pt>
                <c:pt idx="2794">
                  <c:v>46.566666666665306</c:v>
                </c:pt>
                <c:pt idx="2795">
                  <c:v>46.583333333331971</c:v>
                </c:pt>
                <c:pt idx="2796">
                  <c:v>46.599999999998637</c:v>
                </c:pt>
                <c:pt idx="2797">
                  <c:v>46.616666666665303</c:v>
                </c:pt>
                <c:pt idx="2798">
                  <c:v>46.633333333331969</c:v>
                </c:pt>
                <c:pt idx="2799">
                  <c:v>46.649999999998634</c:v>
                </c:pt>
                <c:pt idx="2800">
                  <c:v>46.6666666666653</c:v>
                </c:pt>
                <c:pt idx="2801">
                  <c:v>46.683333333331966</c:v>
                </c:pt>
                <c:pt idx="2802">
                  <c:v>46.699999999998631</c:v>
                </c:pt>
                <c:pt idx="2803">
                  <c:v>46.716666666665297</c:v>
                </c:pt>
                <c:pt idx="2804">
                  <c:v>46.733333333331963</c:v>
                </c:pt>
                <c:pt idx="2805">
                  <c:v>46.749999999998629</c:v>
                </c:pt>
                <c:pt idx="2806">
                  <c:v>46.766666666665294</c:v>
                </c:pt>
                <c:pt idx="2807">
                  <c:v>46.78333333333196</c:v>
                </c:pt>
                <c:pt idx="2808">
                  <c:v>46.799999999998626</c:v>
                </c:pt>
                <c:pt idx="2809">
                  <c:v>46.816666666665292</c:v>
                </c:pt>
                <c:pt idx="2810">
                  <c:v>46.833333333331957</c:v>
                </c:pt>
                <c:pt idx="2811">
                  <c:v>46.849999999998623</c:v>
                </c:pt>
                <c:pt idx="2812">
                  <c:v>46.866666666665289</c:v>
                </c:pt>
                <c:pt idx="2813">
                  <c:v>46.883333333331954</c:v>
                </c:pt>
                <c:pt idx="2814">
                  <c:v>46.89999999999862</c:v>
                </c:pt>
                <c:pt idx="2815">
                  <c:v>46.916666666665286</c:v>
                </c:pt>
                <c:pt idx="2816">
                  <c:v>46.933333333331952</c:v>
                </c:pt>
                <c:pt idx="2817">
                  <c:v>46.949999999998617</c:v>
                </c:pt>
                <c:pt idx="2818">
                  <c:v>46.966666666665283</c:v>
                </c:pt>
                <c:pt idx="2819">
                  <c:v>46.983333333331949</c:v>
                </c:pt>
                <c:pt idx="2820">
                  <c:v>46.999999999998614</c:v>
                </c:pt>
                <c:pt idx="2821">
                  <c:v>47.01666666666528</c:v>
                </c:pt>
                <c:pt idx="2822">
                  <c:v>47.033333333331946</c:v>
                </c:pt>
                <c:pt idx="2823">
                  <c:v>47.049999999998612</c:v>
                </c:pt>
                <c:pt idx="2824">
                  <c:v>47.066666666665277</c:v>
                </c:pt>
                <c:pt idx="2825">
                  <c:v>47.083333333331943</c:v>
                </c:pt>
                <c:pt idx="2826">
                  <c:v>47.099999999998609</c:v>
                </c:pt>
                <c:pt idx="2827">
                  <c:v>47.116666666665274</c:v>
                </c:pt>
                <c:pt idx="2828">
                  <c:v>47.13333333333194</c:v>
                </c:pt>
                <c:pt idx="2829">
                  <c:v>47.149999999998606</c:v>
                </c:pt>
                <c:pt idx="2830">
                  <c:v>47.166666666665272</c:v>
                </c:pt>
                <c:pt idx="2831">
                  <c:v>47.183333333331937</c:v>
                </c:pt>
                <c:pt idx="2832">
                  <c:v>47.199999999998603</c:v>
                </c:pt>
                <c:pt idx="2833">
                  <c:v>47.216666666665269</c:v>
                </c:pt>
                <c:pt idx="2834">
                  <c:v>47.233333333331935</c:v>
                </c:pt>
                <c:pt idx="2835">
                  <c:v>47.2499999999986</c:v>
                </c:pt>
                <c:pt idx="2836">
                  <c:v>47.266666666665266</c:v>
                </c:pt>
                <c:pt idx="2837">
                  <c:v>47.283333333331932</c:v>
                </c:pt>
                <c:pt idx="2838">
                  <c:v>47.299999999998597</c:v>
                </c:pt>
                <c:pt idx="2839">
                  <c:v>47.316666666665263</c:v>
                </c:pt>
                <c:pt idx="2840">
                  <c:v>47.333333333331929</c:v>
                </c:pt>
                <c:pt idx="2841">
                  <c:v>47.349999999998595</c:v>
                </c:pt>
                <c:pt idx="2842">
                  <c:v>47.36666666666526</c:v>
                </c:pt>
                <c:pt idx="2843">
                  <c:v>47.383333333331926</c:v>
                </c:pt>
                <c:pt idx="2844">
                  <c:v>47.399999999998592</c:v>
                </c:pt>
                <c:pt idx="2845">
                  <c:v>47.416666666665257</c:v>
                </c:pt>
                <c:pt idx="2846">
                  <c:v>47.433333333331923</c:v>
                </c:pt>
                <c:pt idx="2847">
                  <c:v>47.449999999998589</c:v>
                </c:pt>
                <c:pt idx="2848">
                  <c:v>47.466666666665255</c:v>
                </c:pt>
                <c:pt idx="2849">
                  <c:v>47.48333333333192</c:v>
                </c:pt>
                <c:pt idx="2850">
                  <c:v>47.499999999998586</c:v>
                </c:pt>
                <c:pt idx="2851">
                  <c:v>47.516666666665252</c:v>
                </c:pt>
                <c:pt idx="2852">
                  <c:v>47.533333333331917</c:v>
                </c:pt>
                <c:pt idx="2853">
                  <c:v>47.549999999998583</c:v>
                </c:pt>
                <c:pt idx="2854">
                  <c:v>47.566666666665249</c:v>
                </c:pt>
                <c:pt idx="2855">
                  <c:v>47.583333333331915</c:v>
                </c:pt>
                <c:pt idx="2856">
                  <c:v>47.59999999999858</c:v>
                </c:pt>
                <c:pt idx="2857">
                  <c:v>47.616666666665246</c:v>
                </c:pt>
                <c:pt idx="2858">
                  <c:v>47.633333333331912</c:v>
                </c:pt>
                <c:pt idx="2859">
                  <c:v>47.649999999998577</c:v>
                </c:pt>
                <c:pt idx="2860">
                  <c:v>47.666666666665243</c:v>
                </c:pt>
                <c:pt idx="2861">
                  <c:v>47.683333333331909</c:v>
                </c:pt>
                <c:pt idx="2862">
                  <c:v>47.699999999998575</c:v>
                </c:pt>
                <c:pt idx="2863">
                  <c:v>47.71666666666524</c:v>
                </c:pt>
                <c:pt idx="2864">
                  <c:v>47.733333333331906</c:v>
                </c:pt>
                <c:pt idx="2865">
                  <c:v>47.749999999998572</c:v>
                </c:pt>
                <c:pt idx="2866">
                  <c:v>47.766666666665238</c:v>
                </c:pt>
                <c:pt idx="2867">
                  <c:v>47.783333333331903</c:v>
                </c:pt>
                <c:pt idx="2868">
                  <c:v>47.799999999998569</c:v>
                </c:pt>
                <c:pt idx="2869">
                  <c:v>47.816666666665235</c:v>
                </c:pt>
                <c:pt idx="2870">
                  <c:v>47.8333333333319</c:v>
                </c:pt>
                <c:pt idx="2871">
                  <c:v>47.849999999998566</c:v>
                </c:pt>
                <c:pt idx="2872">
                  <c:v>47.866666666665232</c:v>
                </c:pt>
                <c:pt idx="2873">
                  <c:v>47.883333333331898</c:v>
                </c:pt>
                <c:pt idx="2874">
                  <c:v>47.899999999998563</c:v>
                </c:pt>
                <c:pt idx="2875">
                  <c:v>47.916666666665229</c:v>
                </c:pt>
                <c:pt idx="2876">
                  <c:v>47.933333333331895</c:v>
                </c:pt>
                <c:pt idx="2877">
                  <c:v>47.94999999999856</c:v>
                </c:pt>
                <c:pt idx="2878">
                  <c:v>47.966666666665226</c:v>
                </c:pt>
                <c:pt idx="2879">
                  <c:v>47.983333333331892</c:v>
                </c:pt>
                <c:pt idx="2880">
                  <c:v>47.999999999998558</c:v>
                </c:pt>
                <c:pt idx="2881">
                  <c:v>48.016666666665223</c:v>
                </c:pt>
                <c:pt idx="2882">
                  <c:v>48.033333333331889</c:v>
                </c:pt>
                <c:pt idx="2883">
                  <c:v>48.049999999998555</c:v>
                </c:pt>
                <c:pt idx="2884">
                  <c:v>48.06666666666522</c:v>
                </c:pt>
                <c:pt idx="2885">
                  <c:v>48.083333333331886</c:v>
                </c:pt>
                <c:pt idx="2886">
                  <c:v>48.099999999998552</c:v>
                </c:pt>
                <c:pt idx="2887">
                  <c:v>48.116666666665218</c:v>
                </c:pt>
                <c:pt idx="2888">
                  <c:v>48.133333333331883</c:v>
                </c:pt>
                <c:pt idx="2889">
                  <c:v>48.149999999998549</c:v>
                </c:pt>
                <c:pt idx="2890">
                  <c:v>48.166666666665215</c:v>
                </c:pt>
                <c:pt idx="2891">
                  <c:v>48.183333333331881</c:v>
                </c:pt>
                <c:pt idx="2892">
                  <c:v>48.199999999998546</c:v>
                </c:pt>
                <c:pt idx="2893">
                  <c:v>48.216666666665212</c:v>
                </c:pt>
                <c:pt idx="2894">
                  <c:v>48.233333333331878</c:v>
                </c:pt>
                <c:pt idx="2895">
                  <c:v>48.249999999998543</c:v>
                </c:pt>
                <c:pt idx="2896">
                  <c:v>48.266666666665209</c:v>
                </c:pt>
                <c:pt idx="2897">
                  <c:v>48.283333333331875</c:v>
                </c:pt>
                <c:pt idx="2898">
                  <c:v>48.299999999998541</c:v>
                </c:pt>
                <c:pt idx="2899">
                  <c:v>48.316666666665206</c:v>
                </c:pt>
                <c:pt idx="2900">
                  <c:v>48.333333333331872</c:v>
                </c:pt>
                <c:pt idx="2901">
                  <c:v>48.349999999998538</c:v>
                </c:pt>
                <c:pt idx="2902">
                  <c:v>48.366666666665203</c:v>
                </c:pt>
                <c:pt idx="2903">
                  <c:v>48.383333333331869</c:v>
                </c:pt>
                <c:pt idx="2904">
                  <c:v>48.399999999998535</c:v>
                </c:pt>
                <c:pt idx="2905">
                  <c:v>48.416666666665201</c:v>
                </c:pt>
                <c:pt idx="2906">
                  <c:v>48.433333333331866</c:v>
                </c:pt>
                <c:pt idx="2907">
                  <c:v>48.449999999998532</c:v>
                </c:pt>
                <c:pt idx="2908">
                  <c:v>48.466666666665198</c:v>
                </c:pt>
                <c:pt idx="2909">
                  <c:v>48.483333333331863</c:v>
                </c:pt>
                <c:pt idx="2910">
                  <c:v>48.499999999998529</c:v>
                </c:pt>
                <c:pt idx="2911">
                  <c:v>48.516666666665195</c:v>
                </c:pt>
                <c:pt idx="2912">
                  <c:v>48.533333333331861</c:v>
                </c:pt>
                <c:pt idx="2913">
                  <c:v>48.549999999998526</c:v>
                </c:pt>
                <c:pt idx="2914">
                  <c:v>48.566666666665192</c:v>
                </c:pt>
                <c:pt idx="2915">
                  <c:v>48.583333333331858</c:v>
                </c:pt>
                <c:pt idx="2916">
                  <c:v>48.599999999998523</c:v>
                </c:pt>
                <c:pt idx="2917">
                  <c:v>48.616666666665189</c:v>
                </c:pt>
                <c:pt idx="2918">
                  <c:v>48.633333333331855</c:v>
                </c:pt>
                <c:pt idx="2919">
                  <c:v>48.649999999998521</c:v>
                </c:pt>
                <c:pt idx="2920">
                  <c:v>48.666666666665186</c:v>
                </c:pt>
                <c:pt idx="2921">
                  <c:v>48.683333333331852</c:v>
                </c:pt>
                <c:pt idx="2922">
                  <c:v>48.699999999998518</c:v>
                </c:pt>
                <c:pt idx="2923">
                  <c:v>48.716666666665184</c:v>
                </c:pt>
                <c:pt idx="2924">
                  <c:v>48.733333333331849</c:v>
                </c:pt>
                <c:pt idx="2925">
                  <c:v>48.749999999998515</c:v>
                </c:pt>
                <c:pt idx="2926">
                  <c:v>48.766666666665181</c:v>
                </c:pt>
                <c:pt idx="2927">
                  <c:v>48.783333333331846</c:v>
                </c:pt>
                <c:pt idx="2928">
                  <c:v>48.799999999998512</c:v>
                </c:pt>
                <c:pt idx="2929">
                  <c:v>48.816666666665178</c:v>
                </c:pt>
                <c:pt idx="2930">
                  <c:v>48.833333333331844</c:v>
                </c:pt>
                <c:pt idx="2931">
                  <c:v>48.849999999998509</c:v>
                </c:pt>
                <c:pt idx="2932">
                  <c:v>48.866666666665175</c:v>
                </c:pt>
                <c:pt idx="2933">
                  <c:v>48.883333333331841</c:v>
                </c:pt>
                <c:pt idx="2934">
                  <c:v>48.899999999998506</c:v>
                </c:pt>
                <c:pt idx="2935">
                  <c:v>48.916666666665172</c:v>
                </c:pt>
                <c:pt idx="2936">
                  <c:v>48.933333333331838</c:v>
                </c:pt>
                <c:pt idx="2937">
                  <c:v>48.949999999998504</c:v>
                </c:pt>
                <c:pt idx="2938">
                  <c:v>48.966666666665169</c:v>
                </c:pt>
                <c:pt idx="2939">
                  <c:v>48.983333333331835</c:v>
                </c:pt>
                <c:pt idx="2940">
                  <c:v>48.999999999998501</c:v>
                </c:pt>
                <c:pt idx="2941">
                  <c:v>49.016666666665166</c:v>
                </c:pt>
                <c:pt idx="2942">
                  <c:v>49.033333333331832</c:v>
                </c:pt>
                <c:pt idx="2943">
                  <c:v>49.049999999998498</c:v>
                </c:pt>
                <c:pt idx="2944">
                  <c:v>49.066666666665164</c:v>
                </c:pt>
                <c:pt idx="2945">
                  <c:v>49.083333333331829</c:v>
                </c:pt>
                <c:pt idx="2946">
                  <c:v>49.099999999998495</c:v>
                </c:pt>
                <c:pt idx="2947">
                  <c:v>49.116666666665161</c:v>
                </c:pt>
                <c:pt idx="2948">
                  <c:v>49.133333333331827</c:v>
                </c:pt>
                <c:pt idx="2949">
                  <c:v>49.149999999998492</c:v>
                </c:pt>
                <c:pt idx="2950">
                  <c:v>49.166666666665158</c:v>
                </c:pt>
                <c:pt idx="2951">
                  <c:v>49.183333333331824</c:v>
                </c:pt>
                <c:pt idx="2952">
                  <c:v>49.199999999998489</c:v>
                </c:pt>
                <c:pt idx="2953">
                  <c:v>49.216666666665155</c:v>
                </c:pt>
                <c:pt idx="2954">
                  <c:v>49.233333333331821</c:v>
                </c:pt>
                <c:pt idx="2955">
                  <c:v>49.249999999998487</c:v>
                </c:pt>
                <c:pt idx="2956">
                  <c:v>49.266666666665152</c:v>
                </c:pt>
                <c:pt idx="2957">
                  <c:v>49.283333333331818</c:v>
                </c:pt>
                <c:pt idx="2958">
                  <c:v>49.299999999998484</c:v>
                </c:pt>
                <c:pt idx="2959">
                  <c:v>49.316666666665149</c:v>
                </c:pt>
                <c:pt idx="2960">
                  <c:v>49.333333333331815</c:v>
                </c:pt>
                <c:pt idx="2961">
                  <c:v>49.349999999998481</c:v>
                </c:pt>
                <c:pt idx="2962">
                  <c:v>49.366666666665147</c:v>
                </c:pt>
                <c:pt idx="2963">
                  <c:v>49.383333333331812</c:v>
                </c:pt>
                <c:pt idx="2964">
                  <c:v>49.399999999998478</c:v>
                </c:pt>
                <c:pt idx="2965">
                  <c:v>49.416666666665144</c:v>
                </c:pt>
                <c:pt idx="2966">
                  <c:v>49.433333333331809</c:v>
                </c:pt>
                <c:pt idx="2967">
                  <c:v>49.449999999998475</c:v>
                </c:pt>
                <c:pt idx="2968">
                  <c:v>49.466666666665141</c:v>
                </c:pt>
                <c:pt idx="2969">
                  <c:v>49.483333333331807</c:v>
                </c:pt>
                <c:pt idx="2970">
                  <c:v>49.499999999998472</c:v>
                </c:pt>
                <c:pt idx="2971">
                  <c:v>49.516666666665138</c:v>
                </c:pt>
                <c:pt idx="2972">
                  <c:v>49.533333333331804</c:v>
                </c:pt>
                <c:pt idx="2973">
                  <c:v>49.549999999998469</c:v>
                </c:pt>
                <c:pt idx="2974">
                  <c:v>49.566666666665135</c:v>
                </c:pt>
                <c:pt idx="2975">
                  <c:v>49.583333333331801</c:v>
                </c:pt>
                <c:pt idx="2976">
                  <c:v>49.599999999998467</c:v>
                </c:pt>
                <c:pt idx="2977">
                  <c:v>49.616666666665132</c:v>
                </c:pt>
                <c:pt idx="2978">
                  <c:v>49.633333333331798</c:v>
                </c:pt>
                <c:pt idx="2979">
                  <c:v>49.649999999998464</c:v>
                </c:pt>
                <c:pt idx="2980">
                  <c:v>49.66666666666513</c:v>
                </c:pt>
                <c:pt idx="2981">
                  <c:v>49.683333333331795</c:v>
                </c:pt>
                <c:pt idx="2982">
                  <c:v>49.699999999998461</c:v>
                </c:pt>
                <c:pt idx="2983">
                  <c:v>49.716666666665127</c:v>
                </c:pt>
                <c:pt idx="2984">
                  <c:v>49.733333333331792</c:v>
                </c:pt>
                <c:pt idx="2985">
                  <c:v>49.749999999998458</c:v>
                </c:pt>
                <c:pt idx="2986">
                  <c:v>49.766666666665124</c:v>
                </c:pt>
                <c:pt idx="2987">
                  <c:v>49.78333333333179</c:v>
                </c:pt>
                <c:pt idx="2988">
                  <c:v>49.799999999998455</c:v>
                </c:pt>
                <c:pt idx="2989">
                  <c:v>49.816666666665121</c:v>
                </c:pt>
                <c:pt idx="2990">
                  <c:v>49.833333333331787</c:v>
                </c:pt>
                <c:pt idx="2991">
                  <c:v>49.849999999998452</c:v>
                </c:pt>
                <c:pt idx="2992">
                  <c:v>49.866666666665118</c:v>
                </c:pt>
                <c:pt idx="2993">
                  <c:v>49.883333333331784</c:v>
                </c:pt>
                <c:pt idx="2994">
                  <c:v>49.89999999999845</c:v>
                </c:pt>
                <c:pt idx="2995">
                  <c:v>49.916666666665115</c:v>
                </c:pt>
                <c:pt idx="2996">
                  <c:v>49.933333333331781</c:v>
                </c:pt>
                <c:pt idx="2997">
                  <c:v>49.949999999998447</c:v>
                </c:pt>
                <c:pt idx="2998">
                  <c:v>49.966666666665112</c:v>
                </c:pt>
                <c:pt idx="2999">
                  <c:v>49.983333333331778</c:v>
                </c:pt>
                <c:pt idx="3000">
                  <c:v>49.999999999998444</c:v>
                </c:pt>
                <c:pt idx="3001">
                  <c:v>50.01666666666511</c:v>
                </c:pt>
                <c:pt idx="3002">
                  <c:v>50.033333333331775</c:v>
                </c:pt>
                <c:pt idx="3003">
                  <c:v>50.049999999998441</c:v>
                </c:pt>
                <c:pt idx="3004">
                  <c:v>50.066666666665107</c:v>
                </c:pt>
                <c:pt idx="3005">
                  <c:v>50.083333333331773</c:v>
                </c:pt>
                <c:pt idx="3006">
                  <c:v>50.099999999998438</c:v>
                </c:pt>
                <c:pt idx="3007">
                  <c:v>50.116666666665104</c:v>
                </c:pt>
                <c:pt idx="3008">
                  <c:v>50.13333333333177</c:v>
                </c:pt>
                <c:pt idx="3009">
                  <c:v>50.149999999998435</c:v>
                </c:pt>
                <c:pt idx="3010">
                  <c:v>50.166666666665101</c:v>
                </c:pt>
                <c:pt idx="3011">
                  <c:v>50.183333333331767</c:v>
                </c:pt>
                <c:pt idx="3012">
                  <c:v>50.199999999998433</c:v>
                </c:pt>
                <c:pt idx="3013">
                  <c:v>50.216666666665098</c:v>
                </c:pt>
                <c:pt idx="3014">
                  <c:v>50.233333333331764</c:v>
                </c:pt>
                <c:pt idx="3015">
                  <c:v>50.24999999999843</c:v>
                </c:pt>
                <c:pt idx="3016">
                  <c:v>50.266666666665095</c:v>
                </c:pt>
                <c:pt idx="3017">
                  <c:v>50.283333333331761</c:v>
                </c:pt>
                <c:pt idx="3018">
                  <c:v>50.299999999998427</c:v>
                </c:pt>
                <c:pt idx="3019">
                  <c:v>50.316666666665093</c:v>
                </c:pt>
                <c:pt idx="3020">
                  <c:v>50.333333333331758</c:v>
                </c:pt>
                <c:pt idx="3021">
                  <c:v>50.349999999998424</c:v>
                </c:pt>
                <c:pt idx="3022">
                  <c:v>50.36666666666509</c:v>
                </c:pt>
                <c:pt idx="3023">
                  <c:v>50.383333333331755</c:v>
                </c:pt>
                <c:pt idx="3024">
                  <c:v>50.399999999998421</c:v>
                </c:pt>
                <c:pt idx="3025">
                  <c:v>50.416666666665087</c:v>
                </c:pt>
                <c:pt idx="3026">
                  <c:v>50.433333333331753</c:v>
                </c:pt>
                <c:pt idx="3027">
                  <c:v>50.449999999998418</c:v>
                </c:pt>
                <c:pt idx="3028">
                  <c:v>50.466666666665084</c:v>
                </c:pt>
                <c:pt idx="3029">
                  <c:v>50.48333333333175</c:v>
                </c:pt>
                <c:pt idx="3030">
                  <c:v>50.499999999998415</c:v>
                </c:pt>
                <c:pt idx="3031">
                  <c:v>50.516666666665081</c:v>
                </c:pt>
                <c:pt idx="3032">
                  <c:v>50.533333333331747</c:v>
                </c:pt>
                <c:pt idx="3033">
                  <c:v>50.549999999998413</c:v>
                </c:pt>
                <c:pt idx="3034">
                  <c:v>50.566666666665078</c:v>
                </c:pt>
                <c:pt idx="3035">
                  <c:v>50.583333333331744</c:v>
                </c:pt>
                <c:pt idx="3036">
                  <c:v>50.59999999999841</c:v>
                </c:pt>
                <c:pt idx="3037">
                  <c:v>50.616666666665076</c:v>
                </c:pt>
                <c:pt idx="3038">
                  <c:v>50.633333333331741</c:v>
                </c:pt>
                <c:pt idx="3039">
                  <c:v>50.649999999998407</c:v>
                </c:pt>
                <c:pt idx="3040">
                  <c:v>50.666666666665073</c:v>
                </c:pt>
                <c:pt idx="3041">
                  <c:v>50.683333333331738</c:v>
                </c:pt>
                <c:pt idx="3042">
                  <c:v>50.699999999998404</c:v>
                </c:pt>
                <c:pt idx="3043">
                  <c:v>50.71666666666507</c:v>
                </c:pt>
                <c:pt idx="3044">
                  <c:v>50.733333333331736</c:v>
                </c:pt>
                <c:pt idx="3045">
                  <c:v>50.749999999998401</c:v>
                </c:pt>
                <c:pt idx="3046">
                  <c:v>50.766666666665067</c:v>
                </c:pt>
                <c:pt idx="3047">
                  <c:v>50.783333333331733</c:v>
                </c:pt>
                <c:pt idx="3048">
                  <c:v>50.799999999998398</c:v>
                </c:pt>
                <c:pt idx="3049">
                  <c:v>50.816666666665064</c:v>
                </c:pt>
                <c:pt idx="3050">
                  <c:v>50.83333333333173</c:v>
                </c:pt>
                <c:pt idx="3051">
                  <c:v>50.849999999998396</c:v>
                </c:pt>
                <c:pt idx="3052">
                  <c:v>50.866666666665061</c:v>
                </c:pt>
                <c:pt idx="3053">
                  <c:v>50.883333333331727</c:v>
                </c:pt>
                <c:pt idx="3054">
                  <c:v>50.899999999998393</c:v>
                </c:pt>
                <c:pt idx="3055">
                  <c:v>50.916666666665058</c:v>
                </c:pt>
                <c:pt idx="3056">
                  <c:v>50.933333333331724</c:v>
                </c:pt>
                <c:pt idx="3057">
                  <c:v>50.94999999999839</c:v>
                </c:pt>
                <c:pt idx="3058">
                  <c:v>50.966666666665056</c:v>
                </c:pt>
                <c:pt idx="3059">
                  <c:v>50.983333333331721</c:v>
                </c:pt>
                <c:pt idx="3060">
                  <c:v>50.999999999998387</c:v>
                </c:pt>
                <c:pt idx="3061">
                  <c:v>51.016666666665053</c:v>
                </c:pt>
                <c:pt idx="3062">
                  <c:v>51.033333333331719</c:v>
                </c:pt>
                <c:pt idx="3063">
                  <c:v>51.049999999998384</c:v>
                </c:pt>
                <c:pt idx="3064">
                  <c:v>51.06666666666505</c:v>
                </c:pt>
                <c:pt idx="3065">
                  <c:v>51.083333333331716</c:v>
                </c:pt>
                <c:pt idx="3066">
                  <c:v>51.099999999998381</c:v>
                </c:pt>
                <c:pt idx="3067">
                  <c:v>51.116666666665047</c:v>
                </c:pt>
                <c:pt idx="3068">
                  <c:v>51.133333333331713</c:v>
                </c:pt>
                <c:pt idx="3069">
                  <c:v>51.149999999998379</c:v>
                </c:pt>
                <c:pt idx="3070">
                  <c:v>51.166666666665044</c:v>
                </c:pt>
                <c:pt idx="3071">
                  <c:v>51.18333333333171</c:v>
                </c:pt>
                <c:pt idx="3072">
                  <c:v>51.199999999998376</c:v>
                </c:pt>
                <c:pt idx="3073">
                  <c:v>51.216666666665041</c:v>
                </c:pt>
                <c:pt idx="3074">
                  <c:v>51.233333333331707</c:v>
                </c:pt>
                <c:pt idx="3075">
                  <c:v>51.249999999998373</c:v>
                </c:pt>
                <c:pt idx="3076">
                  <c:v>51.266666666665039</c:v>
                </c:pt>
                <c:pt idx="3077">
                  <c:v>51.283333333331704</c:v>
                </c:pt>
                <c:pt idx="3078">
                  <c:v>51.29999999999837</c:v>
                </c:pt>
                <c:pt idx="3079">
                  <c:v>51.316666666665036</c:v>
                </c:pt>
                <c:pt idx="3080">
                  <c:v>51.333333333331701</c:v>
                </c:pt>
                <c:pt idx="3081">
                  <c:v>51.349999999998367</c:v>
                </c:pt>
                <c:pt idx="3082">
                  <c:v>51.366666666665033</c:v>
                </c:pt>
                <c:pt idx="3083">
                  <c:v>51.383333333331699</c:v>
                </c:pt>
                <c:pt idx="3084">
                  <c:v>51.399999999998364</c:v>
                </c:pt>
                <c:pt idx="3085">
                  <c:v>51.41666666666503</c:v>
                </c:pt>
                <c:pt idx="3086">
                  <c:v>51.433333333331696</c:v>
                </c:pt>
                <c:pt idx="3087">
                  <c:v>51.449999999998361</c:v>
                </c:pt>
                <c:pt idx="3088">
                  <c:v>51.466666666665027</c:v>
                </c:pt>
                <c:pt idx="3089">
                  <c:v>51.483333333331693</c:v>
                </c:pt>
                <c:pt idx="3090">
                  <c:v>51.499999999998359</c:v>
                </c:pt>
                <c:pt idx="3091">
                  <c:v>51.516666666665024</c:v>
                </c:pt>
                <c:pt idx="3092">
                  <c:v>51.53333333333169</c:v>
                </c:pt>
                <c:pt idx="3093">
                  <c:v>51.549999999998356</c:v>
                </c:pt>
                <c:pt idx="3094">
                  <c:v>51.566666666665022</c:v>
                </c:pt>
                <c:pt idx="3095">
                  <c:v>51.583333333331687</c:v>
                </c:pt>
                <c:pt idx="3096">
                  <c:v>51.599999999998353</c:v>
                </c:pt>
                <c:pt idx="3097">
                  <c:v>51.616666666665019</c:v>
                </c:pt>
                <c:pt idx="3098">
                  <c:v>51.633333333331684</c:v>
                </c:pt>
                <c:pt idx="3099">
                  <c:v>51.64999999999835</c:v>
                </c:pt>
                <c:pt idx="3100">
                  <c:v>51.666666666665016</c:v>
                </c:pt>
                <c:pt idx="3101">
                  <c:v>51.683333333331682</c:v>
                </c:pt>
                <c:pt idx="3102">
                  <c:v>51.699999999998347</c:v>
                </c:pt>
                <c:pt idx="3103">
                  <c:v>51.716666666665013</c:v>
                </c:pt>
                <c:pt idx="3104">
                  <c:v>51.733333333331679</c:v>
                </c:pt>
                <c:pt idx="3105">
                  <c:v>51.749999999998344</c:v>
                </c:pt>
                <c:pt idx="3106">
                  <c:v>51.76666666666501</c:v>
                </c:pt>
                <c:pt idx="3107">
                  <c:v>51.783333333331676</c:v>
                </c:pt>
                <c:pt idx="3108">
                  <c:v>51.799999999998342</c:v>
                </c:pt>
                <c:pt idx="3109">
                  <c:v>51.816666666665007</c:v>
                </c:pt>
                <c:pt idx="3110">
                  <c:v>51.833333333331673</c:v>
                </c:pt>
                <c:pt idx="3111">
                  <c:v>51.849999999998339</c:v>
                </c:pt>
                <c:pt idx="3112">
                  <c:v>51.866666666665004</c:v>
                </c:pt>
                <c:pt idx="3113">
                  <c:v>51.88333333333167</c:v>
                </c:pt>
                <c:pt idx="3114">
                  <c:v>51.899999999998336</c:v>
                </c:pt>
                <c:pt idx="3115">
                  <c:v>51.916666666665002</c:v>
                </c:pt>
                <c:pt idx="3116">
                  <c:v>51.933333333331667</c:v>
                </c:pt>
                <c:pt idx="3117">
                  <c:v>51.949999999998333</c:v>
                </c:pt>
                <c:pt idx="3118">
                  <c:v>51.966666666664999</c:v>
                </c:pt>
                <c:pt idx="3119">
                  <c:v>51.983333333331665</c:v>
                </c:pt>
                <c:pt idx="3120">
                  <c:v>51.99999999999833</c:v>
                </c:pt>
                <c:pt idx="3121">
                  <c:v>52.016666666664996</c:v>
                </c:pt>
                <c:pt idx="3122">
                  <c:v>52.033333333331662</c:v>
                </c:pt>
                <c:pt idx="3123">
                  <c:v>52.049999999998327</c:v>
                </c:pt>
                <c:pt idx="3124">
                  <c:v>52.066666666664993</c:v>
                </c:pt>
                <c:pt idx="3125">
                  <c:v>52.083333333331659</c:v>
                </c:pt>
                <c:pt idx="3126">
                  <c:v>52.099999999998325</c:v>
                </c:pt>
                <c:pt idx="3127">
                  <c:v>52.11666666666499</c:v>
                </c:pt>
                <c:pt idx="3128">
                  <c:v>52.133333333331656</c:v>
                </c:pt>
                <c:pt idx="3129">
                  <c:v>52.149999999998322</c:v>
                </c:pt>
                <c:pt idx="3130">
                  <c:v>52.166666666664987</c:v>
                </c:pt>
                <c:pt idx="3131">
                  <c:v>52.183333333331653</c:v>
                </c:pt>
                <c:pt idx="3132">
                  <c:v>52.199999999998319</c:v>
                </c:pt>
                <c:pt idx="3133">
                  <c:v>52.216666666664985</c:v>
                </c:pt>
                <c:pt idx="3134">
                  <c:v>52.23333333333165</c:v>
                </c:pt>
                <c:pt idx="3135">
                  <c:v>52.249999999998316</c:v>
                </c:pt>
                <c:pt idx="3136">
                  <c:v>52.266666666664982</c:v>
                </c:pt>
                <c:pt idx="3137">
                  <c:v>52.283333333331647</c:v>
                </c:pt>
                <c:pt idx="3138">
                  <c:v>52.299999999998313</c:v>
                </c:pt>
                <c:pt idx="3139">
                  <c:v>52.316666666664979</c:v>
                </c:pt>
                <c:pt idx="3140">
                  <c:v>52.333333333331645</c:v>
                </c:pt>
                <c:pt idx="3141">
                  <c:v>52.34999999999831</c:v>
                </c:pt>
                <c:pt idx="3142">
                  <c:v>52.366666666664976</c:v>
                </c:pt>
                <c:pt idx="3143">
                  <c:v>52.383333333331642</c:v>
                </c:pt>
                <c:pt idx="3144">
                  <c:v>52.399999999998307</c:v>
                </c:pt>
                <c:pt idx="3145">
                  <c:v>52.416666666664973</c:v>
                </c:pt>
                <c:pt idx="3146">
                  <c:v>52.433333333331639</c:v>
                </c:pt>
                <c:pt idx="3147">
                  <c:v>52.449999999998305</c:v>
                </c:pt>
                <c:pt idx="3148">
                  <c:v>52.46666666666497</c:v>
                </c:pt>
                <c:pt idx="3149">
                  <c:v>52.483333333331636</c:v>
                </c:pt>
                <c:pt idx="3150">
                  <c:v>52.499999999998302</c:v>
                </c:pt>
                <c:pt idx="3151">
                  <c:v>52.516666666664968</c:v>
                </c:pt>
                <c:pt idx="3152">
                  <c:v>52.533333333331633</c:v>
                </c:pt>
                <c:pt idx="3153">
                  <c:v>52.549999999998299</c:v>
                </c:pt>
                <c:pt idx="3154">
                  <c:v>52.566666666664965</c:v>
                </c:pt>
                <c:pt idx="3155">
                  <c:v>52.58333333333163</c:v>
                </c:pt>
                <c:pt idx="3156">
                  <c:v>52.599999999998296</c:v>
                </c:pt>
                <c:pt idx="3157">
                  <c:v>52.616666666664962</c:v>
                </c:pt>
                <c:pt idx="3158">
                  <c:v>52.633333333331628</c:v>
                </c:pt>
                <c:pt idx="3159">
                  <c:v>52.649999999998293</c:v>
                </c:pt>
                <c:pt idx="3160">
                  <c:v>52.666666666664959</c:v>
                </c:pt>
                <c:pt idx="3161">
                  <c:v>52.683333333331625</c:v>
                </c:pt>
                <c:pt idx="3162">
                  <c:v>52.69999999999829</c:v>
                </c:pt>
                <c:pt idx="3163">
                  <c:v>52.716666666664956</c:v>
                </c:pt>
                <c:pt idx="3164">
                  <c:v>52.733333333331622</c:v>
                </c:pt>
                <c:pt idx="3165">
                  <c:v>52.749999999998288</c:v>
                </c:pt>
                <c:pt idx="3166">
                  <c:v>52.766666666664953</c:v>
                </c:pt>
                <c:pt idx="3167">
                  <c:v>52.783333333331619</c:v>
                </c:pt>
                <c:pt idx="3168">
                  <c:v>52.799999999998285</c:v>
                </c:pt>
                <c:pt idx="3169">
                  <c:v>52.81666666666495</c:v>
                </c:pt>
                <c:pt idx="3170">
                  <c:v>52.833333333331616</c:v>
                </c:pt>
                <c:pt idx="3171">
                  <c:v>52.849999999998282</c:v>
                </c:pt>
                <c:pt idx="3172">
                  <c:v>52.866666666664948</c:v>
                </c:pt>
                <c:pt idx="3173">
                  <c:v>52.883333333331613</c:v>
                </c:pt>
                <c:pt idx="3174">
                  <c:v>52.899999999998279</c:v>
                </c:pt>
                <c:pt idx="3175">
                  <c:v>52.916666666664945</c:v>
                </c:pt>
                <c:pt idx="3176">
                  <c:v>52.933333333331611</c:v>
                </c:pt>
                <c:pt idx="3177">
                  <c:v>52.949999999998276</c:v>
                </c:pt>
                <c:pt idx="3178">
                  <c:v>52.966666666664942</c:v>
                </c:pt>
                <c:pt idx="3179">
                  <c:v>52.983333333331608</c:v>
                </c:pt>
                <c:pt idx="3180">
                  <c:v>52.999999999998273</c:v>
                </c:pt>
                <c:pt idx="3181">
                  <c:v>53.016666666664939</c:v>
                </c:pt>
                <c:pt idx="3182">
                  <c:v>53.033333333331605</c:v>
                </c:pt>
                <c:pt idx="3183">
                  <c:v>53.049999999998271</c:v>
                </c:pt>
                <c:pt idx="3184">
                  <c:v>53.066666666664936</c:v>
                </c:pt>
                <c:pt idx="3185">
                  <c:v>53.083333333331602</c:v>
                </c:pt>
                <c:pt idx="3186">
                  <c:v>53.099999999998268</c:v>
                </c:pt>
                <c:pt idx="3187">
                  <c:v>53.116666666664933</c:v>
                </c:pt>
                <c:pt idx="3188">
                  <c:v>53.133333333331599</c:v>
                </c:pt>
                <c:pt idx="3189">
                  <c:v>53.149999999998265</c:v>
                </c:pt>
                <c:pt idx="3190">
                  <c:v>53.166666666664931</c:v>
                </c:pt>
                <c:pt idx="3191">
                  <c:v>53.183333333331596</c:v>
                </c:pt>
                <c:pt idx="3192">
                  <c:v>53.199999999998262</c:v>
                </c:pt>
                <c:pt idx="3193">
                  <c:v>53.216666666664928</c:v>
                </c:pt>
                <c:pt idx="3194">
                  <c:v>53.233333333331593</c:v>
                </c:pt>
                <c:pt idx="3195">
                  <c:v>53.249999999998259</c:v>
                </c:pt>
                <c:pt idx="3196">
                  <c:v>53.266666666664925</c:v>
                </c:pt>
                <c:pt idx="3197">
                  <c:v>53.283333333331591</c:v>
                </c:pt>
                <c:pt idx="3198">
                  <c:v>53.299999999998256</c:v>
                </c:pt>
                <c:pt idx="3199">
                  <c:v>53.316666666664922</c:v>
                </c:pt>
                <c:pt idx="3200">
                  <c:v>53.333333333331588</c:v>
                </c:pt>
                <c:pt idx="3201">
                  <c:v>53.349999999998253</c:v>
                </c:pt>
                <c:pt idx="3202">
                  <c:v>53.366666666664919</c:v>
                </c:pt>
                <c:pt idx="3203">
                  <c:v>53.383333333331585</c:v>
                </c:pt>
                <c:pt idx="3204">
                  <c:v>53.399999999998251</c:v>
                </c:pt>
                <c:pt idx="3205">
                  <c:v>53.416666666664916</c:v>
                </c:pt>
                <c:pt idx="3206">
                  <c:v>53.433333333331582</c:v>
                </c:pt>
                <c:pt idx="3207">
                  <c:v>53.449999999998248</c:v>
                </c:pt>
                <c:pt idx="3208">
                  <c:v>53.466666666664914</c:v>
                </c:pt>
                <c:pt idx="3209">
                  <c:v>53.483333333331579</c:v>
                </c:pt>
                <c:pt idx="3210">
                  <c:v>53.499999999998245</c:v>
                </c:pt>
                <c:pt idx="3211">
                  <c:v>53.516666666664911</c:v>
                </c:pt>
                <c:pt idx="3212">
                  <c:v>53.533333333331576</c:v>
                </c:pt>
                <c:pt idx="3213">
                  <c:v>53.549999999998242</c:v>
                </c:pt>
                <c:pt idx="3214">
                  <c:v>53.566666666664908</c:v>
                </c:pt>
                <c:pt idx="3215">
                  <c:v>53.583333333331574</c:v>
                </c:pt>
                <c:pt idx="3216">
                  <c:v>53.599999999998239</c:v>
                </c:pt>
                <c:pt idx="3217">
                  <c:v>53.616666666664905</c:v>
                </c:pt>
                <c:pt idx="3218">
                  <c:v>53.633333333331571</c:v>
                </c:pt>
                <c:pt idx="3219">
                  <c:v>53.649999999998236</c:v>
                </c:pt>
                <c:pt idx="3220">
                  <c:v>53.666666666664902</c:v>
                </c:pt>
                <c:pt idx="3221">
                  <c:v>53.683333333331568</c:v>
                </c:pt>
                <c:pt idx="3222">
                  <c:v>53.699999999998234</c:v>
                </c:pt>
                <c:pt idx="3223">
                  <c:v>53.716666666664899</c:v>
                </c:pt>
                <c:pt idx="3224">
                  <c:v>53.733333333331565</c:v>
                </c:pt>
                <c:pt idx="3225">
                  <c:v>53.749999999998231</c:v>
                </c:pt>
                <c:pt idx="3226">
                  <c:v>53.766666666664896</c:v>
                </c:pt>
                <c:pt idx="3227">
                  <c:v>53.783333333331562</c:v>
                </c:pt>
                <c:pt idx="3228">
                  <c:v>53.799999999998228</c:v>
                </c:pt>
                <c:pt idx="3229">
                  <c:v>53.816666666664894</c:v>
                </c:pt>
                <c:pt idx="3230">
                  <c:v>53.833333333331559</c:v>
                </c:pt>
                <c:pt idx="3231">
                  <c:v>53.849999999998225</c:v>
                </c:pt>
                <c:pt idx="3232">
                  <c:v>53.866666666664891</c:v>
                </c:pt>
                <c:pt idx="3233">
                  <c:v>53.883333333331557</c:v>
                </c:pt>
                <c:pt idx="3234">
                  <c:v>53.899999999998222</c:v>
                </c:pt>
                <c:pt idx="3235">
                  <c:v>53.916666666664888</c:v>
                </c:pt>
                <c:pt idx="3236">
                  <c:v>53.933333333331554</c:v>
                </c:pt>
                <c:pt idx="3237">
                  <c:v>53.949999999998219</c:v>
                </c:pt>
                <c:pt idx="3238">
                  <c:v>53.966666666664885</c:v>
                </c:pt>
                <c:pt idx="3239">
                  <c:v>53.983333333331551</c:v>
                </c:pt>
                <c:pt idx="3240">
                  <c:v>53.999999999998217</c:v>
                </c:pt>
                <c:pt idx="3241">
                  <c:v>54.016666666664882</c:v>
                </c:pt>
                <c:pt idx="3242">
                  <c:v>54.033333333331548</c:v>
                </c:pt>
                <c:pt idx="3243">
                  <c:v>54.049999999998214</c:v>
                </c:pt>
                <c:pt idx="3244">
                  <c:v>54.066666666664879</c:v>
                </c:pt>
                <c:pt idx="3245">
                  <c:v>54.083333333331545</c:v>
                </c:pt>
                <c:pt idx="3246">
                  <c:v>54.099999999998211</c:v>
                </c:pt>
                <c:pt idx="3247">
                  <c:v>54.116666666664877</c:v>
                </c:pt>
                <c:pt idx="3248">
                  <c:v>54.133333333331542</c:v>
                </c:pt>
                <c:pt idx="3249">
                  <c:v>54.149999999998208</c:v>
                </c:pt>
                <c:pt idx="3250">
                  <c:v>54.166666666664874</c:v>
                </c:pt>
                <c:pt idx="3251">
                  <c:v>54.183333333331539</c:v>
                </c:pt>
                <c:pt idx="3252">
                  <c:v>54.199999999998205</c:v>
                </c:pt>
                <c:pt idx="3253">
                  <c:v>54.216666666664871</c:v>
                </c:pt>
                <c:pt idx="3254">
                  <c:v>54.233333333331537</c:v>
                </c:pt>
                <c:pt idx="3255">
                  <c:v>54.249999999998202</c:v>
                </c:pt>
                <c:pt idx="3256">
                  <c:v>54.266666666664868</c:v>
                </c:pt>
                <c:pt idx="3257">
                  <c:v>54.283333333331534</c:v>
                </c:pt>
                <c:pt idx="3258">
                  <c:v>54.299999999998199</c:v>
                </c:pt>
                <c:pt idx="3259">
                  <c:v>54.316666666664865</c:v>
                </c:pt>
                <c:pt idx="3260">
                  <c:v>54.333333333331531</c:v>
                </c:pt>
                <c:pt idx="3261">
                  <c:v>54.349999999998197</c:v>
                </c:pt>
                <c:pt idx="3262">
                  <c:v>54.366666666664862</c:v>
                </c:pt>
                <c:pt idx="3263">
                  <c:v>54.383333333331528</c:v>
                </c:pt>
                <c:pt idx="3264">
                  <c:v>54.399999999998194</c:v>
                </c:pt>
                <c:pt idx="3265">
                  <c:v>54.41666666666486</c:v>
                </c:pt>
                <c:pt idx="3266">
                  <c:v>54.433333333331525</c:v>
                </c:pt>
                <c:pt idx="3267">
                  <c:v>54.449999999998191</c:v>
                </c:pt>
                <c:pt idx="3268">
                  <c:v>54.466666666664857</c:v>
                </c:pt>
                <c:pt idx="3269">
                  <c:v>54.483333333331522</c:v>
                </c:pt>
                <c:pt idx="3270">
                  <c:v>54.499999999998188</c:v>
                </c:pt>
                <c:pt idx="3271">
                  <c:v>54.516666666664854</c:v>
                </c:pt>
                <c:pt idx="3272">
                  <c:v>54.53333333333152</c:v>
                </c:pt>
                <c:pt idx="3273">
                  <c:v>54.549999999998185</c:v>
                </c:pt>
                <c:pt idx="3274">
                  <c:v>54.566666666664851</c:v>
                </c:pt>
                <c:pt idx="3275">
                  <c:v>54.583333333331517</c:v>
                </c:pt>
                <c:pt idx="3276">
                  <c:v>54.599999999998182</c:v>
                </c:pt>
                <c:pt idx="3277">
                  <c:v>54.616666666664848</c:v>
                </c:pt>
                <c:pt idx="3278">
                  <c:v>54.633333333331514</c:v>
                </c:pt>
                <c:pt idx="3279">
                  <c:v>54.64999999999818</c:v>
                </c:pt>
                <c:pt idx="3280">
                  <c:v>54.666666666664845</c:v>
                </c:pt>
                <c:pt idx="3281">
                  <c:v>54.683333333331511</c:v>
                </c:pt>
                <c:pt idx="3282">
                  <c:v>54.699999999998177</c:v>
                </c:pt>
                <c:pt idx="3283">
                  <c:v>54.716666666664842</c:v>
                </c:pt>
                <c:pt idx="3284">
                  <c:v>54.733333333331508</c:v>
                </c:pt>
                <c:pt idx="3285">
                  <c:v>54.749999999998174</c:v>
                </c:pt>
                <c:pt idx="3286">
                  <c:v>54.76666666666484</c:v>
                </c:pt>
                <c:pt idx="3287">
                  <c:v>54.783333333331505</c:v>
                </c:pt>
                <c:pt idx="3288">
                  <c:v>54.799999999998171</c:v>
                </c:pt>
                <c:pt idx="3289">
                  <c:v>54.816666666664837</c:v>
                </c:pt>
                <c:pt idx="3290">
                  <c:v>54.833333333331503</c:v>
                </c:pt>
                <c:pt idx="3291">
                  <c:v>54.849999999998168</c:v>
                </c:pt>
                <c:pt idx="3292">
                  <c:v>54.866666666664834</c:v>
                </c:pt>
                <c:pt idx="3293">
                  <c:v>54.8833333333315</c:v>
                </c:pt>
                <c:pt idx="3294">
                  <c:v>54.899999999998165</c:v>
                </c:pt>
                <c:pt idx="3295">
                  <c:v>54.916666666664831</c:v>
                </c:pt>
                <c:pt idx="3296">
                  <c:v>54.933333333331497</c:v>
                </c:pt>
                <c:pt idx="3297">
                  <c:v>54.949999999998163</c:v>
                </c:pt>
                <c:pt idx="3298">
                  <c:v>54.966666666664828</c:v>
                </c:pt>
                <c:pt idx="3299">
                  <c:v>54.983333333331494</c:v>
                </c:pt>
                <c:pt idx="3300">
                  <c:v>54.99999999999816</c:v>
                </c:pt>
                <c:pt idx="3301">
                  <c:v>55.016666666664825</c:v>
                </c:pt>
                <c:pt idx="3302">
                  <c:v>55.033333333331491</c:v>
                </c:pt>
                <c:pt idx="3303">
                  <c:v>55.049999999998157</c:v>
                </c:pt>
                <c:pt idx="3304">
                  <c:v>55.066666666664823</c:v>
                </c:pt>
                <c:pt idx="3305">
                  <c:v>55.083333333331488</c:v>
                </c:pt>
                <c:pt idx="3306">
                  <c:v>55.099999999998154</c:v>
                </c:pt>
                <c:pt idx="3307">
                  <c:v>55.11666666666482</c:v>
                </c:pt>
                <c:pt idx="3308">
                  <c:v>55.133333333331485</c:v>
                </c:pt>
                <c:pt idx="3309">
                  <c:v>55.149999999998151</c:v>
                </c:pt>
                <c:pt idx="3310">
                  <c:v>55.166666666664817</c:v>
                </c:pt>
                <c:pt idx="3311">
                  <c:v>55.183333333331483</c:v>
                </c:pt>
                <c:pt idx="3312">
                  <c:v>55.199999999998148</c:v>
                </c:pt>
                <c:pt idx="3313">
                  <c:v>55.216666666664814</c:v>
                </c:pt>
                <c:pt idx="3314">
                  <c:v>55.23333333333148</c:v>
                </c:pt>
                <c:pt idx="3315">
                  <c:v>55.249999999998145</c:v>
                </c:pt>
                <c:pt idx="3316">
                  <c:v>55.266666666664811</c:v>
                </c:pt>
                <c:pt idx="3317">
                  <c:v>55.283333333331477</c:v>
                </c:pt>
                <c:pt idx="3318">
                  <c:v>55.299999999998143</c:v>
                </c:pt>
                <c:pt idx="3319">
                  <c:v>55.316666666664808</c:v>
                </c:pt>
                <c:pt idx="3320">
                  <c:v>55.333333333331474</c:v>
                </c:pt>
                <c:pt idx="3321">
                  <c:v>55.34999999999814</c:v>
                </c:pt>
                <c:pt idx="3322">
                  <c:v>55.366666666664806</c:v>
                </c:pt>
                <c:pt idx="3323">
                  <c:v>55.383333333331471</c:v>
                </c:pt>
                <c:pt idx="3324">
                  <c:v>55.399999999998137</c:v>
                </c:pt>
                <c:pt idx="3325">
                  <c:v>55.416666666664803</c:v>
                </c:pt>
                <c:pt idx="3326">
                  <c:v>55.433333333331468</c:v>
                </c:pt>
                <c:pt idx="3327">
                  <c:v>55.449999999998134</c:v>
                </c:pt>
                <c:pt idx="3328">
                  <c:v>55.4666666666648</c:v>
                </c:pt>
                <c:pt idx="3329">
                  <c:v>55.483333333331466</c:v>
                </c:pt>
                <c:pt idx="3330">
                  <c:v>55.499999999998131</c:v>
                </c:pt>
                <c:pt idx="3331">
                  <c:v>55.516666666664797</c:v>
                </c:pt>
                <c:pt idx="3332">
                  <c:v>55.533333333331463</c:v>
                </c:pt>
                <c:pt idx="3333">
                  <c:v>55.549999999998128</c:v>
                </c:pt>
                <c:pt idx="3334">
                  <c:v>55.566666666664794</c:v>
                </c:pt>
                <c:pt idx="3335">
                  <c:v>55.58333333333146</c:v>
                </c:pt>
                <c:pt idx="3336">
                  <c:v>55.599999999998126</c:v>
                </c:pt>
                <c:pt idx="3337">
                  <c:v>55.616666666664791</c:v>
                </c:pt>
                <c:pt idx="3338">
                  <c:v>55.633333333331457</c:v>
                </c:pt>
                <c:pt idx="3339">
                  <c:v>55.649999999998123</c:v>
                </c:pt>
                <c:pt idx="3340">
                  <c:v>55.666666666664788</c:v>
                </c:pt>
                <c:pt idx="3341">
                  <c:v>55.683333333331454</c:v>
                </c:pt>
                <c:pt idx="3342">
                  <c:v>55.69999999999812</c:v>
                </c:pt>
                <c:pt idx="3343">
                  <c:v>55.716666666664786</c:v>
                </c:pt>
                <c:pt idx="3344">
                  <c:v>55.733333333331451</c:v>
                </c:pt>
                <c:pt idx="3345">
                  <c:v>55.749999999998117</c:v>
                </c:pt>
                <c:pt idx="3346">
                  <c:v>55.766666666664783</c:v>
                </c:pt>
                <c:pt idx="3347">
                  <c:v>55.783333333331449</c:v>
                </c:pt>
                <c:pt idx="3348">
                  <c:v>55.799999999998114</c:v>
                </c:pt>
                <c:pt idx="3349">
                  <c:v>55.81666666666478</c:v>
                </c:pt>
                <c:pt idx="3350">
                  <c:v>55.833333333331446</c:v>
                </c:pt>
                <c:pt idx="3351">
                  <c:v>55.849999999998111</c:v>
                </c:pt>
                <c:pt idx="3352">
                  <c:v>55.866666666664777</c:v>
                </c:pt>
                <c:pt idx="3353">
                  <c:v>55.883333333331443</c:v>
                </c:pt>
                <c:pt idx="3354">
                  <c:v>55.899999999998109</c:v>
                </c:pt>
                <c:pt idx="3355">
                  <c:v>55.916666666664774</c:v>
                </c:pt>
                <c:pt idx="3356">
                  <c:v>55.93333333333144</c:v>
                </c:pt>
                <c:pt idx="3357">
                  <c:v>55.949999999998106</c:v>
                </c:pt>
                <c:pt idx="3358">
                  <c:v>55.966666666664771</c:v>
                </c:pt>
                <c:pt idx="3359">
                  <c:v>55.983333333331437</c:v>
                </c:pt>
                <c:pt idx="3360">
                  <c:v>55.999999999998103</c:v>
                </c:pt>
                <c:pt idx="3361">
                  <c:v>56.016666666664769</c:v>
                </c:pt>
                <c:pt idx="3362">
                  <c:v>56.033333333331434</c:v>
                </c:pt>
                <c:pt idx="3363">
                  <c:v>56.0499999999981</c:v>
                </c:pt>
                <c:pt idx="3364">
                  <c:v>56.066666666664766</c:v>
                </c:pt>
                <c:pt idx="3365">
                  <c:v>56.083333333331431</c:v>
                </c:pt>
                <c:pt idx="3366">
                  <c:v>56.099999999998097</c:v>
                </c:pt>
                <c:pt idx="3367">
                  <c:v>56.116666666664763</c:v>
                </c:pt>
                <c:pt idx="3368">
                  <c:v>56.133333333331429</c:v>
                </c:pt>
                <c:pt idx="3369">
                  <c:v>56.149999999998094</c:v>
                </c:pt>
                <c:pt idx="3370">
                  <c:v>56.16666666666476</c:v>
                </c:pt>
                <c:pt idx="3371">
                  <c:v>56.183333333331426</c:v>
                </c:pt>
                <c:pt idx="3372">
                  <c:v>56.199999999998091</c:v>
                </c:pt>
                <c:pt idx="3373">
                  <c:v>56.216666666664757</c:v>
                </c:pt>
                <c:pt idx="3374">
                  <c:v>56.233333333331423</c:v>
                </c:pt>
                <c:pt idx="3375">
                  <c:v>56.249999999998089</c:v>
                </c:pt>
                <c:pt idx="3376">
                  <c:v>56.266666666664754</c:v>
                </c:pt>
                <c:pt idx="3377">
                  <c:v>56.28333333333142</c:v>
                </c:pt>
                <c:pt idx="3378">
                  <c:v>56.299999999998086</c:v>
                </c:pt>
                <c:pt idx="3379">
                  <c:v>56.316666666664752</c:v>
                </c:pt>
                <c:pt idx="3380">
                  <c:v>56.333333333331417</c:v>
                </c:pt>
                <c:pt idx="3381">
                  <c:v>56.349999999998083</c:v>
                </c:pt>
                <c:pt idx="3382">
                  <c:v>56.366666666664749</c:v>
                </c:pt>
                <c:pt idx="3383">
                  <c:v>56.383333333331414</c:v>
                </c:pt>
                <c:pt idx="3384">
                  <c:v>56.39999999999808</c:v>
                </c:pt>
                <c:pt idx="3385">
                  <c:v>56.416666666664746</c:v>
                </c:pt>
                <c:pt idx="3386">
                  <c:v>56.433333333331412</c:v>
                </c:pt>
                <c:pt idx="3387">
                  <c:v>56.449999999998077</c:v>
                </c:pt>
                <c:pt idx="3388">
                  <c:v>56.466666666664743</c:v>
                </c:pt>
                <c:pt idx="3389">
                  <c:v>56.483333333331409</c:v>
                </c:pt>
                <c:pt idx="3390">
                  <c:v>56.499999999998074</c:v>
                </c:pt>
                <c:pt idx="3391">
                  <c:v>56.51666666666474</c:v>
                </c:pt>
                <c:pt idx="3392">
                  <c:v>56.533333333331406</c:v>
                </c:pt>
                <c:pt idx="3393">
                  <c:v>56.549999999998072</c:v>
                </c:pt>
                <c:pt idx="3394">
                  <c:v>56.566666666664737</c:v>
                </c:pt>
                <c:pt idx="3395">
                  <c:v>56.583333333331403</c:v>
                </c:pt>
                <c:pt idx="3396">
                  <c:v>56.599999999998069</c:v>
                </c:pt>
                <c:pt idx="3397">
                  <c:v>56.616666666664734</c:v>
                </c:pt>
                <c:pt idx="3398">
                  <c:v>56.6333333333314</c:v>
                </c:pt>
                <c:pt idx="3399">
                  <c:v>56.649999999998066</c:v>
                </c:pt>
                <c:pt idx="3400">
                  <c:v>56.666666666664732</c:v>
                </c:pt>
                <c:pt idx="3401">
                  <c:v>56.683333333331397</c:v>
                </c:pt>
                <c:pt idx="3402">
                  <c:v>56.699999999998063</c:v>
                </c:pt>
                <c:pt idx="3403">
                  <c:v>56.716666666664729</c:v>
                </c:pt>
                <c:pt idx="3404">
                  <c:v>56.733333333331394</c:v>
                </c:pt>
                <c:pt idx="3405">
                  <c:v>56.74999999999806</c:v>
                </c:pt>
                <c:pt idx="3406">
                  <c:v>56.766666666664726</c:v>
                </c:pt>
                <c:pt idx="3407">
                  <c:v>56.783333333331392</c:v>
                </c:pt>
                <c:pt idx="3408">
                  <c:v>56.799999999998057</c:v>
                </c:pt>
                <c:pt idx="3409">
                  <c:v>56.816666666664723</c:v>
                </c:pt>
                <c:pt idx="3410">
                  <c:v>56.833333333331389</c:v>
                </c:pt>
                <c:pt idx="3411">
                  <c:v>56.849999999998055</c:v>
                </c:pt>
                <c:pt idx="3412">
                  <c:v>56.86666666666472</c:v>
                </c:pt>
                <c:pt idx="3413">
                  <c:v>56.883333333331386</c:v>
                </c:pt>
                <c:pt idx="3414">
                  <c:v>56.899999999998052</c:v>
                </c:pt>
                <c:pt idx="3415">
                  <c:v>56.916666666664717</c:v>
                </c:pt>
                <c:pt idx="3416">
                  <c:v>56.933333333331383</c:v>
                </c:pt>
                <c:pt idx="3417">
                  <c:v>56.949999999998049</c:v>
                </c:pt>
                <c:pt idx="3418">
                  <c:v>56.966666666664715</c:v>
                </c:pt>
                <c:pt idx="3419">
                  <c:v>56.98333333333138</c:v>
                </c:pt>
                <c:pt idx="3420">
                  <c:v>56.999999999998046</c:v>
                </c:pt>
                <c:pt idx="3421">
                  <c:v>57.016666666664712</c:v>
                </c:pt>
                <c:pt idx="3422">
                  <c:v>57.033333333331377</c:v>
                </c:pt>
                <c:pt idx="3423">
                  <c:v>57.049999999998043</c:v>
                </c:pt>
                <c:pt idx="3424">
                  <c:v>57.066666666664709</c:v>
                </c:pt>
                <c:pt idx="3425">
                  <c:v>57.083333333331375</c:v>
                </c:pt>
                <c:pt idx="3426">
                  <c:v>57.09999999999804</c:v>
                </c:pt>
                <c:pt idx="3427">
                  <c:v>57.116666666664706</c:v>
                </c:pt>
                <c:pt idx="3428">
                  <c:v>57.133333333331372</c:v>
                </c:pt>
                <c:pt idx="3429">
                  <c:v>57.149999999998037</c:v>
                </c:pt>
                <c:pt idx="3430">
                  <c:v>57.166666666664703</c:v>
                </c:pt>
                <c:pt idx="3431">
                  <c:v>57.183333333331369</c:v>
                </c:pt>
                <c:pt idx="3432">
                  <c:v>57.199999999998035</c:v>
                </c:pt>
                <c:pt idx="3433">
                  <c:v>57.2166666666647</c:v>
                </c:pt>
                <c:pt idx="3434">
                  <c:v>57.233333333331366</c:v>
                </c:pt>
                <c:pt idx="3435">
                  <c:v>57.249999999998032</c:v>
                </c:pt>
                <c:pt idx="3436">
                  <c:v>57.266666666664698</c:v>
                </c:pt>
                <c:pt idx="3437">
                  <c:v>57.283333333331363</c:v>
                </c:pt>
                <c:pt idx="3438">
                  <c:v>57.299999999998029</c:v>
                </c:pt>
                <c:pt idx="3439">
                  <c:v>57.316666666664695</c:v>
                </c:pt>
                <c:pt idx="3440">
                  <c:v>57.33333333333136</c:v>
                </c:pt>
                <c:pt idx="3441">
                  <c:v>57.349999999998026</c:v>
                </c:pt>
                <c:pt idx="3442">
                  <c:v>57.366666666664692</c:v>
                </c:pt>
                <c:pt idx="3443">
                  <c:v>57.383333333331358</c:v>
                </c:pt>
                <c:pt idx="3444">
                  <c:v>57.399999999998023</c:v>
                </c:pt>
                <c:pt idx="3445">
                  <c:v>57.416666666664689</c:v>
                </c:pt>
                <c:pt idx="3446">
                  <c:v>57.433333333331355</c:v>
                </c:pt>
                <c:pt idx="3447">
                  <c:v>57.44999999999802</c:v>
                </c:pt>
                <c:pt idx="3448">
                  <c:v>57.466666666664686</c:v>
                </c:pt>
                <c:pt idx="3449">
                  <c:v>57.483333333331352</c:v>
                </c:pt>
                <c:pt idx="3450">
                  <c:v>57.499999999998018</c:v>
                </c:pt>
                <c:pt idx="3451">
                  <c:v>57.516666666664683</c:v>
                </c:pt>
                <c:pt idx="3452">
                  <c:v>57.533333333331349</c:v>
                </c:pt>
                <c:pt idx="3453">
                  <c:v>57.549999999998015</c:v>
                </c:pt>
                <c:pt idx="3454">
                  <c:v>57.56666666666468</c:v>
                </c:pt>
                <c:pt idx="3455">
                  <c:v>57.583333333331346</c:v>
                </c:pt>
                <c:pt idx="3456">
                  <c:v>57.599999999998012</c:v>
                </c:pt>
                <c:pt idx="3457">
                  <c:v>57.616666666664678</c:v>
                </c:pt>
                <c:pt idx="3458">
                  <c:v>57.633333333331343</c:v>
                </c:pt>
                <c:pt idx="3459">
                  <c:v>57.649999999998009</c:v>
                </c:pt>
                <c:pt idx="3460">
                  <c:v>57.666666666664675</c:v>
                </c:pt>
                <c:pt idx="3461">
                  <c:v>57.68333333333134</c:v>
                </c:pt>
                <c:pt idx="3462">
                  <c:v>57.699999999998006</c:v>
                </c:pt>
                <c:pt idx="3463">
                  <c:v>57.716666666664672</c:v>
                </c:pt>
                <c:pt idx="3464">
                  <c:v>57.733333333331338</c:v>
                </c:pt>
                <c:pt idx="3465">
                  <c:v>57.749999999998003</c:v>
                </c:pt>
                <c:pt idx="3466">
                  <c:v>57.766666666664669</c:v>
                </c:pt>
                <c:pt idx="3467">
                  <c:v>57.783333333331335</c:v>
                </c:pt>
                <c:pt idx="3468">
                  <c:v>57.799999999998001</c:v>
                </c:pt>
                <c:pt idx="3469">
                  <c:v>57.816666666664666</c:v>
                </c:pt>
                <c:pt idx="3470">
                  <c:v>57.833333333331332</c:v>
                </c:pt>
                <c:pt idx="3471">
                  <c:v>57.849999999997998</c:v>
                </c:pt>
                <c:pt idx="3472">
                  <c:v>57.866666666664663</c:v>
                </c:pt>
                <c:pt idx="3473">
                  <c:v>57.883333333331329</c:v>
                </c:pt>
                <c:pt idx="3474">
                  <c:v>57.899999999997995</c:v>
                </c:pt>
                <c:pt idx="3475">
                  <c:v>57.916666666664661</c:v>
                </c:pt>
                <c:pt idx="3476">
                  <c:v>57.933333333331326</c:v>
                </c:pt>
                <c:pt idx="3477">
                  <c:v>57.949999999997992</c:v>
                </c:pt>
                <c:pt idx="3478">
                  <c:v>57.966666666664658</c:v>
                </c:pt>
                <c:pt idx="3479">
                  <c:v>57.983333333331323</c:v>
                </c:pt>
                <c:pt idx="3480">
                  <c:v>57.999999999997989</c:v>
                </c:pt>
                <c:pt idx="3481">
                  <c:v>58.016666666664655</c:v>
                </c:pt>
                <c:pt idx="3482">
                  <c:v>58.033333333331321</c:v>
                </c:pt>
                <c:pt idx="3483">
                  <c:v>58.049999999997986</c:v>
                </c:pt>
                <c:pt idx="3484">
                  <c:v>58.066666666664652</c:v>
                </c:pt>
                <c:pt idx="3485">
                  <c:v>58.083333333331318</c:v>
                </c:pt>
                <c:pt idx="3486">
                  <c:v>58.099999999997983</c:v>
                </c:pt>
                <c:pt idx="3487">
                  <c:v>58.116666666664649</c:v>
                </c:pt>
                <c:pt idx="3488">
                  <c:v>58.133333333331315</c:v>
                </c:pt>
                <c:pt idx="3489">
                  <c:v>58.149999999997981</c:v>
                </c:pt>
                <c:pt idx="3490">
                  <c:v>58.166666666664646</c:v>
                </c:pt>
                <c:pt idx="3491">
                  <c:v>58.183333333331312</c:v>
                </c:pt>
                <c:pt idx="3492">
                  <c:v>58.199999999997978</c:v>
                </c:pt>
                <c:pt idx="3493">
                  <c:v>58.216666666664644</c:v>
                </c:pt>
                <c:pt idx="3494">
                  <c:v>58.233333333331309</c:v>
                </c:pt>
                <c:pt idx="3495">
                  <c:v>58.249999999997975</c:v>
                </c:pt>
                <c:pt idx="3496">
                  <c:v>58.266666666664641</c:v>
                </c:pt>
                <c:pt idx="3497">
                  <c:v>58.283333333331306</c:v>
                </c:pt>
                <c:pt idx="3498">
                  <c:v>58.299999999997972</c:v>
                </c:pt>
                <c:pt idx="3499">
                  <c:v>58.316666666664638</c:v>
                </c:pt>
                <c:pt idx="3500">
                  <c:v>58.333333333331304</c:v>
                </c:pt>
                <c:pt idx="3501">
                  <c:v>58.349999999997969</c:v>
                </c:pt>
                <c:pt idx="3502">
                  <c:v>58.366666666664635</c:v>
                </c:pt>
                <c:pt idx="3503">
                  <c:v>58.383333333331301</c:v>
                </c:pt>
                <c:pt idx="3504">
                  <c:v>58.399999999997966</c:v>
                </c:pt>
                <c:pt idx="3505">
                  <c:v>58.416666666664632</c:v>
                </c:pt>
                <c:pt idx="3506">
                  <c:v>58.433333333331298</c:v>
                </c:pt>
                <c:pt idx="3507">
                  <c:v>58.449999999997964</c:v>
                </c:pt>
                <c:pt idx="3508">
                  <c:v>58.466666666664629</c:v>
                </c:pt>
                <c:pt idx="3509">
                  <c:v>58.483333333331295</c:v>
                </c:pt>
                <c:pt idx="3510">
                  <c:v>58.499999999997961</c:v>
                </c:pt>
                <c:pt idx="3511">
                  <c:v>58.516666666664626</c:v>
                </c:pt>
                <c:pt idx="3512">
                  <c:v>58.533333333331292</c:v>
                </c:pt>
                <c:pt idx="3513">
                  <c:v>58.549999999997958</c:v>
                </c:pt>
                <c:pt idx="3514">
                  <c:v>58.566666666664624</c:v>
                </c:pt>
                <c:pt idx="3515">
                  <c:v>58.583333333331289</c:v>
                </c:pt>
                <c:pt idx="3516">
                  <c:v>58.599999999997955</c:v>
                </c:pt>
                <c:pt idx="3517">
                  <c:v>58.616666666664621</c:v>
                </c:pt>
                <c:pt idx="3518">
                  <c:v>58.633333333331286</c:v>
                </c:pt>
                <c:pt idx="3519">
                  <c:v>58.649999999997952</c:v>
                </c:pt>
                <c:pt idx="3520">
                  <c:v>58.666666666664618</c:v>
                </c:pt>
                <c:pt idx="3521">
                  <c:v>58.683333333331284</c:v>
                </c:pt>
                <c:pt idx="3522">
                  <c:v>58.699999999997949</c:v>
                </c:pt>
                <c:pt idx="3523">
                  <c:v>58.716666666664615</c:v>
                </c:pt>
                <c:pt idx="3524">
                  <c:v>58.733333333331281</c:v>
                </c:pt>
                <c:pt idx="3525">
                  <c:v>58.749999999997947</c:v>
                </c:pt>
                <c:pt idx="3526">
                  <c:v>58.766666666664612</c:v>
                </c:pt>
                <c:pt idx="3527">
                  <c:v>58.783333333331278</c:v>
                </c:pt>
                <c:pt idx="3528">
                  <c:v>58.799999999997944</c:v>
                </c:pt>
                <c:pt idx="3529">
                  <c:v>58.816666666664609</c:v>
                </c:pt>
                <c:pt idx="3530">
                  <c:v>58.833333333331275</c:v>
                </c:pt>
                <c:pt idx="3531">
                  <c:v>58.849999999997941</c:v>
                </c:pt>
                <c:pt idx="3532">
                  <c:v>58.866666666664607</c:v>
                </c:pt>
                <c:pt idx="3533">
                  <c:v>58.883333333331272</c:v>
                </c:pt>
                <c:pt idx="3534">
                  <c:v>58.899999999997938</c:v>
                </c:pt>
                <c:pt idx="3535">
                  <c:v>58.916666666664604</c:v>
                </c:pt>
                <c:pt idx="3536">
                  <c:v>58.933333333331269</c:v>
                </c:pt>
                <c:pt idx="3537">
                  <c:v>58.949999999997935</c:v>
                </c:pt>
                <c:pt idx="3538">
                  <c:v>58.966666666664601</c:v>
                </c:pt>
                <c:pt idx="3539">
                  <c:v>58.983333333331267</c:v>
                </c:pt>
                <c:pt idx="3540">
                  <c:v>58.999999999997932</c:v>
                </c:pt>
                <c:pt idx="3541">
                  <c:v>59.016666666664598</c:v>
                </c:pt>
                <c:pt idx="3542">
                  <c:v>59.033333333331264</c:v>
                </c:pt>
                <c:pt idx="3543">
                  <c:v>59.049999999997929</c:v>
                </c:pt>
                <c:pt idx="3544">
                  <c:v>59.066666666664595</c:v>
                </c:pt>
                <c:pt idx="3545">
                  <c:v>59.083333333331261</c:v>
                </c:pt>
                <c:pt idx="3546">
                  <c:v>59.099999999997927</c:v>
                </c:pt>
                <c:pt idx="3547">
                  <c:v>59.116666666664592</c:v>
                </c:pt>
                <c:pt idx="3548">
                  <c:v>59.133333333331258</c:v>
                </c:pt>
                <c:pt idx="3549">
                  <c:v>59.149999999997924</c:v>
                </c:pt>
                <c:pt idx="3550">
                  <c:v>59.16666666666459</c:v>
                </c:pt>
                <c:pt idx="3551">
                  <c:v>59.183333333331255</c:v>
                </c:pt>
                <c:pt idx="3552">
                  <c:v>59.199999999997921</c:v>
                </c:pt>
                <c:pt idx="3553">
                  <c:v>59.216666666664587</c:v>
                </c:pt>
                <c:pt idx="3554">
                  <c:v>59.233333333331252</c:v>
                </c:pt>
                <c:pt idx="3555">
                  <c:v>59.249999999997918</c:v>
                </c:pt>
                <c:pt idx="3556">
                  <c:v>59.266666666664584</c:v>
                </c:pt>
                <c:pt idx="3557">
                  <c:v>59.28333333333125</c:v>
                </c:pt>
                <c:pt idx="3558">
                  <c:v>59.299999999997915</c:v>
                </c:pt>
                <c:pt idx="3559">
                  <c:v>59.316666666664581</c:v>
                </c:pt>
                <c:pt idx="3560">
                  <c:v>59.333333333331247</c:v>
                </c:pt>
                <c:pt idx="3561">
                  <c:v>59.349999999997912</c:v>
                </c:pt>
                <c:pt idx="3562">
                  <c:v>59.366666666664578</c:v>
                </c:pt>
                <c:pt idx="3563">
                  <c:v>59.383333333331244</c:v>
                </c:pt>
                <c:pt idx="3564">
                  <c:v>59.39999999999791</c:v>
                </c:pt>
                <c:pt idx="3565">
                  <c:v>59.416666666664575</c:v>
                </c:pt>
                <c:pt idx="3566">
                  <c:v>59.433333333331241</c:v>
                </c:pt>
                <c:pt idx="3567">
                  <c:v>59.449999999997907</c:v>
                </c:pt>
                <c:pt idx="3568">
                  <c:v>59.466666666664572</c:v>
                </c:pt>
                <c:pt idx="3569">
                  <c:v>59.483333333331238</c:v>
                </c:pt>
                <c:pt idx="3570">
                  <c:v>59.499999999997904</c:v>
                </c:pt>
                <c:pt idx="3571">
                  <c:v>59.51666666666457</c:v>
                </c:pt>
                <c:pt idx="3572">
                  <c:v>59.533333333331235</c:v>
                </c:pt>
                <c:pt idx="3573">
                  <c:v>59.549999999997901</c:v>
                </c:pt>
                <c:pt idx="3574">
                  <c:v>59.566666666664567</c:v>
                </c:pt>
                <c:pt idx="3575">
                  <c:v>59.583333333331232</c:v>
                </c:pt>
                <c:pt idx="3576">
                  <c:v>59.599999999997898</c:v>
                </c:pt>
                <c:pt idx="3577">
                  <c:v>59.616666666664564</c:v>
                </c:pt>
                <c:pt idx="3578">
                  <c:v>59.63333333333123</c:v>
                </c:pt>
                <c:pt idx="3579">
                  <c:v>59.649999999997895</c:v>
                </c:pt>
                <c:pt idx="3580">
                  <c:v>59.666666666664561</c:v>
                </c:pt>
                <c:pt idx="3581">
                  <c:v>59.683333333331227</c:v>
                </c:pt>
                <c:pt idx="3582">
                  <c:v>59.699999999997893</c:v>
                </c:pt>
                <c:pt idx="3583">
                  <c:v>59.716666666664558</c:v>
                </c:pt>
                <c:pt idx="3584">
                  <c:v>59.733333333331224</c:v>
                </c:pt>
                <c:pt idx="3585">
                  <c:v>59.74999999999789</c:v>
                </c:pt>
                <c:pt idx="3586">
                  <c:v>59.766666666664555</c:v>
                </c:pt>
                <c:pt idx="3587">
                  <c:v>59.783333333331221</c:v>
                </c:pt>
                <c:pt idx="3588">
                  <c:v>59.799999999997887</c:v>
                </c:pt>
                <c:pt idx="3589">
                  <c:v>59.816666666664553</c:v>
                </c:pt>
                <c:pt idx="3590">
                  <c:v>59.833333333331218</c:v>
                </c:pt>
                <c:pt idx="3591">
                  <c:v>59.849999999997884</c:v>
                </c:pt>
                <c:pt idx="3592">
                  <c:v>59.86666666666455</c:v>
                </c:pt>
                <c:pt idx="3593">
                  <c:v>59.883333333331215</c:v>
                </c:pt>
                <c:pt idx="3594">
                  <c:v>59.899999999997881</c:v>
                </c:pt>
                <c:pt idx="3595">
                  <c:v>59.916666666664547</c:v>
                </c:pt>
                <c:pt idx="3596">
                  <c:v>59.933333333331213</c:v>
                </c:pt>
                <c:pt idx="3597">
                  <c:v>59.949999999997878</c:v>
                </c:pt>
                <c:pt idx="3598">
                  <c:v>59.966666666664544</c:v>
                </c:pt>
                <c:pt idx="3599">
                  <c:v>59.98333333333121</c:v>
                </c:pt>
                <c:pt idx="3600">
                  <c:v>59.999999999997875</c:v>
                </c:pt>
                <c:pt idx="3601">
                  <c:v>60.016666666664541</c:v>
                </c:pt>
                <c:pt idx="3602">
                  <c:v>60.033333333331207</c:v>
                </c:pt>
                <c:pt idx="3603">
                  <c:v>60.049999999997873</c:v>
                </c:pt>
                <c:pt idx="3604">
                  <c:v>60.066666666664538</c:v>
                </c:pt>
                <c:pt idx="3605">
                  <c:v>60.083333333331204</c:v>
                </c:pt>
                <c:pt idx="3606">
                  <c:v>60.09999999999787</c:v>
                </c:pt>
                <c:pt idx="3607">
                  <c:v>60.116666666664536</c:v>
                </c:pt>
                <c:pt idx="3608">
                  <c:v>60.133333333331201</c:v>
                </c:pt>
                <c:pt idx="3609">
                  <c:v>60.149999999997867</c:v>
                </c:pt>
                <c:pt idx="3610">
                  <c:v>60.166666666664533</c:v>
                </c:pt>
                <c:pt idx="3611">
                  <c:v>60.183333333331198</c:v>
                </c:pt>
                <c:pt idx="3612">
                  <c:v>60.199999999997864</c:v>
                </c:pt>
                <c:pt idx="3613">
                  <c:v>60.21666666666453</c:v>
                </c:pt>
                <c:pt idx="3614">
                  <c:v>60.233333333331196</c:v>
                </c:pt>
                <c:pt idx="3615">
                  <c:v>60.249999999997861</c:v>
                </c:pt>
                <c:pt idx="3616">
                  <c:v>60.266666666664527</c:v>
                </c:pt>
                <c:pt idx="3617">
                  <c:v>60.283333333331193</c:v>
                </c:pt>
                <c:pt idx="3618">
                  <c:v>60.299999999997858</c:v>
                </c:pt>
                <c:pt idx="3619">
                  <c:v>60.316666666664524</c:v>
                </c:pt>
                <c:pt idx="3620">
                  <c:v>60.33333333333119</c:v>
                </c:pt>
                <c:pt idx="3621">
                  <c:v>60.349999999997856</c:v>
                </c:pt>
                <c:pt idx="3622">
                  <c:v>60.366666666664521</c:v>
                </c:pt>
                <c:pt idx="3623">
                  <c:v>60.383333333331187</c:v>
                </c:pt>
                <c:pt idx="3624">
                  <c:v>60.399999999997853</c:v>
                </c:pt>
                <c:pt idx="3625">
                  <c:v>60.416666666664518</c:v>
                </c:pt>
                <c:pt idx="3626">
                  <c:v>60.433333333331184</c:v>
                </c:pt>
                <c:pt idx="3627">
                  <c:v>60.44999999999785</c:v>
                </c:pt>
                <c:pt idx="3628">
                  <c:v>60.466666666664516</c:v>
                </c:pt>
                <c:pt idx="3629">
                  <c:v>60.483333333331181</c:v>
                </c:pt>
                <c:pt idx="3630">
                  <c:v>60.499999999997847</c:v>
                </c:pt>
                <c:pt idx="3631">
                  <c:v>60.516666666664513</c:v>
                </c:pt>
                <c:pt idx="3632">
                  <c:v>60.533333333331178</c:v>
                </c:pt>
                <c:pt idx="3633">
                  <c:v>60.549999999997844</c:v>
                </c:pt>
                <c:pt idx="3634">
                  <c:v>60.56666666666451</c:v>
                </c:pt>
                <c:pt idx="3635">
                  <c:v>60.583333333331176</c:v>
                </c:pt>
                <c:pt idx="3636">
                  <c:v>60.599999999997841</c:v>
                </c:pt>
                <c:pt idx="3637">
                  <c:v>60.616666666664507</c:v>
                </c:pt>
                <c:pt idx="3638">
                  <c:v>60.633333333331173</c:v>
                </c:pt>
                <c:pt idx="3639">
                  <c:v>60.649999999997839</c:v>
                </c:pt>
                <c:pt idx="3640">
                  <c:v>60.666666666664504</c:v>
                </c:pt>
                <c:pt idx="3641">
                  <c:v>60.68333333333117</c:v>
                </c:pt>
                <c:pt idx="3642">
                  <c:v>60.699999999997836</c:v>
                </c:pt>
                <c:pt idx="3643">
                  <c:v>60.716666666664501</c:v>
                </c:pt>
                <c:pt idx="3644">
                  <c:v>60.733333333331167</c:v>
                </c:pt>
                <c:pt idx="3645">
                  <c:v>60.749999999997833</c:v>
                </c:pt>
                <c:pt idx="3646">
                  <c:v>60.766666666664499</c:v>
                </c:pt>
                <c:pt idx="3647">
                  <c:v>60.783333333331164</c:v>
                </c:pt>
                <c:pt idx="3648">
                  <c:v>60.79999999999783</c:v>
                </c:pt>
                <c:pt idx="3649">
                  <c:v>60.816666666664496</c:v>
                </c:pt>
                <c:pt idx="3650">
                  <c:v>60.833333333331161</c:v>
                </c:pt>
                <c:pt idx="3651">
                  <c:v>60.849999999997827</c:v>
                </c:pt>
                <c:pt idx="3652">
                  <c:v>60.866666666664493</c:v>
                </c:pt>
                <c:pt idx="3653">
                  <c:v>60.883333333331159</c:v>
                </c:pt>
                <c:pt idx="3654">
                  <c:v>60.899999999997824</c:v>
                </c:pt>
                <c:pt idx="3655">
                  <c:v>60.91666666666449</c:v>
                </c:pt>
                <c:pt idx="3656">
                  <c:v>60.933333333331156</c:v>
                </c:pt>
                <c:pt idx="3657">
                  <c:v>60.949999999997821</c:v>
                </c:pt>
                <c:pt idx="3658">
                  <c:v>60.966666666664487</c:v>
                </c:pt>
                <c:pt idx="3659">
                  <c:v>60.983333333331153</c:v>
                </c:pt>
                <c:pt idx="3660">
                  <c:v>60.999999999997819</c:v>
                </c:pt>
                <c:pt idx="3661">
                  <c:v>61.016666666664484</c:v>
                </c:pt>
                <c:pt idx="3662">
                  <c:v>61.03333333333115</c:v>
                </c:pt>
                <c:pt idx="3663">
                  <c:v>61.049999999997816</c:v>
                </c:pt>
                <c:pt idx="3664">
                  <c:v>61.066666666664482</c:v>
                </c:pt>
                <c:pt idx="3665">
                  <c:v>61.083333333331147</c:v>
                </c:pt>
                <c:pt idx="3666">
                  <c:v>61.099999999997813</c:v>
                </c:pt>
                <c:pt idx="3667">
                  <c:v>61.116666666664479</c:v>
                </c:pt>
                <c:pt idx="3668">
                  <c:v>61.133333333331144</c:v>
                </c:pt>
                <c:pt idx="3669">
                  <c:v>61.14999999999781</c:v>
                </c:pt>
                <c:pt idx="3670">
                  <c:v>61.166666666664476</c:v>
                </c:pt>
                <c:pt idx="3671">
                  <c:v>61.183333333331142</c:v>
                </c:pt>
                <c:pt idx="3672">
                  <c:v>61.199999999997807</c:v>
                </c:pt>
                <c:pt idx="3673">
                  <c:v>61.216666666664473</c:v>
                </c:pt>
                <c:pt idx="3674">
                  <c:v>61.233333333331139</c:v>
                </c:pt>
                <c:pt idx="3675">
                  <c:v>61.249999999997804</c:v>
                </c:pt>
                <c:pt idx="3676">
                  <c:v>61.26666666666447</c:v>
                </c:pt>
                <c:pt idx="3677">
                  <c:v>61.283333333331136</c:v>
                </c:pt>
                <c:pt idx="3678">
                  <c:v>61.299999999997802</c:v>
                </c:pt>
                <c:pt idx="3679">
                  <c:v>61.316666666664467</c:v>
                </c:pt>
                <c:pt idx="3680">
                  <c:v>61.333333333331133</c:v>
                </c:pt>
                <c:pt idx="3681">
                  <c:v>61.349999999997799</c:v>
                </c:pt>
                <c:pt idx="3682">
                  <c:v>61.366666666664464</c:v>
                </c:pt>
                <c:pt idx="3683">
                  <c:v>61.38333333333113</c:v>
                </c:pt>
                <c:pt idx="3684">
                  <c:v>61.399999999997796</c:v>
                </c:pt>
                <c:pt idx="3685">
                  <c:v>61.416666666664462</c:v>
                </c:pt>
                <c:pt idx="3686">
                  <c:v>61.433333333331127</c:v>
                </c:pt>
                <c:pt idx="3687">
                  <c:v>61.449999999997793</c:v>
                </c:pt>
                <c:pt idx="3688">
                  <c:v>61.466666666664459</c:v>
                </c:pt>
                <c:pt idx="3689">
                  <c:v>61.483333333331124</c:v>
                </c:pt>
                <c:pt idx="3690">
                  <c:v>61.49999999999779</c:v>
                </c:pt>
                <c:pt idx="3691">
                  <c:v>61.516666666664456</c:v>
                </c:pt>
                <c:pt idx="3692">
                  <c:v>61.533333333331122</c:v>
                </c:pt>
                <c:pt idx="3693">
                  <c:v>61.549999999997787</c:v>
                </c:pt>
                <c:pt idx="3694">
                  <c:v>61.566666666664453</c:v>
                </c:pt>
                <c:pt idx="3695">
                  <c:v>61.583333333331119</c:v>
                </c:pt>
                <c:pt idx="3696">
                  <c:v>61.599999999997785</c:v>
                </c:pt>
                <c:pt idx="3697">
                  <c:v>61.61666666666445</c:v>
                </c:pt>
                <c:pt idx="3698">
                  <c:v>61.633333333331116</c:v>
                </c:pt>
                <c:pt idx="3699">
                  <c:v>61.649999999997782</c:v>
                </c:pt>
                <c:pt idx="3700">
                  <c:v>61.666666666664447</c:v>
                </c:pt>
                <c:pt idx="3701">
                  <c:v>61.683333333331113</c:v>
                </c:pt>
                <c:pt idx="3702">
                  <c:v>61.699999999997779</c:v>
                </c:pt>
                <c:pt idx="3703">
                  <c:v>61.716666666664445</c:v>
                </c:pt>
                <c:pt idx="3704">
                  <c:v>61.73333333333111</c:v>
                </c:pt>
                <c:pt idx="3705">
                  <c:v>61.749999999997776</c:v>
                </c:pt>
                <c:pt idx="3706">
                  <c:v>61.766666666664442</c:v>
                </c:pt>
                <c:pt idx="3707">
                  <c:v>61.783333333331107</c:v>
                </c:pt>
                <c:pt idx="3708">
                  <c:v>61.799999999997773</c:v>
                </c:pt>
                <c:pt idx="3709">
                  <c:v>61.816666666664439</c:v>
                </c:pt>
                <c:pt idx="3710">
                  <c:v>61.833333333331105</c:v>
                </c:pt>
                <c:pt idx="3711">
                  <c:v>61.84999999999777</c:v>
                </c:pt>
                <c:pt idx="3712">
                  <c:v>61.866666666664436</c:v>
                </c:pt>
                <c:pt idx="3713">
                  <c:v>61.883333333331102</c:v>
                </c:pt>
                <c:pt idx="3714">
                  <c:v>61.899999999997767</c:v>
                </c:pt>
                <c:pt idx="3715">
                  <c:v>61.916666666664433</c:v>
                </c:pt>
                <c:pt idx="3716">
                  <c:v>61.933333333331099</c:v>
                </c:pt>
                <c:pt idx="3717">
                  <c:v>61.949999999997765</c:v>
                </c:pt>
                <c:pt idx="3718">
                  <c:v>61.96666666666443</c:v>
                </c:pt>
                <c:pt idx="3719">
                  <c:v>61.983333333331096</c:v>
                </c:pt>
                <c:pt idx="3720">
                  <c:v>61.999999999997762</c:v>
                </c:pt>
                <c:pt idx="3721">
                  <c:v>62.016666666664428</c:v>
                </c:pt>
                <c:pt idx="3722">
                  <c:v>62.033333333331093</c:v>
                </c:pt>
                <c:pt idx="3723">
                  <c:v>62.049999999997759</c:v>
                </c:pt>
                <c:pt idx="3724">
                  <c:v>62.066666666664425</c:v>
                </c:pt>
                <c:pt idx="3725">
                  <c:v>62.08333333333109</c:v>
                </c:pt>
                <c:pt idx="3726">
                  <c:v>62.099999999997756</c:v>
                </c:pt>
                <c:pt idx="3727">
                  <c:v>62.116666666664422</c:v>
                </c:pt>
                <c:pt idx="3728">
                  <c:v>62.133333333331088</c:v>
                </c:pt>
                <c:pt idx="3729">
                  <c:v>62.149999999997753</c:v>
                </c:pt>
                <c:pt idx="3730">
                  <c:v>62.166666666664419</c:v>
                </c:pt>
                <c:pt idx="3731">
                  <c:v>62.183333333331085</c:v>
                </c:pt>
                <c:pt idx="3732">
                  <c:v>62.19999999999775</c:v>
                </c:pt>
                <c:pt idx="3733">
                  <c:v>62.216666666664416</c:v>
                </c:pt>
                <c:pt idx="3734">
                  <c:v>62.233333333331082</c:v>
                </c:pt>
                <c:pt idx="3735">
                  <c:v>62.249999999997748</c:v>
                </c:pt>
                <c:pt idx="3736">
                  <c:v>62.266666666664413</c:v>
                </c:pt>
                <c:pt idx="3737">
                  <c:v>62.283333333331079</c:v>
                </c:pt>
                <c:pt idx="3738">
                  <c:v>62.299999999997745</c:v>
                </c:pt>
                <c:pt idx="3739">
                  <c:v>62.31666666666441</c:v>
                </c:pt>
                <c:pt idx="3740">
                  <c:v>62.333333333331076</c:v>
                </c:pt>
                <c:pt idx="3741">
                  <c:v>62.349999999997742</c:v>
                </c:pt>
                <c:pt idx="3742">
                  <c:v>62.366666666664408</c:v>
                </c:pt>
                <c:pt idx="3743">
                  <c:v>62.383333333331073</c:v>
                </c:pt>
                <c:pt idx="3744">
                  <c:v>62.399999999997739</c:v>
                </c:pt>
                <c:pt idx="3745">
                  <c:v>62.416666666664405</c:v>
                </c:pt>
                <c:pt idx="3746">
                  <c:v>62.43333333333107</c:v>
                </c:pt>
                <c:pt idx="3747">
                  <c:v>62.449999999997736</c:v>
                </c:pt>
                <c:pt idx="3748">
                  <c:v>62.466666666664402</c:v>
                </c:pt>
                <c:pt idx="3749">
                  <c:v>62.483333333331068</c:v>
                </c:pt>
                <c:pt idx="3750">
                  <c:v>62.499999999997733</c:v>
                </c:pt>
                <c:pt idx="3751">
                  <c:v>62.516666666664399</c:v>
                </c:pt>
                <c:pt idx="3752">
                  <c:v>62.533333333331065</c:v>
                </c:pt>
                <c:pt idx="3753">
                  <c:v>62.549999999997731</c:v>
                </c:pt>
                <c:pt idx="3754">
                  <c:v>62.566666666664396</c:v>
                </c:pt>
                <c:pt idx="3755">
                  <c:v>62.583333333331062</c:v>
                </c:pt>
                <c:pt idx="3756">
                  <c:v>62.599999999997728</c:v>
                </c:pt>
                <c:pt idx="3757">
                  <c:v>62.616666666664393</c:v>
                </c:pt>
                <c:pt idx="3758">
                  <c:v>62.633333333331059</c:v>
                </c:pt>
                <c:pt idx="3759">
                  <c:v>62.649999999997725</c:v>
                </c:pt>
                <c:pt idx="3760">
                  <c:v>62.666666666664391</c:v>
                </c:pt>
                <c:pt idx="3761">
                  <c:v>62.683333333331056</c:v>
                </c:pt>
                <c:pt idx="3762">
                  <c:v>62.699999999997722</c:v>
                </c:pt>
                <c:pt idx="3763">
                  <c:v>62.716666666664388</c:v>
                </c:pt>
                <c:pt idx="3764">
                  <c:v>62.733333333331053</c:v>
                </c:pt>
                <c:pt idx="3765">
                  <c:v>62.749999999997719</c:v>
                </c:pt>
                <c:pt idx="3766">
                  <c:v>62.766666666664385</c:v>
                </c:pt>
                <c:pt idx="3767">
                  <c:v>62.783333333331051</c:v>
                </c:pt>
                <c:pt idx="3768">
                  <c:v>62.799999999997716</c:v>
                </c:pt>
                <c:pt idx="3769">
                  <c:v>62.816666666664382</c:v>
                </c:pt>
                <c:pt idx="3770">
                  <c:v>62.833333333331048</c:v>
                </c:pt>
                <c:pt idx="3771">
                  <c:v>62.849999999997713</c:v>
                </c:pt>
                <c:pt idx="3772">
                  <c:v>62.866666666664379</c:v>
                </c:pt>
                <c:pt idx="3773">
                  <c:v>62.883333333331045</c:v>
                </c:pt>
                <c:pt idx="3774">
                  <c:v>62.899999999997711</c:v>
                </c:pt>
                <c:pt idx="3775">
                  <c:v>62.916666666664376</c:v>
                </c:pt>
                <c:pt idx="3776">
                  <c:v>62.933333333331042</c:v>
                </c:pt>
                <c:pt idx="3777">
                  <c:v>62.949999999997708</c:v>
                </c:pt>
                <c:pt idx="3778">
                  <c:v>62.966666666664374</c:v>
                </c:pt>
                <c:pt idx="3779">
                  <c:v>62.983333333331039</c:v>
                </c:pt>
                <c:pt idx="3780">
                  <c:v>62.999999999997705</c:v>
                </c:pt>
                <c:pt idx="3781">
                  <c:v>63.016666666664371</c:v>
                </c:pt>
                <c:pt idx="3782">
                  <c:v>63.033333333331036</c:v>
                </c:pt>
                <c:pt idx="3783">
                  <c:v>63.049999999997702</c:v>
                </c:pt>
                <c:pt idx="3784">
                  <c:v>63.066666666664368</c:v>
                </c:pt>
                <c:pt idx="3785">
                  <c:v>63.083333333331034</c:v>
                </c:pt>
                <c:pt idx="3786">
                  <c:v>63.099999999997699</c:v>
                </c:pt>
                <c:pt idx="3787">
                  <c:v>63.116666666664365</c:v>
                </c:pt>
                <c:pt idx="3788">
                  <c:v>63.133333333331031</c:v>
                </c:pt>
                <c:pt idx="3789">
                  <c:v>63.149999999997696</c:v>
                </c:pt>
                <c:pt idx="3790">
                  <c:v>63.166666666664362</c:v>
                </c:pt>
                <c:pt idx="3791">
                  <c:v>63.183333333331028</c:v>
                </c:pt>
                <c:pt idx="3792">
                  <c:v>63.199999999997694</c:v>
                </c:pt>
                <c:pt idx="3793">
                  <c:v>63.216666666664359</c:v>
                </c:pt>
                <c:pt idx="3794">
                  <c:v>63.233333333331025</c:v>
                </c:pt>
                <c:pt idx="3795">
                  <c:v>63.249999999997691</c:v>
                </c:pt>
                <c:pt idx="3796">
                  <c:v>63.266666666664356</c:v>
                </c:pt>
                <c:pt idx="3797">
                  <c:v>63.283333333331022</c:v>
                </c:pt>
                <c:pt idx="3798">
                  <c:v>63.299999999997688</c:v>
                </c:pt>
                <c:pt idx="3799">
                  <c:v>63.316666666664354</c:v>
                </c:pt>
                <c:pt idx="3800">
                  <c:v>63.333333333331019</c:v>
                </c:pt>
                <c:pt idx="3801">
                  <c:v>63.349999999997685</c:v>
                </c:pt>
                <c:pt idx="3802">
                  <c:v>63.366666666664351</c:v>
                </c:pt>
                <c:pt idx="3803">
                  <c:v>63.383333333331016</c:v>
                </c:pt>
                <c:pt idx="3804">
                  <c:v>63.399999999997682</c:v>
                </c:pt>
                <c:pt idx="3805">
                  <c:v>63.416666666664348</c:v>
                </c:pt>
                <c:pt idx="3806">
                  <c:v>63.433333333331014</c:v>
                </c:pt>
                <c:pt idx="3807">
                  <c:v>63.449999999997679</c:v>
                </c:pt>
                <c:pt idx="3808">
                  <c:v>63.466666666664345</c:v>
                </c:pt>
                <c:pt idx="3809">
                  <c:v>63.483333333331011</c:v>
                </c:pt>
                <c:pt idx="3810">
                  <c:v>63.499999999997677</c:v>
                </c:pt>
                <c:pt idx="3811">
                  <c:v>63.516666666664342</c:v>
                </c:pt>
                <c:pt idx="3812">
                  <c:v>63.533333333331008</c:v>
                </c:pt>
                <c:pt idx="3813">
                  <c:v>63.549999999997674</c:v>
                </c:pt>
                <c:pt idx="3814">
                  <c:v>63.566666666664339</c:v>
                </c:pt>
                <c:pt idx="3815">
                  <c:v>63.583333333331005</c:v>
                </c:pt>
                <c:pt idx="3816">
                  <c:v>63.599999999997671</c:v>
                </c:pt>
                <c:pt idx="3817">
                  <c:v>63.616666666664337</c:v>
                </c:pt>
                <c:pt idx="3818">
                  <c:v>63.633333333331002</c:v>
                </c:pt>
                <c:pt idx="3819">
                  <c:v>63.649999999997668</c:v>
                </c:pt>
                <c:pt idx="3820">
                  <c:v>63.666666666664334</c:v>
                </c:pt>
                <c:pt idx="3821">
                  <c:v>63.683333333330999</c:v>
                </c:pt>
                <c:pt idx="3822">
                  <c:v>63.699999999997665</c:v>
                </c:pt>
                <c:pt idx="3823">
                  <c:v>63.716666666664331</c:v>
                </c:pt>
                <c:pt idx="3824">
                  <c:v>63.733333333330997</c:v>
                </c:pt>
                <c:pt idx="3825">
                  <c:v>63.749999999997662</c:v>
                </c:pt>
                <c:pt idx="3826">
                  <c:v>63.766666666664328</c:v>
                </c:pt>
                <c:pt idx="3827">
                  <c:v>63.783333333330994</c:v>
                </c:pt>
                <c:pt idx="3828">
                  <c:v>63.799999999997659</c:v>
                </c:pt>
                <c:pt idx="3829">
                  <c:v>63.816666666664325</c:v>
                </c:pt>
                <c:pt idx="3830">
                  <c:v>63.833333333330991</c:v>
                </c:pt>
                <c:pt idx="3831">
                  <c:v>63.849999999997657</c:v>
                </c:pt>
                <c:pt idx="3832">
                  <c:v>63.866666666664322</c:v>
                </c:pt>
                <c:pt idx="3833">
                  <c:v>63.883333333330988</c:v>
                </c:pt>
                <c:pt idx="3834">
                  <c:v>63.899999999997654</c:v>
                </c:pt>
                <c:pt idx="3835">
                  <c:v>63.91666666666432</c:v>
                </c:pt>
                <c:pt idx="3836">
                  <c:v>63.933333333330985</c:v>
                </c:pt>
                <c:pt idx="3837">
                  <c:v>63.949999999997651</c:v>
                </c:pt>
                <c:pt idx="3838">
                  <c:v>63.966666666664317</c:v>
                </c:pt>
                <c:pt idx="3839">
                  <c:v>63.983333333330982</c:v>
                </c:pt>
                <c:pt idx="3840">
                  <c:v>63.999999999997648</c:v>
                </c:pt>
                <c:pt idx="3841">
                  <c:v>64.016666666664321</c:v>
                </c:pt>
                <c:pt idx="3842">
                  <c:v>64.033333333330987</c:v>
                </c:pt>
                <c:pt idx="3843">
                  <c:v>64.049999999997652</c:v>
                </c:pt>
                <c:pt idx="3844">
                  <c:v>64.066666666664318</c:v>
                </c:pt>
                <c:pt idx="3845">
                  <c:v>64.083333333330984</c:v>
                </c:pt>
                <c:pt idx="3846">
                  <c:v>64.09999999999765</c:v>
                </c:pt>
                <c:pt idx="3847">
                  <c:v>64.116666666664315</c:v>
                </c:pt>
                <c:pt idx="3848">
                  <c:v>64.133333333330981</c:v>
                </c:pt>
                <c:pt idx="3849">
                  <c:v>64.149999999997647</c:v>
                </c:pt>
                <c:pt idx="3850">
                  <c:v>64.166666666664312</c:v>
                </c:pt>
                <c:pt idx="3851">
                  <c:v>64.183333333330978</c:v>
                </c:pt>
                <c:pt idx="3852">
                  <c:v>64.199999999997644</c:v>
                </c:pt>
                <c:pt idx="3853">
                  <c:v>64.21666666666431</c:v>
                </c:pt>
                <c:pt idx="3854">
                  <c:v>64.233333333330975</c:v>
                </c:pt>
                <c:pt idx="3855">
                  <c:v>64.249999999997641</c:v>
                </c:pt>
                <c:pt idx="3856">
                  <c:v>64.266666666664307</c:v>
                </c:pt>
                <c:pt idx="3857">
                  <c:v>64.283333333330972</c:v>
                </c:pt>
                <c:pt idx="3858">
                  <c:v>64.299999999997638</c:v>
                </c:pt>
                <c:pt idx="3859">
                  <c:v>64.316666666664304</c:v>
                </c:pt>
                <c:pt idx="3860">
                  <c:v>64.33333333333097</c:v>
                </c:pt>
                <c:pt idx="3861">
                  <c:v>64.349999999997635</c:v>
                </c:pt>
                <c:pt idx="3862">
                  <c:v>64.366666666664301</c:v>
                </c:pt>
                <c:pt idx="3863">
                  <c:v>64.383333333330967</c:v>
                </c:pt>
                <c:pt idx="3864">
                  <c:v>64.399999999997632</c:v>
                </c:pt>
                <c:pt idx="3865">
                  <c:v>64.416666666664298</c:v>
                </c:pt>
                <c:pt idx="3866">
                  <c:v>64.433333333330964</c:v>
                </c:pt>
                <c:pt idx="3867">
                  <c:v>64.44999999999763</c:v>
                </c:pt>
                <c:pt idx="3868">
                  <c:v>64.466666666664295</c:v>
                </c:pt>
                <c:pt idx="3869">
                  <c:v>64.483333333330961</c:v>
                </c:pt>
                <c:pt idx="3870">
                  <c:v>64.499999999997627</c:v>
                </c:pt>
                <c:pt idx="3871">
                  <c:v>64.516666666664293</c:v>
                </c:pt>
                <c:pt idx="3872">
                  <c:v>64.533333333330958</c:v>
                </c:pt>
                <c:pt idx="3873">
                  <c:v>64.549999999997624</c:v>
                </c:pt>
                <c:pt idx="3874">
                  <c:v>64.56666666666429</c:v>
                </c:pt>
                <c:pt idx="3875">
                  <c:v>64.583333333330955</c:v>
                </c:pt>
                <c:pt idx="3876">
                  <c:v>64.599999999997621</c:v>
                </c:pt>
                <c:pt idx="3877">
                  <c:v>64.616666666664287</c:v>
                </c:pt>
                <c:pt idx="3878">
                  <c:v>64.633333333330953</c:v>
                </c:pt>
                <c:pt idx="3879">
                  <c:v>64.649999999997618</c:v>
                </c:pt>
                <c:pt idx="3880">
                  <c:v>64.666666666664284</c:v>
                </c:pt>
                <c:pt idx="3881">
                  <c:v>64.68333333333095</c:v>
                </c:pt>
                <c:pt idx="3882">
                  <c:v>64.699999999997615</c:v>
                </c:pt>
                <c:pt idx="3883">
                  <c:v>64.716666666664281</c:v>
                </c:pt>
                <c:pt idx="3884">
                  <c:v>64.733333333330947</c:v>
                </c:pt>
                <c:pt idx="3885">
                  <c:v>64.749999999997613</c:v>
                </c:pt>
                <c:pt idx="3886">
                  <c:v>64.766666666664278</c:v>
                </c:pt>
                <c:pt idx="3887">
                  <c:v>64.783333333330944</c:v>
                </c:pt>
                <c:pt idx="3888">
                  <c:v>64.79999999999761</c:v>
                </c:pt>
                <c:pt idx="3889">
                  <c:v>64.816666666664275</c:v>
                </c:pt>
                <c:pt idx="3890">
                  <c:v>64.833333333330941</c:v>
                </c:pt>
                <c:pt idx="3891">
                  <c:v>64.849999999997607</c:v>
                </c:pt>
                <c:pt idx="3892">
                  <c:v>64.866666666664273</c:v>
                </c:pt>
                <c:pt idx="3893">
                  <c:v>64.883333333330938</c:v>
                </c:pt>
                <c:pt idx="3894">
                  <c:v>64.899999999997604</c:v>
                </c:pt>
                <c:pt idx="3895">
                  <c:v>64.91666666666427</c:v>
                </c:pt>
                <c:pt idx="3896">
                  <c:v>64.933333333330935</c:v>
                </c:pt>
                <c:pt idx="3897">
                  <c:v>64.949999999997601</c:v>
                </c:pt>
                <c:pt idx="3898">
                  <c:v>64.966666666664267</c:v>
                </c:pt>
                <c:pt idx="3899">
                  <c:v>64.983333333330933</c:v>
                </c:pt>
                <c:pt idx="3900">
                  <c:v>64.999999999997598</c:v>
                </c:pt>
                <c:pt idx="3901">
                  <c:v>65.016666666664264</c:v>
                </c:pt>
                <c:pt idx="3902">
                  <c:v>65.03333333333093</c:v>
                </c:pt>
                <c:pt idx="3903">
                  <c:v>65.049999999997596</c:v>
                </c:pt>
                <c:pt idx="3904">
                  <c:v>65.066666666664261</c:v>
                </c:pt>
                <c:pt idx="3905">
                  <c:v>65.083333333330927</c:v>
                </c:pt>
                <c:pt idx="3906">
                  <c:v>65.099999999997593</c:v>
                </c:pt>
                <c:pt idx="3907">
                  <c:v>65.116666666664258</c:v>
                </c:pt>
                <c:pt idx="3908">
                  <c:v>65.133333333330924</c:v>
                </c:pt>
                <c:pt idx="3909">
                  <c:v>65.14999999999759</c:v>
                </c:pt>
                <c:pt idx="3910">
                  <c:v>65.166666666664256</c:v>
                </c:pt>
                <c:pt idx="3911">
                  <c:v>65.183333333330921</c:v>
                </c:pt>
                <c:pt idx="3912">
                  <c:v>65.199999999997587</c:v>
                </c:pt>
                <c:pt idx="3913">
                  <c:v>65.216666666664253</c:v>
                </c:pt>
                <c:pt idx="3914">
                  <c:v>65.233333333330918</c:v>
                </c:pt>
                <c:pt idx="3915">
                  <c:v>65.249999999997584</c:v>
                </c:pt>
                <c:pt idx="3916">
                  <c:v>65.26666666666425</c:v>
                </c:pt>
                <c:pt idx="3917">
                  <c:v>65.283333333330916</c:v>
                </c:pt>
                <c:pt idx="3918">
                  <c:v>65.299999999997581</c:v>
                </c:pt>
                <c:pt idx="3919">
                  <c:v>65.316666666664247</c:v>
                </c:pt>
                <c:pt idx="3920">
                  <c:v>65.333333333330913</c:v>
                </c:pt>
                <c:pt idx="3921">
                  <c:v>65.349999999997578</c:v>
                </c:pt>
                <c:pt idx="3922">
                  <c:v>65.366666666664244</c:v>
                </c:pt>
                <c:pt idx="3923">
                  <c:v>65.38333333333091</c:v>
                </c:pt>
                <c:pt idx="3924">
                  <c:v>65.399999999997576</c:v>
                </c:pt>
                <c:pt idx="3925">
                  <c:v>65.416666666664241</c:v>
                </c:pt>
                <c:pt idx="3926">
                  <c:v>65.433333333330907</c:v>
                </c:pt>
                <c:pt idx="3927">
                  <c:v>65.449999999997573</c:v>
                </c:pt>
                <c:pt idx="3928">
                  <c:v>65.466666666664239</c:v>
                </c:pt>
                <c:pt idx="3929">
                  <c:v>65.483333333330904</c:v>
                </c:pt>
                <c:pt idx="3930">
                  <c:v>65.49999999999757</c:v>
                </c:pt>
                <c:pt idx="3931">
                  <c:v>65.516666666664236</c:v>
                </c:pt>
                <c:pt idx="3932">
                  <c:v>65.533333333330901</c:v>
                </c:pt>
                <c:pt idx="3933">
                  <c:v>65.549999999997567</c:v>
                </c:pt>
                <c:pt idx="3934">
                  <c:v>65.566666666664233</c:v>
                </c:pt>
                <c:pt idx="3935">
                  <c:v>65.583333333330899</c:v>
                </c:pt>
                <c:pt idx="3936">
                  <c:v>65.599999999997564</c:v>
                </c:pt>
                <c:pt idx="3937">
                  <c:v>65.61666666666423</c:v>
                </c:pt>
                <c:pt idx="3938">
                  <c:v>65.633333333330896</c:v>
                </c:pt>
                <c:pt idx="3939">
                  <c:v>65.649999999997561</c:v>
                </c:pt>
                <c:pt idx="3940">
                  <c:v>65.666666666664227</c:v>
                </c:pt>
                <c:pt idx="3941">
                  <c:v>65.683333333330893</c:v>
                </c:pt>
                <c:pt idx="3942">
                  <c:v>65.699999999997559</c:v>
                </c:pt>
                <c:pt idx="3943">
                  <c:v>65.716666666664224</c:v>
                </c:pt>
                <c:pt idx="3944">
                  <c:v>65.73333333333089</c:v>
                </c:pt>
                <c:pt idx="3945">
                  <c:v>65.749999999997556</c:v>
                </c:pt>
                <c:pt idx="3946">
                  <c:v>65.766666666664221</c:v>
                </c:pt>
                <c:pt idx="3947">
                  <c:v>65.783333333330887</c:v>
                </c:pt>
                <c:pt idx="3948">
                  <c:v>65.799999999997553</c:v>
                </c:pt>
                <c:pt idx="3949">
                  <c:v>65.816666666664219</c:v>
                </c:pt>
                <c:pt idx="3950">
                  <c:v>65.833333333330884</c:v>
                </c:pt>
                <c:pt idx="3951">
                  <c:v>65.84999999999755</c:v>
                </c:pt>
                <c:pt idx="3952">
                  <c:v>65.866666666664216</c:v>
                </c:pt>
                <c:pt idx="3953">
                  <c:v>65.883333333330881</c:v>
                </c:pt>
                <c:pt idx="3954">
                  <c:v>65.899999999997547</c:v>
                </c:pt>
                <c:pt idx="3955">
                  <c:v>65.916666666664213</c:v>
                </c:pt>
                <c:pt idx="3956">
                  <c:v>65.933333333330879</c:v>
                </c:pt>
                <c:pt idx="3957">
                  <c:v>65.949999999997544</c:v>
                </c:pt>
                <c:pt idx="3958">
                  <c:v>65.96666666666421</c:v>
                </c:pt>
                <c:pt idx="3959">
                  <c:v>65.983333333330876</c:v>
                </c:pt>
                <c:pt idx="3960">
                  <c:v>65.999999999997542</c:v>
                </c:pt>
                <c:pt idx="3961">
                  <c:v>66.016666666664207</c:v>
                </c:pt>
                <c:pt idx="3962">
                  <c:v>66.033333333330873</c:v>
                </c:pt>
                <c:pt idx="3963">
                  <c:v>66.049999999997539</c:v>
                </c:pt>
                <c:pt idx="3964">
                  <c:v>66.066666666664204</c:v>
                </c:pt>
                <c:pt idx="3965">
                  <c:v>66.08333333333087</c:v>
                </c:pt>
                <c:pt idx="3966">
                  <c:v>66.099999999997536</c:v>
                </c:pt>
                <c:pt idx="3967">
                  <c:v>66.116666666664202</c:v>
                </c:pt>
                <c:pt idx="3968">
                  <c:v>66.133333333330867</c:v>
                </c:pt>
                <c:pt idx="3969">
                  <c:v>66.149999999997533</c:v>
                </c:pt>
                <c:pt idx="3970">
                  <c:v>66.166666666664199</c:v>
                </c:pt>
                <c:pt idx="3971">
                  <c:v>66.183333333330864</c:v>
                </c:pt>
                <c:pt idx="3972">
                  <c:v>66.19999999999753</c:v>
                </c:pt>
                <c:pt idx="3973">
                  <c:v>66.216666666664196</c:v>
                </c:pt>
                <c:pt idx="3974">
                  <c:v>66.233333333330862</c:v>
                </c:pt>
                <c:pt idx="3975">
                  <c:v>66.249999999997527</c:v>
                </c:pt>
                <c:pt idx="3976">
                  <c:v>66.266666666664193</c:v>
                </c:pt>
                <c:pt idx="3977">
                  <c:v>66.283333333330859</c:v>
                </c:pt>
                <c:pt idx="3978">
                  <c:v>66.299999999997524</c:v>
                </c:pt>
                <c:pt idx="3979">
                  <c:v>66.31666666666419</c:v>
                </c:pt>
                <c:pt idx="3980">
                  <c:v>66.333333333330856</c:v>
                </c:pt>
                <c:pt idx="3981">
                  <c:v>66.349999999997522</c:v>
                </c:pt>
                <c:pt idx="3982">
                  <c:v>66.366666666664187</c:v>
                </c:pt>
                <c:pt idx="3983">
                  <c:v>66.383333333330853</c:v>
                </c:pt>
                <c:pt idx="3984">
                  <c:v>66.399999999997519</c:v>
                </c:pt>
                <c:pt idx="3985">
                  <c:v>66.416666666664185</c:v>
                </c:pt>
                <c:pt idx="3986">
                  <c:v>66.43333333333085</c:v>
                </c:pt>
                <c:pt idx="3987">
                  <c:v>66.449999999997516</c:v>
                </c:pt>
                <c:pt idx="3988">
                  <c:v>66.466666666664182</c:v>
                </c:pt>
                <c:pt idx="3989">
                  <c:v>66.483333333330847</c:v>
                </c:pt>
                <c:pt idx="3990">
                  <c:v>66.499999999997513</c:v>
                </c:pt>
                <c:pt idx="3991">
                  <c:v>66.516666666664179</c:v>
                </c:pt>
                <c:pt idx="3992">
                  <c:v>66.533333333330845</c:v>
                </c:pt>
                <c:pt idx="3993">
                  <c:v>66.54999999999751</c:v>
                </c:pt>
                <c:pt idx="3994">
                  <c:v>66.566666666664176</c:v>
                </c:pt>
                <c:pt idx="3995">
                  <c:v>66.583333333330842</c:v>
                </c:pt>
                <c:pt idx="3996">
                  <c:v>66.599999999997507</c:v>
                </c:pt>
                <c:pt idx="3997">
                  <c:v>66.616666666664173</c:v>
                </c:pt>
                <c:pt idx="3998">
                  <c:v>66.633333333330839</c:v>
                </c:pt>
                <c:pt idx="3999">
                  <c:v>66.649999999997505</c:v>
                </c:pt>
                <c:pt idx="4000">
                  <c:v>66.66666666666417</c:v>
                </c:pt>
                <c:pt idx="4001">
                  <c:v>66.683333333330836</c:v>
                </c:pt>
                <c:pt idx="4002">
                  <c:v>66.699999999997502</c:v>
                </c:pt>
                <c:pt idx="4003">
                  <c:v>66.716666666664167</c:v>
                </c:pt>
                <c:pt idx="4004">
                  <c:v>66.733333333330833</c:v>
                </c:pt>
                <c:pt idx="4005">
                  <c:v>66.749999999997499</c:v>
                </c:pt>
                <c:pt idx="4006">
                  <c:v>66.766666666664165</c:v>
                </c:pt>
                <c:pt idx="4007">
                  <c:v>66.78333333333083</c:v>
                </c:pt>
                <c:pt idx="4008">
                  <c:v>66.799999999997496</c:v>
                </c:pt>
                <c:pt idx="4009">
                  <c:v>66.816666666664162</c:v>
                </c:pt>
                <c:pt idx="4010">
                  <c:v>66.833333333330827</c:v>
                </c:pt>
                <c:pt idx="4011">
                  <c:v>66.849999999997493</c:v>
                </c:pt>
                <c:pt idx="4012">
                  <c:v>66.866666666664159</c:v>
                </c:pt>
                <c:pt idx="4013">
                  <c:v>66.883333333330825</c:v>
                </c:pt>
                <c:pt idx="4014">
                  <c:v>66.89999999999749</c:v>
                </c:pt>
                <c:pt idx="4015">
                  <c:v>66.916666666664156</c:v>
                </c:pt>
                <c:pt idx="4016">
                  <c:v>66.933333333330822</c:v>
                </c:pt>
                <c:pt idx="4017">
                  <c:v>66.949999999997488</c:v>
                </c:pt>
                <c:pt idx="4018">
                  <c:v>66.966666666664153</c:v>
                </c:pt>
                <c:pt idx="4019">
                  <c:v>66.983333333330819</c:v>
                </c:pt>
                <c:pt idx="4020">
                  <c:v>66.999999999997485</c:v>
                </c:pt>
                <c:pt idx="4021">
                  <c:v>67.01666666666415</c:v>
                </c:pt>
                <c:pt idx="4022">
                  <c:v>67.033333333330816</c:v>
                </c:pt>
                <c:pt idx="4023">
                  <c:v>67.049999999997482</c:v>
                </c:pt>
                <c:pt idx="4024">
                  <c:v>67.066666666664148</c:v>
                </c:pt>
                <c:pt idx="4025">
                  <c:v>67.083333333330813</c:v>
                </c:pt>
                <c:pt idx="4026">
                  <c:v>67.099999999997479</c:v>
                </c:pt>
                <c:pt idx="4027">
                  <c:v>67.116666666664145</c:v>
                </c:pt>
                <c:pt idx="4028">
                  <c:v>67.13333333333081</c:v>
                </c:pt>
                <c:pt idx="4029">
                  <c:v>67.149999999997476</c:v>
                </c:pt>
                <c:pt idx="4030">
                  <c:v>67.166666666664142</c:v>
                </c:pt>
                <c:pt idx="4031">
                  <c:v>67.183333333330808</c:v>
                </c:pt>
                <c:pt idx="4032">
                  <c:v>67.199999999997473</c:v>
                </c:pt>
                <c:pt idx="4033">
                  <c:v>67.216666666664139</c:v>
                </c:pt>
                <c:pt idx="4034">
                  <c:v>67.233333333330805</c:v>
                </c:pt>
                <c:pt idx="4035">
                  <c:v>67.24999999999747</c:v>
                </c:pt>
                <c:pt idx="4036">
                  <c:v>67.266666666664136</c:v>
                </c:pt>
                <c:pt idx="4037">
                  <c:v>67.283333333330802</c:v>
                </c:pt>
                <c:pt idx="4038">
                  <c:v>67.299999999997468</c:v>
                </c:pt>
                <c:pt idx="4039">
                  <c:v>67.316666666664133</c:v>
                </c:pt>
                <c:pt idx="4040">
                  <c:v>67.333333333330799</c:v>
                </c:pt>
                <c:pt idx="4041">
                  <c:v>67.349999999997465</c:v>
                </c:pt>
                <c:pt idx="4042">
                  <c:v>67.366666666664131</c:v>
                </c:pt>
                <c:pt idx="4043">
                  <c:v>67.383333333330796</c:v>
                </c:pt>
                <c:pt idx="4044">
                  <c:v>67.399999999997462</c:v>
                </c:pt>
                <c:pt idx="4045">
                  <c:v>67.416666666664128</c:v>
                </c:pt>
                <c:pt idx="4046">
                  <c:v>67.433333333330793</c:v>
                </c:pt>
                <c:pt idx="4047">
                  <c:v>67.449999999997459</c:v>
                </c:pt>
                <c:pt idx="4048">
                  <c:v>67.466666666664125</c:v>
                </c:pt>
                <c:pt idx="4049">
                  <c:v>67.483333333330791</c:v>
                </c:pt>
                <c:pt idx="4050">
                  <c:v>67.499999999997456</c:v>
                </c:pt>
                <c:pt idx="4051">
                  <c:v>67.516666666664122</c:v>
                </c:pt>
                <c:pt idx="4052">
                  <c:v>67.533333333330788</c:v>
                </c:pt>
                <c:pt idx="4053">
                  <c:v>67.549999999997453</c:v>
                </c:pt>
                <c:pt idx="4054">
                  <c:v>67.566666666664119</c:v>
                </c:pt>
                <c:pt idx="4055">
                  <c:v>67.583333333330785</c:v>
                </c:pt>
                <c:pt idx="4056">
                  <c:v>67.599999999997451</c:v>
                </c:pt>
                <c:pt idx="4057">
                  <c:v>67.616666666664116</c:v>
                </c:pt>
                <c:pt idx="4058">
                  <c:v>67.633333333330782</c:v>
                </c:pt>
                <c:pt idx="4059">
                  <c:v>67.649999999997448</c:v>
                </c:pt>
                <c:pt idx="4060">
                  <c:v>67.666666666664113</c:v>
                </c:pt>
                <c:pt idx="4061">
                  <c:v>67.683333333330779</c:v>
                </c:pt>
                <c:pt idx="4062">
                  <c:v>67.699999999997445</c:v>
                </c:pt>
                <c:pt idx="4063">
                  <c:v>67.716666666664111</c:v>
                </c:pt>
                <c:pt idx="4064">
                  <c:v>67.733333333330776</c:v>
                </c:pt>
                <c:pt idx="4065">
                  <c:v>67.749999999997442</c:v>
                </c:pt>
                <c:pt idx="4066">
                  <c:v>67.766666666664108</c:v>
                </c:pt>
                <c:pt idx="4067">
                  <c:v>67.783333333330773</c:v>
                </c:pt>
                <c:pt idx="4068">
                  <c:v>67.799999999997439</c:v>
                </c:pt>
                <c:pt idx="4069">
                  <c:v>67.816666666664105</c:v>
                </c:pt>
                <c:pt idx="4070">
                  <c:v>67.833333333330771</c:v>
                </c:pt>
                <c:pt idx="4071">
                  <c:v>67.849999999997436</c:v>
                </c:pt>
                <c:pt idx="4072">
                  <c:v>67.866666666664102</c:v>
                </c:pt>
                <c:pt idx="4073">
                  <c:v>67.883333333330768</c:v>
                </c:pt>
                <c:pt idx="4074">
                  <c:v>67.899999999997434</c:v>
                </c:pt>
                <c:pt idx="4075">
                  <c:v>67.916666666664099</c:v>
                </c:pt>
                <c:pt idx="4076">
                  <c:v>67.933333333330765</c:v>
                </c:pt>
                <c:pt idx="4077">
                  <c:v>67.949999999997431</c:v>
                </c:pt>
                <c:pt idx="4078">
                  <c:v>67.966666666664096</c:v>
                </c:pt>
                <c:pt idx="4079">
                  <c:v>67.983333333330762</c:v>
                </c:pt>
                <c:pt idx="4080">
                  <c:v>67.999999999997428</c:v>
                </c:pt>
                <c:pt idx="4081">
                  <c:v>68.016666666664094</c:v>
                </c:pt>
                <c:pt idx="4082">
                  <c:v>68.033333333330759</c:v>
                </c:pt>
                <c:pt idx="4083">
                  <c:v>68.049999999997425</c:v>
                </c:pt>
                <c:pt idx="4084">
                  <c:v>68.066666666664091</c:v>
                </c:pt>
                <c:pt idx="4085">
                  <c:v>68.083333333330756</c:v>
                </c:pt>
                <c:pt idx="4086">
                  <c:v>68.099999999997422</c:v>
                </c:pt>
                <c:pt idx="4087">
                  <c:v>68.116666666664088</c:v>
                </c:pt>
                <c:pt idx="4088">
                  <c:v>68.133333333330754</c:v>
                </c:pt>
                <c:pt idx="4089">
                  <c:v>68.149999999997419</c:v>
                </c:pt>
                <c:pt idx="4090">
                  <c:v>68.166666666664085</c:v>
                </c:pt>
                <c:pt idx="4091">
                  <c:v>68.183333333330751</c:v>
                </c:pt>
                <c:pt idx="4092">
                  <c:v>68.199999999997416</c:v>
                </c:pt>
                <c:pt idx="4093">
                  <c:v>68.216666666664082</c:v>
                </c:pt>
                <c:pt idx="4094">
                  <c:v>68.233333333330748</c:v>
                </c:pt>
                <c:pt idx="4095">
                  <c:v>68.249999999997414</c:v>
                </c:pt>
                <c:pt idx="4096">
                  <c:v>68.266666666664079</c:v>
                </c:pt>
                <c:pt idx="4097">
                  <c:v>68.283333333330745</c:v>
                </c:pt>
                <c:pt idx="4098">
                  <c:v>68.299999999997411</c:v>
                </c:pt>
                <c:pt idx="4099">
                  <c:v>68.316666666664077</c:v>
                </c:pt>
                <c:pt idx="4100">
                  <c:v>68.333333333330742</c:v>
                </c:pt>
                <c:pt idx="4101">
                  <c:v>68.349999999997408</c:v>
                </c:pt>
                <c:pt idx="4102">
                  <c:v>68.366666666664074</c:v>
                </c:pt>
                <c:pt idx="4103">
                  <c:v>68.383333333330739</c:v>
                </c:pt>
                <c:pt idx="4104">
                  <c:v>68.399999999997405</c:v>
                </c:pt>
                <c:pt idx="4105">
                  <c:v>68.416666666664071</c:v>
                </c:pt>
                <c:pt idx="4106">
                  <c:v>68.433333333330737</c:v>
                </c:pt>
                <c:pt idx="4107">
                  <c:v>68.449999999997402</c:v>
                </c:pt>
                <c:pt idx="4108">
                  <c:v>68.466666666664068</c:v>
                </c:pt>
                <c:pt idx="4109">
                  <c:v>68.483333333330734</c:v>
                </c:pt>
                <c:pt idx="4110">
                  <c:v>68.499999999997399</c:v>
                </c:pt>
                <c:pt idx="4111">
                  <c:v>68.516666666664065</c:v>
                </c:pt>
                <c:pt idx="4112">
                  <c:v>68.533333333330731</c:v>
                </c:pt>
                <c:pt idx="4113">
                  <c:v>68.549999999997397</c:v>
                </c:pt>
                <c:pt idx="4114">
                  <c:v>68.566666666664062</c:v>
                </c:pt>
                <c:pt idx="4115">
                  <c:v>68.583333333330728</c:v>
                </c:pt>
                <c:pt idx="4116">
                  <c:v>68.599999999997394</c:v>
                </c:pt>
                <c:pt idx="4117">
                  <c:v>68.616666666664059</c:v>
                </c:pt>
                <c:pt idx="4118">
                  <c:v>68.633333333330725</c:v>
                </c:pt>
                <c:pt idx="4119">
                  <c:v>68.649999999997391</c:v>
                </c:pt>
                <c:pt idx="4120">
                  <c:v>68.666666666664057</c:v>
                </c:pt>
                <c:pt idx="4121">
                  <c:v>68.683333333330722</c:v>
                </c:pt>
                <c:pt idx="4122">
                  <c:v>68.699999999997388</c:v>
                </c:pt>
                <c:pt idx="4123">
                  <c:v>68.716666666664054</c:v>
                </c:pt>
                <c:pt idx="4124">
                  <c:v>68.733333333330719</c:v>
                </c:pt>
                <c:pt idx="4125">
                  <c:v>68.749999999997385</c:v>
                </c:pt>
                <c:pt idx="4126">
                  <c:v>68.766666666664051</c:v>
                </c:pt>
                <c:pt idx="4127">
                  <c:v>68.783333333330717</c:v>
                </c:pt>
                <c:pt idx="4128">
                  <c:v>68.799999999997382</c:v>
                </c:pt>
                <c:pt idx="4129">
                  <c:v>68.816666666664048</c:v>
                </c:pt>
                <c:pt idx="4130">
                  <c:v>68.833333333330714</c:v>
                </c:pt>
                <c:pt idx="4131">
                  <c:v>68.84999999999738</c:v>
                </c:pt>
                <c:pt idx="4132">
                  <c:v>68.866666666664045</c:v>
                </c:pt>
                <c:pt idx="4133">
                  <c:v>68.883333333330711</c:v>
                </c:pt>
                <c:pt idx="4134">
                  <c:v>68.899999999997377</c:v>
                </c:pt>
                <c:pt idx="4135">
                  <c:v>68.916666666664042</c:v>
                </c:pt>
                <c:pt idx="4136">
                  <c:v>68.933333333330708</c:v>
                </c:pt>
                <c:pt idx="4137">
                  <c:v>68.949999999997374</c:v>
                </c:pt>
                <c:pt idx="4138">
                  <c:v>68.96666666666404</c:v>
                </c:pt>
                <c:pt idx="4139">
                  <c:v>68.983333333330705</c:v>
                </c:pt>
                <c:pt idx="4140">
                  <c:v>68.999999999997371</c:v>
                </c:pt>
                <c:pt idx="4141">
                  <c:v>69.016666666664037</c:v>
                </c:pt>
                <c:pt idx="4142">
                  <c:v>69.033333333330702</c:v>
                </c:pt>
                <c:pt idx="4143">
                  <c:v>69.049999999997368</c:v>
                </c:pt>
                <c:pt idx="4144">
                  <c:v>69.066666666664034</c:v>
                </c:pt>
                <c:pt idx="4145">
                  <c:v>69.0833333333307</c:v>
                </c:pt>
                <c:pt idx="4146">
                  <c:v>69.099999999997365</c:v>
                </c:pt>
                <c:pt idx="4147">
                  <c:v>69.116666666664031</c:v>
                </c:pt>
                <c:pt idx="4148">
                  <c:v>69.133333333330697</c:v>
                </c:pt>
                <c:pt idx="4149">
                  <c:v>69.149999999997362</c:v>
                </c:pt>
                <c:pt idx="4150">
                  <c:v>69.166666666664028</c:v>
                </c:pt>
                <c:pt idx="4151">
                  <c:v>69.183333333330694</c:v>
                </c:pt>
                <c:pt idx="4152">
                  <c:v>69.19999999999736</c:v>
                </c:pt>
                <c:pt idx="4153">
                  <c:v>69.216666666664025</c:v>
                </c:pt>
                <c:pt idx="4154">
                  <c:v>69.233333333330691</c:v>
                </c:pt>
                <c:pt idx="4155">
                  <c:v>69.249999999997357</c:v>
                </c:pt>
                <c:pt idx="4156">
                  <c:v>69.266666666664023</c:v>
                </c:pt>
                <c:pt idx="4157">
                  <c:v>69.283333333330688</c:v>
                </c:pt>
                <c:pt idx="4158">
                  <c:v>69.299999999997354</c:v>
                </c:pt>
                <c:pt idx="4159">
                  <c:v>69.31666666666402</c:v>
                </c:pt>
                <c:pt idx="4160">
                  <c:v>69.333333333330685</c:v>
                </c:pt>
                <c:pt idx="4161">
                  <c:v>69.349999999997351</c:v>
                </c:pt>
                <c:pt idx="4162">
                  <c:v>69.366666666664017</c:v>
                </c:pt>
                <c:pt idx="4163">
                  <c:v>69.383333333330683</c:v>
                </c:pt>
                <c:pt idx="4164">
                  <c:v>69.399999999997348</c:v>
                </c:pt>
                <c:pt idx="4165">
                  <c:v>69.416666666664014</c:v>
                </c:pt>
                <c:pt idx="4166">
                  <c:v>69.43333333333068</c:v>
                </c:pt>
                <c:pt idx="4167">
                  <c:v>69.449999999997345</c:v>
                </c:pt>
                <c:pt idx="4168">
                  <c:v>69.466666666664011</c:v>
                </c:pt>
                <c:pt idx="4169">
                  <c:v>69.483333333330677</c:v>
                </c:pt>
                <c:pt idx="4170">
                  <c:v>69.499999999997343</c:v>
                </c:pt>
                <c:pt idx="4171">
                  <c:v>69.516666666664008</c:v>
                </c:pt>
                <c:pt idx="4172">
                  <c:v>69.533333333330674</c:v>
                </c:pt>
                <c:pt idx="4173">
                  <c:v>69.54999999999734</c:v>
                </c:pt>
                <c:pt idx="4174">
                  <c:v>69.566666666664005</c:v>
                </c:pt>
                <c:pt idx="4175">
                  <c:v>69.583333333330671</c:v>
                </c:pt>
                <c:pt idx="4176">
                  <c:v>69.599999999997337</c:v>
                </c:pt>
                <c:pt idx="4177">
                  <c:v>69.616666666664003</c:v>
                </c:pt>
                <c:pt idx="4178">
                  <c:v>69.633333333330668</c:v>
                </c:pt>
                <c:pt idx="4179">
                  <c:v>69.649999999997334</c:v>
                </c:pt>
                <c:pt idx="4180">
                  <c:v>69.666666666664</c:v>
                </c:pt>
                <c:pt idx="4181">
                  <c:v>69.683333333330665</c:v>
                </c:pt>
                <c:pt idx="4182">
                  <c:v>69.699999999997331</c:v>
                </c:pt>
                <c:pt idx="4183">
                  <c:v>69.716666666663997</c:v>
                </c:pt>
                <c:pt idx="4184">
                  <c:v>69.733333333330663</c:v>
                </c:pt>
                <c:pt idx="4185">
                  <c:v>69.749999999997328</c:v>
                </c:pt>
                <c:pt idx="4186">
                  <c:v>69.766666666663994</c:v>
                </c:pt>
                <c:pt idx="4187">
                  <c:v>69.78333333333066</c:v>
                </c:pt>
                <c:pt idx="4188">
                  <c:v>69.799999999997326</c:v>
                </c:pt>
                <c:pt idx="4189">
                  <c:v>69.816666666663991</c:v>
                </c:pt>
                <c:pt idx="4190">
                  <c:v>69.833333333330657</c:v>
                </c:pt>
                <c:pt idx="4191">
                  <c:v>69.849999999997323</c:v>
                </c:pt>
                <c:pt idx="4192">
                  <c:v>69.866666666663988</c:v>
                </c:pt>
                <c:pt idx="4193">
                  <c:v>69.883333333330654</c:v>
                </c:pt>
                <c:pt idx="4194">
                  <c:v>69.89999999999732</c:v>
                </c:pt>
                <c:pt idx="4195">
                  <c:v>69.916666666663986</c:v>
                </c:pt>
                <c:pt idx="4196">
                  <c:v>69.933333333330651</c:v>
                </c:pt>
                <c:pt idx="4197">
                  <c:v>69.949999999997317</c:v>
                </c:pt>
                <c:pt idx="4198">
                  <c:v>69.966666666663983</c:v>
                </c:pt>
                <c:pt idx="4199">
                  <c:v>69.983333333330648</c:v>
                </c:pt>
                <c:pt idx="4200">
                  <c:v>69.999999999997314</c:v>
                </c:pt>
                <c:pt idx="4201">
                  <c:v>70.01666666666398</c:v>
                </c:pt>
                <c:pt idx="4202">
                  <c:v>70.033333333330646</c:v>
                </c:pt>
                <c:pt idx="4203">
                  <c:v>70.049999999997311</c:v>
                </c:pt>
                <c:pt idx="4204">
                  <c:v>70.066666666663977</c:v>
                </c:pt>
                <c:pt idx="4205">
                  <c:v>70.083333333330643</c:v>
                </c:pt>
                <c:pt idx="4206">
                  <c:v>70.099999999997308</c:v>
                </c:pt>
                <c:pt idx="4207">
                  <c:v>70.116666666663974</c:v>
                </c:pt>
                <c:pt idx="4208">
                  <c:v>70.13333333333064</c:v>
                </c:pt>
                <c:pt idx="4209">
                  <c:v>70.149999999997306</c:v>
                </c:pt>
                <c:pt idx="4210">
                  <c:v>70.166666666663971</c:v>
                </c:pt>
                <c:pt idx="4211">
                  <c:v>70.183333333330637</c:v>
                </c:pt>
                <c:pt idx="4212">
                  <c:v>70.199999999997303</c:v>
                </c:pt>
                <c:pt idx="4213">
                  <c:v>70.216666666663968</c:v>
                </c:pt>
                <c:pt idx="4214">
                  <c:v>70.233333333330634</c:v>
                </c:pt>
                <c:pt idx="4215">
                  <c:v>70.2499999999973</c:v>
                </c:pt>
                <c:pt idx="4216">
                  <c:v>70.266666666663966</c:v>
                </c:pt>
                <c:pt idx="4217">
                  <c:v>70.283333333330631</c:v>
                </c:pt>
                <c:pt idx="4218">
                  <c:v>70.299999999997297</c:v>
                </c:pt>
                <c:pt idx="4219">
                  <c:v>70.316666666663963</c:v>
                </c:pt>
                <c:pt idx="4220">
                  <c:v>70.333333333330629</c:v>
                </c:pt>
                <c:pt idx="4221">
                  <c:v>70.349999999997294</c:v>
                </c:pt>
                <c:pt idx="4222">
                  <c:v>70.36666666666396</c:v>
                </c:pt>
                <c:pt idx="4223">
                  <c:v>70.383333333330626</c:v>
                </c:pt>
                <c:pt idx="4224">
                  <c:v>70.399999999997291</c:v>
                </c:pt>
                <c:pt idx="4225">
                  <c:v>70.416666666663957</c:v>
                </c:pt>
                <c:pt idx="4226">
                  <c:v>70.433333333330623</c:v>
                </c:pt>
                <c:pt idx="4227">
                  <c:v>70.449999999997289</c:v>
                </c:pt>
                <c:pt idx="4228">
                  <c:v>70.466666666663954</c:v>
                </c:pt>
                <c:pt idx="4229">
                  <c:v>70.48333333333062</c:v>
                </c:pt>
                <c:pt idx="4230">
                  <c:v>70.499999999997286</c:v>
                </c:pt>
                <c:pt idx="4231">
                  <c:v>70.516666666663951</c:v>
                </c:pt>
                <c:pt idx="4232">
                  <c:v>70.533333333330617</c:v>
                </c:pt>
                <c:pt idx="4233">
                  <c:v>70.549999999997283</c:v>
                </c:pt>
                <c:pt idx="4234">
                  <c:v>70.566666666663949</c:v>
                </c:pt>
                <c:pt idx="4235">
                  <c:v>70.583333333330614</c:v>
                </c:pt>
                <c:pt idx="4236">
                  <c:v>70.59999999999728</c:v>
                </c:pt>
                <c:pt idx="4237">
                  <c:v>70.616666666663946</c:v>
                </c:pt>
                <c:pt idx="4238">
                  <c:v>70.633333333330611</c:v>
                </c:pt>
                <c:pt idx="4239">
                  <c:v>70.649999999997277</c:v>
                </c:pt>
                <c:pt idx="4240">
                  <c:v>70.666666666663943</c:v>
                </c:pt>
                <c:pt idx="4241">
                  <c:v>70.683333333330609</c:v>
                </c:pt>
                <c:pt idx="4242">
                  <c:v>70.699999999997274</c:v>
                </c:pt>
                <c:pt idx="4243">
                  <c:v>70.71666666666394</c:v>
                </c:pt>
                <c:pt idx="4244">
                  <c:v>70.733333333330606</c:v>
                </c:pt>
                <c:pt idx="4245">
                  <c:v>70.749999999997272</c:v>
                </c:pt>
                <c:pt idx="4246">
                  <c:v>70.766666666663937</c:v>
                </c:pt>
                <c:pt idx="4247">
                  <c:v>70.783333333330603</c:v>
                </c:pt>
                <c:pt idx="4248">
                  <c:v>70.799999999997269</c:v>
                </c:pt>
                <c:pt idx="4249">
                  <c:v>70.816666666663934</c:v>
                </c:pt>
                <c:pt idx="4250">
                  <c:v>70.8333333333306</c:v>
                </c:pt>
                <c:pt idx="4251">
                  <c:v>70.849999999997266</c:v>
                </c:pt>
                <c:pt idx="4252">
                  <c:v>70.866666666663932</c:v>
                </c:pt>
                <c:pt idx="4253">
                  <c:v>70.883333333330597</c:v>
                </c:pt>
                <c:pt idx="4254">
                  <c:v>70.899999999997263</c:v>
                </c:pt>
                <c:pt idx="4255">
                  <c:v>70.916666666663929</c:v>
                </c:pt>
                <c:pt idx="4256">
                  <c:v>70.933333333330594</c:v>
                </c:pt>
                <c:pt idx="4257">
                  <c:v>70.94999999999726</c:v>
                </c:pt>
                <c:pt idx="4258">
                  <c:v>70.966666666663926</c:v>
                </c:pt>
                <c:pt idx="4259">
                  <c:v>70.983333333330592</c:v>
                </c:pt>
                <c:pt idx="4260">
                  <c:v>70.999999999997257</c:v>
                </c:pt>
                <c:pt idx="4261">
                  <c:v>71.016666666663923</c:v>
                </c:pt>
                <c:pt idx="4262">
                  <c:v>71.033333333330589</c:v>
                </c:pt>
                <c:pt idx="4263">
                  <c:v>71.049999999997254</c:v>
                </c:pt>
                <c:pt idx="4264">
                  <c:v>71.06666666666392</c:v>
                </c:pt>
                <c:pt idx="4265">
                  <c:v>71.083333333330586</c:v>
                </c:pt>
                <c:pt idx="4266">
                  <c:v>71.099999999997252</c:v>
                </c:pt>
                <c:pt idx="4267">
                  <c:v>71.116666666663917</c:v>
                </c:pt>
                <c:pt idx="4268">
                  <c:v>71.133333333330583</c:v>
                </c:pt>
                <c:pt idx="4269">
                  <c:v>71.149999999997249</c:v>
                </c:pt>
                <c:pt idx="4270">
                  <c:v>71.166666666663914</c:v>
                </c:pt>
                <c:pt idx="4271">
                  <c:v>71.18333333333058</c:v>
                </c:pt>
                <c:pt idx="4272">
                  <c:v>71.199999999997246</c:v>
                </c:pt>
                <c:pt idx="4273">
                  <c:v>71.216666666663912</c:v>
                </c:pt>
                <c:pt idx="4274">
                  <c:v>71.233333333330577</c:v>
                </c:pt>
                <c:pt idx="4275">
                  <c:v>71.249999999997243</c:v>
                </c:pt>
                <c:pt idx="4276">
                  <c:v>71.266666666663909</c:v>
                </c:pt>
                <c:pt idx="4277">
                  <c:v>71.283333333330575</c:v>
                </c:pt>
                <c:pt idx="4278">
                  <c:v>71.29999999999724</c:v>
                </c:pt>
                <c:pt idx="4279">
                  <c:v>71.316666666663906</c:v>
                </c:pt>
                <c:pt idx="4280">
                  <c:v>71.333333333330572</c:v>
                </c:pt>
                <c:pt idx="4281">
                  <c:v>71.349999999997237</c:v>
                </c:pt>
                <c:pt idx="4282">
                  <c:v>71.366666666663903</c:v>
                </c:pt>
                <c:pt idx="4283">
                  <c:v>71.383333333330569</c:v>
                </c:pt>
                <c:pt idx="4284">
                  <c:v>71.399999999997235</c:v>
                </c:pt>
                <c:pt idx="4285">
                  <c:v>71.4166666666639</c:v>
                </c:pt>
                <c:pt idx="4286">
                  <c:v>71.433333333330566</c:v>
                </c:pt>
                <c:pt idx="4287">
                  <c:v>71.449999999997232</c:v>
                </c:pt>
                <c:pt idx="4288">
                  <c:v>71.466666666663897</c:v>
                </c:pt>
                <c:pt idx="4289">
                  <c:v>71.483333333330563</c:v>
                </c:pt>
                <c:pt idx="4290">
                  <c:v>71.499999999997229</c:v>
                </c:pt>
                <c:pt idx="4291">
                  <c:v>71.516666666663895</c:v>
                </c:pt>
                <c:pt idx="4292">
                  <c:v>71.53333333333056</c:v>
                </c:pt>
                <c:pt idx="4293">
                  <c:v>71.549999999997226</c:v>
                </c:pt>
                <c:pt idx="4294">
                  <c:v>71.566666666663892</c:v>
                </c:pt>
                <c:pt idx="4295">
                  <c:v>71.583333333330557</c:v>
                </c:pt>
                <c:pt idx="4296">
                  <c:v>71.599999999997223</c:v>
                </c:pt>
                <c:pt idx="4297">
                  <c:v>71.616666666663889</c:v>
                </c:pt>
                <c:pt idx="4298">
                  <c:v>71.633333333330555</c:v>
                </c:pt>
                <c:pt idx="4299">
                  <c:v>71.64999999999722</c:v>
                </c:pt>
                <c:pt idx="4300">
                  <c:v>71.666666666663886</c:v>
                </c:pt>
                <c:pt idx="4301">
                  <c:v>71.683333333330552</c:v>
                </c:pt>
                <c:pt idx="4302">
                  <c:v>71.699999999997218</c:v>
                </c:pt>
                <c:pt idx="4303">
                  <c:v>71.716666666663883</c:v>
                </c:pt>
                <c:pt idx="4304">
                  <c:v>71.733333333330549</c:v>
                </c:pt>
                <c:pt idx="4305">
                  <c:v>71.749999999997215</c:v>
                </c:pt>
                <c:pt idx="4306">
                  <c:v>71.76666666666388</c:v>
                </c:pt>
                <c:pt idx="4307">
                  <c:v>71.783333333330546</c:v>
                </c:pt>
                <c:pt idx="4308">
                  <c:v>71.799999999997212</c:v>
                </c:pt>
                <c:pt idx="4309">
                  <c:v>71.816666666663878</c:v>
                </c:pt>
                <c:pt idx="4310">
                  <c:v>71.833333333330543</c:v>
                </c:pt>
                <c:pt idx="4311">
                  <c:v>71.849999999997209</c:v>
                </c:pt>
                <c:pt idx="4312">
                  <c:v>71.866666666663875</c:v>
                </c:pt>
                <c:pt idx="4313">
                  <c:v>71.88333333333054</c:v>
                </c:pt>
                <c:pt idx="4314">
                  <c:v>71.899999999997206</c:v>
                </c:pt>
                <c:pt idx="4315">
                  <c:v>71.916666666663872</c:v>
                </c:pt>
                <c:pt idx="4316">
                  <c:v>71.933333333330538</c:v>
                </c:pt>
                <c:pt idx="4317">
                  <c:v>71.949999999997203</c:v>
                </c:pt>
                <c:pt idx="4318">
                  <c:v>71.966666666663869</c:v>
                </c:pt>
                <c:pt idx="4319">
                  <c:v>71.983333333330535</c:v>
                </c:pt>
                <c:pt idx="4320">
                  <c:v>71.9999999999972</c:v>
                </c:pt>
                <c:pt idx="4321">
                  <c:v>72.016666666663866</c:v>
                </c:pt>
                <c:pt idx="4322">
                  <c:v>72.033333333330532</c:v>
                </c:pt>
                <c:pt idx="4323">
                  <c:v>72.049999999997198</c:v>
                </c:pt>
                <c:pt idx="4324">
                  <c:v>72.066666666663863</c:v>
                </c:pt>
                <c:pt idx="4325">
                  <c:v>72.083333333330529</c:v>
                </c:pt>
                <c:pt idx="4326">
                  <c:v>72.099999999997195</c:v>
                </c:pt>
                <c:pt idx="4327">
                  <c:v>72.11666666666386</c:v>
                </c:pt>
                <c:pt idx="4328">
                  <c:v>72.133333333330526</c:v>
                </c:pt>
                <c:pt idx="4329">
                  <c:v>72.149999999997192</c:v>
                </c:pt>
                <c:pt idx="4330">
                  <c:v>72.166666666663858</c:v>
                </c:pt>
                <c:pt idx="4331">
                  <c:v>72.183333333330523</c:v>
                </c:pt>
                <c:pt idx="4332">
                  <c:v>72.199999999997189</c:v>
                </c:pt>
                <c:pt idx="4333">
                  <c:v>72.216666666663855</c:v>
                </c:pt>
                <c:pt idx="4334">
                  <c:v>72.233333333330521</c:v>
                </c:pt>
                <c:pt idx="4335">
                  <c:v>72.249999999997186</c:v>
                </c:pt>
                <c:pt idx="4336">
                  <c:v>72.266666666663852</c:v>
                </c:pt>
                <c:pt idx="4337">
                  <c:v>72.283333333330518</c:v>
                </c:pt>
                <c:pt idx="4338">
                  <c:v>72.299999999997183</c:v>
                </c:pt>
                <c:pt idx="4339">
                  <c:v>72.316666666663849</c:v>
                </c:pt>
                <c:pt idx="4340">
                  <c:v>72.333333333330515</c:v>
                </c:pt>
                <c:pt idx="4341">
                  <c:v>72.349999999997181</c:v>
                </c:pt>
                <c:pt idx="4342">
                  <c:v>72.366666666663846</c:v>
                </c:pt>
                <c:pt idx="4343">
                  <c:v>72.383333333330512</c:v>
                </c:pt>
                <c:pt idx="4344">
                  <c:v>72.399999999997178</c:v>
                </c:pt>
                <c:pt idx="4345">
                  <c:v>72.416666666663843</c:v>
                </c:pt>
                <c:pt idx="4346">
                  <c:v>72.433333333330509</c:v>
                </c:pt>
                <c:pt idx="4347">
                  <c:v>72.449999999997175</c:v>
                </c:pt>
                <c:pt idx="4348">
                  <c:v>72.466666666663841</c:v>
                </c:pt>
                <c:pt idx="4349">
                  <c:v>72.483333333330506</c:v>
                </c:pt>
                <c:pt idx="4350">
                  <c:v>72.499999999997172</c:v>
                </c:pt>
                <c:pt idx="4351">
                  <c:v>72.516666666663838</c:v>
                </c:pt>
                <c:pt idx="4352">
                  <c:v>72.533333333330503</c:v>
                </c:pt>
                <c:pt idx="4353">
                  <c:v>72.549999999997169</c:v>
                </c:pt>
                <c:pt idx="4354">
                  <c:v>72.566666666663835</c:v>
                </c:pt>
                <c:pt idx="4355">
                  <c:v>72.583333333330501</c:v>
                </c:pt>
                <c:pt idx="4356">
                  <c:v>72.599999999997166</c:v>
                </c:pt>
                <c:pt idx="4357">
                  <c:v>72.616666666663832</c:v>
                </c:pt>
                <c:pt idx="4358">
                  <c:v>72.633333333330498</c:v>
                </c:pt>
                <c:pt idx="4359">
                  <c:v>72.649999999997164</c:v>
                </c:pt>
                <c:pt idx="4360">
                  <c:v>72.666666666663829</c:v>
                </c:pt>
                <c:pt idx="4361">
                  <c:v>72.683333333330495</c:v>
                </c:pt>
                <c:pt idx="4362">
                  <c:v>72.699999999997161</c:v>
                </c:pt>
                <c:pt idx="4363">
                  <c:v>72.716666666663826</c:v>
                </c:pt>
                <c:pt idx="4364">
                  <c:v>72.733333333330492</c:v>
                </c:pt>
                <c:pt idx="4365">
                  <c:v>72.749999999997158</c:v>
                </c:pt>
                <c:pt idx="4366">
                  <c:v>72.766666666663824</c:v>
                </c:pt>
                <c:pt idx="4367">
                  <c:v>72.783333333330489</c:v>
                </c:pt>
                <c:pt idx="4368">
                  <c:v>72.799999999997155</c:v>
                </c:pt>
                <c:pt idx="4369">
                  <c:v>72.816666666663821</c:v>
                </c:pt>
                <c:pt idx="4370">
                  <c:v>72.833333333330486</c:v>
                </c:pt>
                <c:pt idx="4371">
                  <c:v>72.849999999997152</c:v>
                </c:pt>
                <c:pt idx="4372">
                  <c:v>72.866666666663818</c:v>
                </c:pt>
                <c:pt idx="4373">
                  <c:v>72.883333333330484</c:v>
                </c:pt>
                <c:pt idx="4374">
                  <c:v>72.899999999997149</c:v>
                </c:pt>
                <c:pt idx="4375">
                  <c:v>72.916666666663815</c:v>
                </c:pt>
                <c:pt idx="4376">
                  <c:v>72.933333333330481</c:v>
                </c:pt>
                <c:pt idx="4377">
                  <c:v>72.949999999997146</c:v>
                </c:pt>
                <c:pt idx="4378">
                  <c:v>72.966666666663812</c:v>
                </c:pt>
                <c:pt idx="4379">
                  <c:v>72.983333333330478</c:v>
                </c:pt>
                <c:pt idx="4380">
                  <c:v>72.999999999997144</c:v>
                </c:pt>
                <c:pt idx="4381">
                  <c:v>73.016666666663809</c:v>
                </c:pt>
                <c:pt idx="4382">
                  <c:v>73.033333333330475</c:v>
                </c:pt>
                <c:pt idx="4383">
                  <c:v>73.049999999997141</c:v>
                </c:pt>
                <c:pt idx="4384">
                  <c:v>73.066666666663806</c:v>
                </c:pt>
                <c:pt idx="4385">
                  <c:v>73.083333333330472</c:v>
                </c:pt>
                <c:pt idx="4386">
                  <c:v>73.099999999997138</c:v>
                </c:pt>
                <c:pt idx="4387">
                  <c:v>73.116666666663804</c:v>
                </c:pt>
                <c:pt idx="4388">
                  <c:v>73.133333333330469</c:v>
                </c:pt>
                <c:pt idx="4389">
                  <c:v>73.149999999997135</c:v>
                </c:pt>
                <c:pt idx="4390">
                  <c:v>73.166666666663801</c:v>
                </c:pt>
                <c:pt idx="4391">
                  <c:v>73.183333333330467</c:v>
                </c:pt>
                <c:pt idx="4392">
                  <c:v>73.199999999997132</c:v>
                </c:pt>
                <c:pt idx="4393">
                  <c:v>73.216666666663798</c:v>
                </c:pt>
                <c:pt idx="4394">
                  <c:v>73.233333333330464</c:v>
                </c:pt>
                <c:pt idx="4395">
                  <c:v>73.249999999997129</c:v>
                </c:pt>
                <c:pt idx="4396">
                  <c:v>73.266666666663795</c:v>
                </c:pt>
                <c:pt idx="4397">
                  <c:v>73.283333333330461</c:v>
                </c:pt>
                <c:pt idx="4398">
                  <c:v>73.299999999997127</c:v>
                </c:pt>
                <c:pt idx="4399">
                  <c:v>73.316666666663792</c:v>
                </c:pt>
                <c:pt idx="4400">
                  <c:v>73.333333333330458</c:v>
                </c:pt>
                <c:pt idx="4401">
                  <c:v>73.349999999997124</c:v>
                </c:pt>
                <c:pt idx="4402">
                  <c:v>73.366666666663789</c:v>
                </c:pt>
                <c:pt idx="4403">
                  <c:v>73.383333333330455</c:v>
                </c:pt>
                <c:pt idx="4404">
                  <c:v>73.399999999997121</c:v>
                </c:pt>
                <c:pt idx="4405">
                  <c:v>73.416666666663787</c:v>
                </c:pt>
                <c:pt idx="4406">
                  <c:v>73.433333333330452</c:v>
                </c:pt>
                <c:pt idx="4407">
                  <c:v>73.449999999997118</c:v>
                </c:pt>
                <c:pt idx="4408">
                  <c:v>73.466666666663784</c:v>
                </c:pt>
                <c:pt idx="4409">
                  <c:v>73.483333333330449</c:v>
                </c:pt>
                <c:pt idx="4410">
                  <c:v>73.499999999997115</c:v>
                </c:pt>
                <c:pt idx="4411">
                  <c:v>73.516666666663781</c:v>
                </c:pt>
                <c:pt idx="4412">
                  <c:v>73.533333333330447</c:v>
                </c:pt>
                <c:pt idx="4413">
                  <c:v>73.549999999997112</c:v>
                </c:pt>
                <c:pt idx="4414">
                  <c:v>73.566666666663778</c:v>
                </c:pt>
                <c:pt idx="4415">
                  <c:v>73.583333333330444</c:v>
                </c:pt>
                <c:pt idx="4416">
                  <c:v>73.59999999999711</c:v>
                </c:pt>
                <c:pt idx="4417">
                  <c:v>73.616666666663775</c:v>
                </c:pt>
                <c:pt idx="4418">
                  <c:v>73.633333333330441</c:v>
                </c:pt>
                <c:pt idx="4419">
                  <c:v>73.649999999997107</c:v>
                </c:pt>
                <c:pt idx="4420">
                  <c:v>73.666666666663772</c:v>
                </c:pt>
                <c:pt idx="4421">
                  <c:v>73.683333333330438</c:v>
                </c:pt>
                <c:pt idx="4422">
                  <c:v>73.699999999997104</c:v>
                </c:pt>
                <c:pt idx="4423">
                  <c:v>73.71666666666377</c:v>
                </c:pt>
                <c:pt idx="4424">
                  <c:v>73.733333333330435</c:v>
                </c:pt>
                <c:pt idx="4425">
                  <c:v>73.749999999997101</c:v>
                </c:pt>
                <c:pt idx="4426">
                  <c:v>73.766666666663767</c:v>
                </c:pt>
                <c:pt idx="4427">
                  <c:v>73.783333333330432</c:v>
                </c:pt>
                <c:pt idx="4428">
                  <c:v>73.799999999997098</c:v>
                </c:pt>
                <c:pt idx="4429">
                  <c:v>73.816666666663764</c:v>
                </c:pt>
                <c:pt idx="4430">
                  <c:v>73.83333333333043</c:v>
                </c:pt>
                <c:pt idx="4431">
                  <c:v>73.849999999997095</c:v>
                </c:pt>
                <c:pt idx="4432">
                  <c:v>73.866666666663761</c:v>
                </c:pt>
                <c:pt idx="4433">
                  <c:v>73.883333333330427</c:v>
                </c:pt>
                <c:pt idx="4434">
                  <c:v>73.899999999997092</c:v>
                </c:pt>
                <c:pt idx="4435">
                  <c:v>73.916666666663758</c:v>
                </c:pt>
                <c:pt idx="4436">
                  <c:v>73.933333333330424</c:v>
                </c:pt>
                <c:pt idx="4437">
                  <c:v>73.94999999999709</c:v>
                </c:pt>
                <c:pt idx="4438">
                  <c:v>73.966666666663755</c:v>
                </c:pt>
                <c:pt idx="4439">
                  <c:v>73.983333333330421</c:v>
                </c:pt>
                <c:pt idx="4440">
                  <c:v>73.999999999997087</c:v>
                </c:pt>
                <c:pt idx="4441">
                  <c:v>74.016666666663752</c:v>
                </c:pt>
                <c:pt idx="4442">
                  <c:v>74.033333333330418</c:v>
                </c:pt>
                <c:pt idx="4443">
                  <c:v>74.049999999997084</c:v>
                </c:pt>
                <c:pt idx="4444">
                  <c:v>74.06666666666375</c:v>
                </c:pt>
                <c:pt idx="4445">
                  <c:v>74.083333333330415</c:v>
                </c:pt>
                <c:pt idx="4446">
                  <c:v>74.099999999997081</c:v>
                </c:pt>
                <c:pt idx="4447">
                  <c:v>74.116666666663747</c:v>
                </c:pt>
                <c:pt idx="4448">
                  <c:v>74.133333333330413</c:v>
                </c:pt>
                <c:pt idx="4449">
                  <c:v>74.149999999997078</c:v>
                </c:pt>
                <c:pt idx="4450">
                  <c:v>74.166666666663744</c:v>
                </c:pt>
                <c:pt idx="4451">
                  <c:v>74.18333333333041</c:v>
                </c:pt>
                <c:pt idx="4452">
                  <c:v>74.199999999997075</c:v>
                </c:pt>
                <c:pt idx="4453">
                  <c:v>74.216666666663741</c:v>
                </c:pt>
                <c:pt idx="4454">
                  <c:v>74.233333333330407</c:v>
                </c:pt>
                <c:pt idx="4455">
                  <c:v>74.249999999997073</c:v>
                </c:pt>
                <c:pt idx="4456">
                  <c:v>74.266666666663738</c:v>
                </c:pt>
                <c:pt idx="4457">
                  <c:v>74.283333333330404</c:v>
                </c:pt>
                <c:pt idx="4458">
                  <c:v>74.29999999999707</c:v>
                </c:pt>
                <c:pt idx="4459">
                  <c:v>74.316666666663735</c:v>
                </c:pt>
                <c:pt idx="4460">
                  <c:v>74.333333333330401</c:v>
                </c:pt>
                <c:pt idx="4461">
                  <c:v>74.349999999997067</c:v>
                </c:pt>
                <c:pt idx="4462">
                  <c:v>74.366666666663733</c:v>
                </c:pt>
                <c:pt idx="4463">
                  <c:v>74.383333333330398</c:v>
                </c:pt>
                <c:pt idx="4464">
                  <c:v>74.399999999997064</c:v>
                </c:pt>
                <c:pt idx="4465">
                  <c:v>74.41666666666373</c:v>
                </c:pt>
                <c:pt idx="4466">
                  <c:v>74.433333333330395</c:v>
                </c:pt>
                <c:pt idx="4467">
                  <c:v>74.449999999997061</c:v>
                </c:pt>
                <c:pt idx="4468">
                  <c:v>74.466666666663727</c:v>
                </c:pt>
                <c:pt idx="4469">
                  <c:v>74.483333333330393</c:v>
                </c:pt>
                <c:pt idx="4470">
                  <c:v>74.499999999997058</c:v>
                </c:pt>
                <c:pt idx="4471">
                  <c:v>74.516666666663724</c:v>
                </c:pt>
                <c:pt idx="4472">
                  <c:v>74.53333333333039</c:v>
                </c:pt>
                <c:pt idx="4473">
                  <c:v>74.549999999997056</c:v>
                </c:pt>
                <c:pt idx="4474">
                  <c:v>74.566666666663721</c:v>
                </c:pt>
                <c:pt idx="4475">
                  <c:v>74.583333333330387</c:v>
                </c:pt>
                <c:pt idx="4476">
                  <c:v>74.599999999997053</c:v>
                </c:pt>
                <c:pt idx="4477">
                  <c:v>74.616666666663718</c:v>
                </c:pt>
                <c:pt idx="4478">
                  <c:v>74.633333333330384</c:v>
                </c:pt>
                <c:pt idx="4479">
                  <c:v>74.64999999999705</c:v>
                </c:pt>
                <c:pt idx="4480">
                  <c:v>74.666666666663716</c:v>
                </c:pt>
                <c:pt idx="4481">
                  <c:v>74.683333333330381</c:v>
                </c:pt>
                <c:pt idx="4482">
                  <c:v>74.699999999997047</c:v>
                </c:pt>
                <c:pt idx="4483">
                  <c:v>74.716666666663713</c:v>
                </c:pt>
                <c:pt idx="4484">
                  <c:v>74.733333333330378</c:v>
                </c:pt>
                <c:pt idx="4485">
                  <c:v>74.749999999997044</c:v>
                </c:pt>
                <c:pt idx="4486">
                  <c:v>74.76666666666371</c:v>
                </c:pt>
                <c:pt idx="4487">
                  <c:v>74.783333333330376</c:v>
                </c:pt>
                <c:pt idx="4488">
                  <c:v>74.799999999997041</c:v>
                </c:pt>
                <c:pt idx="4489">
                  <c:v>74.816666666663707</c:v>
                </c:pt>
                <c:pt idx="4490">
                  <c:v>74.833333333330373</c:v>
                </c:pt>
                <c:pt idx="4491">
                  <c:v>74.849999999997038</c:v>
                </c:pt>
                <c:pt idx="4492">
                  <c:v>74.866666666663704</c:v>
                </c:pt>
                <c:pt idx="4493">
                  <c:v>74.88333333333037</c:v>
                </c:pt>
                <c:pt idx="4494">
                  <c:v>74.899999999997036</c:v>
                </c:pt>
                <c:pt idx="4495">
                  <c:v>74.916666666663701</c:v>
                </c:pt>
                <c:pt idx="4496">
                  <c:v>74.933333333330367</c:v>
                </c:pt>
                <c:pt idx="4497">
                  <c:v>74.949999999997033</c:v>
                </c:pt>
                <c:pt idx="4498">
                  <c:v>74.966666666663698</c:v>
                </c:pt>
                <c:pt idx="4499">
                  <c:v>74.983333333330364</c:v>
                </c:pt>
                <c:pt idx="4500">
                  <c:v>74.99999999999703</c:v>
                </c:pt>
                <c:pt idx="4501">
                  <c:v>75.016666666663696</c:v>
                </c:pt>
                <c:pt idx="4502">
                  <c:v>75.033333333330361</c:v>
                </c:pt>
                <c:pt idx="4503">
                  <c:v>75.049999999997027</c:v>
                </c:pt>
                <c:pt idx="4504">
                  <c:v>75.066666666663693</c:v>
                </c:pt>
                <c:pt idx="4505">
                  <c:v>75.083333333330359</c:v>
                </c:pt>
                <c:pt idx="4506">
                  <c:v>75.099999999997024</c:v>
                </c:pt>
                <c:pt idx="4507">
                  <c:v>75.11666666666369</c:v>
                </c:pt>
                <c:pt idx="4508">
                  <c:v>75.133333333330356</c:v>
                </c:pt>
                <c:pt idx="4509">
                  <c:v>75.149999999997021</c:v>
                </c:pt>
                <c:pt idx="4510">
                  <c:v>75.166666666663687</c:v>
                </c:pt>
                <c:pt idx="4511">
                  <c:v>75.183333333330353</c:v>
                </c:pt>
                <c:pt idx="4512">
                  <c:v>75.199999999997019</c:v>
                </c:pt>
                <c:pt idx="4513">
                  <c:v>75.216666666663684</c:v>
                </c:pt>
                <c:pt idx="4514">
                  <c:v>75.23333333333035</c:v>
                </c:pt>
                <c:pt idx="4515">
                  <c:v>75.249999999997016</c:v>
                </c:pt>
                <c:pt idx="4516">
                  <c:v>75.266666666663681</c:v>
                </c:pt>
                <c:pt idx="4517">
                  <c:v>75.283333333330347</c:v>
                </c:pt>
                <c:pt idx="4518">
                  <c:v>75.299999999997013</c:v>
                </c:pt>
                <c:pt idx="4519">
                  <c:v>75.316666666663679</c:v>
                </c:pt>
                <c:pt idx="4520">
                  <c:v>75.333333333330344</c:v>
                </c:pt>
                <c:pt idx="4521">
                  <c:v>75.34999999999701</c:v>
                </c:pt>
                <c:pt idx="4522">
                  <c:v>75.366666666663676</c:v>
                </c:pt>
                <c:pt idx="4523">
                  <c:v>75.383333333330341</c:v>
                </c:pt>
                <c:pt idx="4524">
                  <c:v>75.399999999997007</c:v>
                </c:pt>
                <c:pt idx="4525">
                  <c:v>75.416666666663673</c:v>
                </c:pt>
                <c:pt idx="4526">
                  <c:v>75.433333333330339</c:v>
                </c:pt>
                <c:pt idx="4527">
                  <c:v>75.449999999997004</c:v>
                </c:pt>
                <c:pt idx="4528">
                  <c:v>75.46666666666367</c:v>
                </c:pt>
                <c:pt idx="4529">
                  <c:v>75.483333333330336</c:v>
                </c:pt>
                <c:pt idx="4530">
                  <c:v>75.499999999997002</c:v>
                </c:pt>
                <c:pt idx="4531">
                  <c:v>75.516666666663667</c:v>
                </c:pt>
                <c:pt idx="4532">
                  <c:v>75.533333333330333</c:v>
                </c:pt>
                <c:pt idx="4533">
                  <c:v>75.549999999996999</c:v>
                </c:pt>
                <c:pt idx="4534">
                  <c:v>75.566666666663664</c:v>
                </c:pt>
                <c:pt idx="4535">
                  <c:v>75.58333333333033</c:v>
                </c:pt>
                <c:pt idx="4536">
                  <c:v>75.599999999996996</c:v>
                </c:pt>
                <c:pt idx="4537">
                  <c:v>75.616666666663662</c:v>
                </c:pt>
                <c:pt idx="4538">
                  <c:v>75.633333333330327</c:v>
                </c:pt>
                <c:pt idx="4539">
                  <c:v>75.649999999996993</c:v>
                </c:pt>
                <c:pt idx="4540">
                  <c:v>75.666666666663659</c:v>
                </c:pt>
                <c:pt idx="4541">
                  <c:v>75.683333333330324</c:v>
                </c:pt>
                <c:pt idx="4542">
                  <c:v>75.69999999999699</c:v>
                </c:pt>
                <c:pt idx="4543">
                  <c:v>75.716666666663656</c:v>
                </c:pt>
                <c:pt idx="4544">
                  <c:v>75.733333333330322</c:v>
                </c:pt>
                <c:pt idx="4545">
                  <c:v>75.749999999996987</c:v>
                </c:pt>
                <c:pt idx="4546">
                  <c:v>75.766666666663653</c:v>
                </c:pt>
                <c:pt idx="4547">
                  <c:v>75.783333333330319</c:v>
                </c:pt>
                <c:pt idx="4548">
                  <c:v>75.799999999996984</c:v>
                </c:pt>
                <c:pt idx="4549">
                  <c:v>75.81666666666365</c:v>
                </c:pt>
                <c:pt idx="4550">
                  <c:v>75.833333333330316</c:v>
                </c:pt>
                <c:pt idx="4551">
                  <c:v>75.849999999996982</c:v>
                </c:pt>
                <c:pt idx="4552">
                  <c:v>75.866666666663647</c:v>
                </c:pt>
                <c:pt idx="4553">
                  <c:v>75.883333333330313</c:v>
                </c:pt>
                <c:pt idx="4554">
                  <c:v>75.899999999996979</c:v>
                </c:pt>
                <c:pt idx="4555">
                  <c:v>75.916666666663644</c:v>
                </c:pt>
                <c:pt idx="4556">
                  <c:v>75.93333333333031</c:v>
                </c:pt>
                <c:pt idx="4557">
                  <c:v>75.949999999996976</c:v>
                </c:pt>
                <c:pt idx="4558">
                  <c:v>75.966666666663642</c:v>
                </c:pt>
                <c:pt idx="4559">
                  <c:v>75.983333333330307</c:v>
                </c:pt>
                <c:pt idx="4560">
                  <c:v>75.999999999996973</c:v>
                </c:pt>
                <c:pt idx="4561">
                  <c:v>76.016666666663639</c:v>
                </c:pt>
                <c:pt idx="4562">
                  <c:v>76.033333333330305</c:v>
                </c:pt>
                <c:pt idx="4563">
                  <c:v>76.04999999999697</c:v>
                </c:pt>
                <c:pt idx="4564">
                  <c:v>76.066666666663636</c:v>
                </c:pt>
                <c:pt idx="4565">
                  <c:v>76.083333333330302</c:v>
                </c:pt>
                <c:pt idx="4566">
                  <c:v>76.099999999996967</c:v>
                </c:pt>
                <c:pt idx="4567">
                  <c:v>76.116666666663633</c:v>
                </c:pt>
                <c:pt idx="4568">
                  <c:v>76.133333333330299</c:v>
                </c:pt>
                <c:pt idx="4569">
                  <c:v>76.149999999996965</c:v>
                </c:pt>
                <c:pt idx="4570">
                  <c:v>76.16666666666363</c:v>
                </c:pt>
                <c:pt idx="4571">
                  <c:v>76.183333333330296</c:v>
                </c:pt>
                <c:pt idx="4572">
                  <c:v>76.199999999996962</c:v>
                </c:pt>
                <c:pt idx="4573">
                  <c:v>76.216666666663627</c:v>
                </c:pt>
                <c:pt idx="4574">
                  <c:v>76.233333333330293</c:v>
                </c:pt>
                <c:pt idx="4575">
                  <c:v>76.249999999996959</c:v>
                </c:pt>
                <c:pt idx="4576">
                  <c:v>76.266666666663625</c:v>
                </c:pt>
                <c:pt idx="4577">
                  <c:v>76.28333333333029</c:v>
                </c:pt>
                <c:pt idx="4578">
                  <c:v>76.299999999996956</c:v>
                </c:pt>
                <c:pt idx="4579">
                  <c:v>76.316666666663622</c:v>
                </c:pt>
                <c:pt idx="4580">
                  <c:v>76.333333333330287</c:v>
                </c:pt>
                <c:pt idx="4581">
                  <c:v>76.349999999996953</c:v>
                </c:pt>
                <c:pt idx="4582">
                  <c:v>76.366666666663619</c:v>
                </c:pt>
                <c:pt idx="4583">
                  <c:v>76.383333333330285</c:v>
                </c:pt>
                <c:pt idx="4584">
                  <c:v>76.39999999999695</c:v>
                </c:pt>
                <c:pt idx="4585">
                  <c:v>76.416666666663616</c:v>
                </c:pt>
                <c:pt idx="4586">
                  <c:v>76.433333333330282</c:v>
                </c:pt>
                <c:pt idx="4587">
                  <c:v>76.449999999996948</c:v>
                </c:pt>
                <c:pt idx="4588">
                  <c:v>76.466666666663613</c:v>
                </c:pt>
                <c:pt idx="4589">
                  <c:v>76.483333333330279</c:v>
                </c:pt>
                <c:pt idx="4590">
                  <c:v>76.499999999996945</c:v>
                </c:pt>
                <c:pt idx="4591">
                  <c:v>76.51666666666361</c:v>
                </c:pt>
                <c:pt idx="4592">
                  <c:v>76.533333333330276</c:v>
                </c:pt>
                <c:pt idx="4593">
                  <c:v>76.549999999996942</c:v>
                </c:pt>
                <c:pt idx="4594">
                  <c:v>76.566666666663608</c:v>
                </c:pt>
                <c:pt idx="4595">
                  <c:v>76.583333333330273</c:v>
                </c:pt>
                <c:pt idx="4596">
                  <c:v>76.599999999996939</c:v>
                </c:pt>
                <c:pt idx="4597">
                  <c:v>76.616666666663605</c:v>
                </c:pt>
                <c:pt idx="4598">
                  <c:v>76.63333333333027</c:v>
                </c:pt>
                <c:pt idx="4599">
                  <c:v>76.649999999996936</c:v>
                </c:pt>
                <c:pt idx="4600">
                  <c:v>76.666666666663602</c:v>
                </c:pt>
                <c:pt idx="4601">
                  <c:v>76.683333333330268</c:v>
                </c:pt>
                <c:pt idx="4602">
                  <c:v>76.699999999996933</c:v>
                </c:pt>
                <c:pt idx="4603">
                  <c:v>76.716666666663599</c:v>
                </c:pt>
                <c:pt idx="4604">
                  <c:v>76.733333333330265</c:v>
                </c:pt>
                <c:pt idx="4605">
                  <c:v>76.74999999999693</c:v>
                </c:pt>
                <c:pt idx="4606">
                  <c:v>76.766666666663596</c:v>
                </c:pt>
                <c:pt idx="4607">
                  <c:v>76.783333333330262</c:v>
                </c:pt>
                <c:pt idx="4608">
                  <c:v>76.799999999996928</c:v>
                </c:pt>
                <c:pt idx="4609">
                  <c:v>76.816666666663593</c:v>
                </c:pt>
                <c:pt idx="4610">
                  <c:v>76.833333333330259</c:v>
                </c:pt>
                <c:pt idx="4611">
                  <c:v>76.849999999996925</c:v>
                </c:pt>
                <c:pt idx="4612">
                  <c:v>76.86666666666359</c:v>
                </c:pt>
                <c:pt idx="4613">
                  <c:v>76.883333333330256</c:v>
                </c:pt>
                <c:pt idx="4614">
                  <c:v>76.899999999996922</c:v>
                </c:pt>
                <c:pt idx="4615">
                  <c:v>76.916666666663588</c:v>
                </c:pt>
                <c:pt idx="4616">
                  <c:v>76.933333333330253</c:v>
                </c:pt>
                <c:pt idx="4617">
                  <c:v>76.949999999996919</c:v>
                </c:pt>
                <c:pt idx="4618">
                  <c:v>76.966666666663585</c:v>
                </c:pt>
                <c:pt idx="4619">
                  <c:v>76.983333333330251</c:v>
                </c:pt>
                <c:pt idx="4620">
                  <c:v>76.999999999996916</c:v>
                </c:pt>
                <c:pt idx="4621">
                  <c:v>77.016666666663582</c:v>
                </c:pt>
                <c:pt idx="4622">
                  <c:v>77.033333333330248</c:v>
                </c:pt>
                <c:pt idx="4623">
                  <c:v>77.049999999996913</c:v>
                </c:pt>
                <c:pt idx="4624">
                  <c:v>77.066666666663579</c:v>
                </c:pt>
                <c:pt idx="4625">
                  <c:v>77.083333333330245</c:v>
                </c:pt>
                <c:pt idx="4626">
                  <c:v>77.099999999996911</c:v>
                </c:pt>
                <c:pt idx="4627">
                  <c:v>77.116666666663576</c:v>
                </c:pt>
                <c:pt idx="4628">
                  <c:v>77.133333333330242</c:v>
                </c:pt>
                <c:pt idx="4629">
                  <c:v>77.149999999996908</c:v>
                </c:pt>
                <c:pt idx="4630">
                  <c:v>77.166666666663573</c:v>
                </c:pt>
                <c:pt idx="4631">
                  <c:v>77.183333333330239</c:v>
                </c:pt>
                <c:pt idx="4632">
                  <c:v>77.199999999996905</c:v>
                </c:pt>
                <c:pt idx="4633">
                  <c:v>77.216666666663571</c:v>
                </c:pt>
                <c:pt idx="4634">
                  <c:v>77.233333333330236</c:v>
                </c:pt>
                <c:pt idx="4635">
                  <c:v>77.249999999996902</c:v>
                </c:pt>
                <c:pt idx="4636">
                  <c:v>77.266666666663568</c:v>
                </c:pt>
                <c:pt idx="4637">
                  <c:v>77.283333333330233</c:v>
                </c:pt>
                <c:pt idx="4638">
                  <c:v>77.299999999996899</c:v>
                </c:pt>
                <c:pt idx="4639">
                  <c:v>77.316666666663565</c:v>
                </c:pt>
                <c:pt idx="4640">
                  <c:v>77.333333333330231</c:v>
                </c:pt>
                <c:pt idx="4641">
                  <c:v>77.349999999996896</c:v>
                </c:pt>
                <c:pt idx="4642">
                  <c:v>77.366666666663562</c:v>
                </c:pt>
                <c:pt idx="4643">
                  <c:v>77.383333333330228</c:v>
                </c:pt>
                <c:pt idx="4644">
                  <c:v>77.399999999996894</c:v>
                </c:pt>
                <c:pt idx="4645">
                  <c:v>77.416666666663559</c:v>
                </c:pt>
                <c:pt idx="4646">
                  <c:v>77.433333333330225</c:v>
                </c:pt>
                <c:pt idx="4647">
                  <c:v>77.449999999996891</c:v>
                </c:pt>
                <c:pt idx="4648">
                  <c:v>77.466666666663556</c:v>
                </c:pt>
                <c:pt idx="4649">
                  <c:v>77.483333333330222</c:v>
                </c:pt>
                <c:pt idx="4650">
                  <c:v>77.499999999996888</c:v>
                </c:pt>
                <c:pt idx="4651">
                  <c:v>77.516666666663554</c:v>
                </c:pt>
                <c:pt idx="4652">
                  <c:v>77.533333333330219</c:v>
                </c:pt>
                <c:pt idx="4653">
                  <c:v>77.549999999996885</c:v>
                </c:pt>
                <c:pt idx="4654">
                  <c:v>77.566666666663551</c:v>
                </c:pt>
                <c:pt idx="4655">
                  <c:v>77.583333333330216</c:v>
                </c:pt>
                <c:pt idx="4656">
                  <c:v>77.599999999996882</c:v>
                </c:pt>
                <c:pt idx="4657">
                  <c:v>77.616666666663548</c:v>
                </c:pt>
                <c:pt idx="4658">
                  <c:v>77.633333333330214</c:v>
                </c:pt>
                <c:pt idx="4659">
                  <c:v>77.649999999996879</c:v>
                </c:pt>
                <c:pt idx="4660">
                  <c:v>77.666666666663545</c:v>
                </c:pt>
                <c:pt idx="4661">
                  <c:v>77.683333333330211</c:v>
                </c:pt>
                <c:pt idx="4662">
                  <c:v>77.699999999996876</c:v>
                </c:pt>
                <c:pt idx="4663">
                  <c:v>77.716666666663542</c:v>
                </c:pt>
                <c:pt idx="4664">
                  <c:v>77.733333333330208</c:v>
                </c:pt>
                <c:pt idx="4665">
                  <c:v>77.749999999996874</c:v>
                </c:pt>
                <c:pt idx="4666">
                  <c:v>77.766666666663539</c:v>
                </c:pt>
                <c:pt idx="4667">
                  <c:v>77.783333333330205</c:v>
                </c:pt>
                <c:pt idx="4668">
                  <c:v>77.799999999996871</c:v>
                </c:pt>
                <c:pt idx="4669">
                  <c:v>77.816666666663536</c:v>
                </c:pt>
                <c:pt idx="4670">
                  <c:v>77.833333333330202</c:v>
                </c:pt>
                <c:pt idx="4671">
                  <c:v>77.849999999996868</c:v>
                </c:pt>
                <c:pt idx="4672">
                  <c:v>77.866666666663534</c:v>
                </c:pt>
                <c:pt idx="4673">
                  <c:v>77.883333333330199</c:v>
                </c:pt>
                <c:pt idx="4674">
                  <c:v>77.899999999996865</c:v>
                </c:pt>
                <c:pt idx="4675">
                  <c:v>77.916666666663531</c:v>
                </c:pt>
                <c:pt idx="4676">
                  <c:v>77.933333333330197</c:v>
                </c:pt>
                <c:pt idx="4677">
                  <c:v>77.949999999996862</c:v>
                </c:pt>
                <c:pt idx="4678">
                  <c:v>77.966666666663528</c:v>
                </c:pt>
                <c:pt idx="4679">
                  <c:v>77.983333333330194</c:v>
                </c:pt>
                <c:pt idx="4680">
                  <c:v>77.999999999996859</c:v>
                </c:pt>
                <c:pt idx="4681">
                  <c:v>78.016666666663525</c:v>
                </c:pt>
                <c:pt idx="4682">
                  <c:v>78.033333333330191</c:v>
                </c:pt>
                <c:pt idx="4683">
                  <c:v>78.049999999996857</c:v>
                </c:pt>
                <c:pt idx="4684">
                  <c:v>78.066666666663522</c:v>
                </c:pt>
                <c:pt idx="4685">
                  <c:v>78.083333333330188</c:v>
                </c:pt>
                <c:pt idx="4686">
                  <c:v>78.099999999996854</c:v>
                </c:pt>
                <c:pt idx="4687">
                  <c:v>78.116666666663519</c:v>
                </c:pt>
                <c:pt idx="4688">
                  <c:v>78.133333333330185</c:v>
                </c:pt>
                <c:pt idx="4689">
                  <c:v>78.149999999996851</c:v>
                </c:pt>
                <c:pt idx="4690">
                  <c:v>78.166666666663517</c:v>
                </c:pt>
                <c:pt idx="4691">
                  <c:v>78.183333333330182</c:v>
                </c:pt>
                <c:pt idx="4692">
                  <c:v>78.199999999996848</c:v>
                </c:pt>
                <c:pt idx="4693">
                  <c:v>78.216666666663514</c:v>
                </c:pt>
                <c:pt idx="4694">
                  <c:v>78.233333333330179</c:v>
                </c:pt>
                <c:pt idx="4695">
                  <c:v>78.249999999996845</c:v>
                </c:pt>
                <c:pt idx="4696">
                  <c:v>78.266666666663511</c:v>
                </c:pt>
                <c:pt idx="4697">
                  <c:v>78.283333333330177</c:v>
                </c:pt>
                <c:pt idx="4698">
                  <c:v>78.299999999996842</c:v>
                </c:pt>
                <c:pt idx="4699">
                  <c:v>78.316666666663508</c:v>
                </c:pt>
                <c:pt idx="4700">
                  <c:v>78.333333333330174</c:v>
                </c:pt>
                <c:pt idx="4701">
                  <c:v>78.34999999999684</c:v>
                </c:pt>
                <c:pt idx="4702">
                  <c:v>78.366666666663505</c:v>
                </c:pt>
                <c:pt idx="4703">
                  <c:v>78.383333333330171</c:v>
                </c:pt>
                <c:pt idx="4704">
                  <c:v>78.399999999996837</c:v>
                </c:pt>
                <c:pt idx="4705">
                  <c:v>78.416666666663502</c:v>
                </c:pt>
                <c:pt idx="4706">
                  <c:v>78.433333333330168</c:v>
                </c:pt>
                <c:pt idx="4707">
                  <c:v>78.449999999996834</c:v>
                </c:pt>
                <c:pt idx="4708">
                  <c:v>78.4666666666635</c:v>
                </c:pt>
                <c:pt idx="4709">
                  <c:v>78.483333333330165</c:v>
                </c:pt>
                <c:pt idx="4710">
                  <c:v>78.499999999996831</c:v>
                </c:pt>
                <c:pt idx="4711">
                  <c:v>78.516666666663497</c:v>
                </c:pt>
                <c:pt idx="4712">
                  <c:v>78.533333333330162</c:v>
                </c:pt>
                <c:pt idx="4713">
                  <c:v>78.549999999996828</c:v>
                </c:pt>
                <c:pt idx="4714">
                  <c:v>78.566666666663494</c:v>
                </c:pt>
                <c:pt idx="4715">
                  <c:v>78.58333333333016</c:v>
                </c:pt>
                <c:pt idx="4716">
                  <c:v>78.599999999996825</c:v>
                </c:pt>
                <c:pt idx="4717">
                  <c:v>78.616666666663491</c:v>
                </c:pt>
                <c:pt idx="4718">
                  <c:v>78.633333333330157</c:v>
                </c:pt>
                <c:pt idx="4719">
                  <c:v>78.649999999996822</c:v>
                </c:pt>
                <c:pt idx="4720">
                  <c:v>78.666666666663488</c:v>
                </c:pt>
                <c:pt idx="4721">
                  <c:v>78.683333333330154</c:v>
                </c:pt>
                <c:pt idx="4722">
                  <c:v>78.69999999999682</c:v>
                </c:pt>
                <c:pt idx="4723">
                  <c:v>78.716666666663485</c:v>
                </c:pt>
                <c:pt idx="4724">
                  <c:v>78.733333333330151</c:v>
                </c:pt>
                <c:pt idx="4725">
                  <c:v>78.749999999996817</c:v>
                </c:pt>
                <c:pt idx="4726">
                  <c:v>78.766666666663482</c:v>
                </c:pt>
                <c:pt idx="4727">
                  <c:v>78.783333333330148</c:v>
                </c:pt>
                <c:pt idx="4728">
                  <c:v>78.799999999996814</c:v>
                </c:pt>
                <c:pt idx="4729">
                  <c:v>78.81666666666348</c:v>
                </c:pt>
                <c:pt idx="4730">
                  <c:v>78.833333333330145</c:v>
                </c:pt>
                <c:pt idx="4731">
                  <c:v>78.849999999996811</c:v>
                </c:pt>
                <c:pt idx="4732">
                  <c:v>78.866666666663477</c:v>
                </c:pt>
                <c:pt idx="4733">
                  <c:v>78.883333333330143</c:v>
                </c:pt>
                <c:pt idx="4734">
                  <c:v>78.899999999996808</c:v>
                </c:pt>
                <c:pt idx="4735">
                  <c:v>78.916666666663474</c:v>
                </c:pt>
                <c:pt idx="4736">
                  <c:v>78.93333333333014</c:v>
                </c:pt>
                <c:pt idx="4737">
                  <c:v>78.949999999996805</c:v>
                </c:pt>
                <c:pt idx="4738">
                  <c:v>78.966666666663471</c:v>
                </c:pt>
                <c:pt idx="4739">
                  <c:v>78.983333333330137</c:v>
                </c:pt>
                <c:pt idx="4740">
                  <c:v>78.999999999996803</c:v>
                </c:pt>
                <c:pt idx="4741">
                  <c:v>79.016666666663468</c:v>
                </c:pt>
                <c:pt idx="4742">
                  <c:v>79.033333333330134</c:v>
                </c:pt>
                <c:pt idx="4743">
                  <c:v>79.0499999999968</c:v>
                </c:pt>
                <c:pt idx="4744">
                  <c:v>79.066666666663465</c:v>
                </c:pt>
                <c:pt idx="4745">
                  <c:v>79.083333333330131</c:v>
                </c:pt>
                <c:pt idx="4746">
                  <c:v>79.099999999996797</c:v>
                </c:pt>
                <c:pt idx="4747">
                  <c:v>79.116666666663463</c:v>
                </c:pt>
                <c:pt idx="4748">
                  <c:v>79.133333333330128</c:v>
                </c:pt>
                <c:pt idx="4749">
                  <c:v>79.149999999996794</c:v>
                </c:pt>
                <c:pt idx="4750">
                  <c:v>79.16666666666346</c:v>
                </c:pt>
                <c:pt idx="4751">
                  <c:v>79.183333333330125</c:v>
                </c:pt>
                <c:pt idx="4752">
                  <c:v>79.199999999996791</c:v>
                </c:pt>
                <c:pt idx="4753">
                  <c:v>79.216666666663457</c:v>
                </c:pt>
                <c:pt idx="4754">
                  <c:v>79.233333333330123</c:v>
                </c:pt>
                <c:pt idx="4755">
                  <c:v>79.249999999996788</c:v>
                </c:pt>
                <c:pt idx="4756">
                  <c:v>79.266666666663454</c:v>
                </c:pt>
                <c:pt idx="4757">
                  <c:v>79.28333333333012</c:v>
                </c:pt>
                <c:pt idx="4758">
                  <c:v>79.299999999996786</c:v>
                </c:pt>
                <c:pt idx="4759">
                  <c:v>79.316666666663451</c:v>
                </c:pt>
                <c:pt idx="4760">
                  <c:v>79.333333333330117</c:v>
                </c:pt>
                <c:pt idx="4761">
                  <c:v>79.349999999996783</c:v>
                </c:pt>
                <c:pt idx="4762">
                  <c:v>79.366666666663448</c:v>
                </c:pt>
                <c:pt idx="4763">
                  <c:v>79.383333333330114</c:v>
                </c:pt>
                <c:pt idx="4764">
                  <c:v>79.39999999999678</c:v>
                </c:pt>
                <c:pt idx="4765">
                  <c:v>79.416666666663446</c:v>
                </c:pt>
                <c:pt idx="4766">
                  <c:v>79.433333333330111</c:v>
                </c:pt>
                <c:pt idx="4767">
                  <c:v>79.449999999996777</c:v>
                </c:pt>
                <c:pt idx="4768">
                  <c:v>79.466666666663443</c:v>
                </c:pt>
                <c:pt idx="4769">
                  <c:v>79.483333333330108</c:v>
                </c:pt>
                <c:pt idx="4770">
                  <c:v>79.499999999996774</c:v>
                </c:pt>
                <c:pt idx="4771">
                  <c:v>79.51666666666344</c:v>
                </c:pt>
                <c:pt idx="4772">
                  <c:v>79.533333333330106</c:v>
                </c:pt>
                <c:pt idx="4773">
                  <c:v>79.549999999996771</c:v>
                </c:pt>
                <c:pt idx="4774">
                  <c:v>79.566666666663437</c:v>
                </c:pt>
                <c:pt idx="4775">
                  <c:v>79.583333333330103</c:v>
                </c:pt>
                <c:pt idx="4776">
                  <c:v>79.599999999996768</c:v>
                </c:pt>
                <c:pt idx="4777">
                  <c:v>79.616666666663434</c:v>
                </c:pt>
                <c:pt idx="4778">
                  <c:v>79.6333333333301</c:v>
                </c:pt>
                <c:pt idx="4779">
                  <c:v>79.649999999996766</c:v>
                </c:pt>
                <c:pt idx="4780">
                  <c:v>79.666666666663431</c:v>
                </c:pt>
                <c:pt idx="4781">
                  <c:v>79.683333333330097</c:v>
                </c:pt>
                <c:pt idx="4782">
                  <c:v>79.699999999996763</c:v>
                </c:pt>
                <c:pt idx="4783">
                  <c:v>79.716666666663428</c:v>
                </c:pt>
                <c:pt idx="4784">
                  <c:v>79.733333333330094</c:v>
                </c:pt>
                <c:pt idx="4785">
                  <c:v>79.74999999999676</c:v>
                </c:pt>
                <c:pt idx="4786">
                  <c:v>79.766666666663426</c:v>
                </c:pt>
                <c:pt idx="4787">
                  <c:v>79.783333333330091</c:v>
                </c:pt>
                <c:pt idx="4788">
                  <c:v>79.799999999996757</c:v>
                </c:pt>
                <c:pt idx="4789">
                  <c:v>79.816666666663423</c:v>
                </c:pt>
                <c:pt idx="4790">
                  <c:v>79.833333333330089</c:v>
                </c:pt>
                <c:pt idx="4791">
                  <c:v>79.849999999996754</c:v>
                </c:pt>
                <c:pt idx="4792">
                  <c:v>79.86666666666342</c:v>
                </c:pt>
                <c:pt idx="4793">
                  <c:v>79.883333333330086</c:v>
                </c:pt>
                <c:pt idx="4794">
                  <c:v>79.899999999996751</c:v>
                </c:pt>
                <c:pt idx="4795">
                  <c:v>79.916666666663417</c:v>
                </c:pt>
                <c:pt idx="4796">
                  <c:v>79.933333333330083</c:v>
                </c:pt>
                <c:pt idx="4797">
                  <c:v>79.949999999996749</c:v>
                </c:pt>
                <c:pt idx="4798">
                  <c:v>79.966666666663414</c:v>
                </c:pt>
                <c:pt idx="4799">
                  <c:v>79.98333333333008</c:v>
                </c:pt>
                <c:pt idx="4800">
                  <c:v>79.999999999996746</c:v>
                </c:pt>
                <c:pt idx="4801">
                  <c:v>80.016666666663411</c:v>
                </c:pt>
                <c:pt idx="4802">
                  <c:v>80.033333333330077</c:v>
                </c:pt>
                <c:pt idx="4803">
                  <c:v>80.049999999996743</c:v>
                </c:pt>
                <c:pt idx="4804">
                  <c:v>80.066666666663409</c:v>
                </c:pt>
                <c:pt idx="4805">
                  <c:v>80.083333333330074</c:v>
                </c:pt>
                <c:pt idx="4806">
                  <c:v>80.09999999999674</c:v>
                </c:pt>
                <c:pt idx="4807">
                  <c:v>80.116666666663406</c:v>
                </c:pt>
                <c:pt idx="4808">
                  <c:v>80.133333333330071</c:v>
                </c:pt>
                <c:pt idx="4809">
                  <c:v>80.149999999996737</c:v>
                </c:pt>
                <c:pt idx="4810">
                  <c:v>80.166666666663403</c:v>
                </c:pt>
                <c:pt idx="4811">
                  <c:v>80.183333333330069</c:v>
                </c:pt>
                <c:pt idx="4812">
                  <c:v>80.199999999996734</c:v>
                </c:pt>
                <c:pt idx="4813">
                  <c:v>80.2166666666634</c:v>
                </c:pt>
                <c:pt idx="4814">
                  <c:v>80.233333333330066</c:v>
                </c:pt>
                <c:pt idx="4815">
                  <c:v>80.249999999996732</c:v>
                </c:pt>
                <c:pt idx="4816">
                  <c:v>80.266666666663397</c:v>
                </c:pt>
                <c:pt idx="4817">
                  <c:v>80.283333333330063</c:v>
                </c:pt>
                <c:pt idx="4818">
                  <c:v>80.299999999996729</c:v>
                </c:pt>
                <c:pt idx="4819">
                  <c:v>80.316666666663394</c:v>
                </c:pt>
                <c:pt idx="4820">
                  <c:v>80.33333333333006</c:v>
                </c:pt>
                <c:pt idx="4821">
                  <c:v>80.349999999996726</c:v>
                </c:pt>
                <c:pt idx="4822">
                  <c:v>80.366666666663392</c:v>
                </c:pt>
                <c:pt idx="4823">
                  <c:v>80.383333333330057</c:v>
                </c:pt>
                <c:pt idx="4824">
                  <c:v>80.399999999996723</c:v>
                </c:pt>
                <c:pt idx="4825">
                  <c:v>80.416666666663389</c:v>
                </c:pt>
                <c:pt idx="4826">
                  <c:v>80.433333333330054</c:v>
                </c:pt>
                <c:pt idx="4827">
                  <c:v>80.44999999999672</c:v>
                </c:pt>
                <c:pt idx="4828">
                  <c:v>80.466666666663386</c:v>
                </c:pt>
                <c:pt idx="4829">
                  <c:v>80.483333333330052</c:v>
                </c:pt>
                <c:pt idx="4830">
                  <c:v>80.499999999996717</c:v>
                </c:pt>
                <c:pt idx="4831">
                  <c:v>80.516666666663383</c:v>
                </c:pt>
                <c:pt idx="4832">
                  <c:v>80.533333333330049</c:v>
                </c:pt>
                <c:pt idx="4833">
                  <c:v>80.549999999996714</c:v>
                </c:pt>
                <c:pt idx="4834">
                  <c:v>80.56666666666338</c:v>
                </c:pt>
                <c:pt idx="4835">
                  <c:v>80.583333333330046</c:v>
                </c:pt>
                <c:pt idx="4836">
                  <c:v>80.599999999996712</c:v>
                </c:pt>
                <c:pt idx="4837">
                  <c:v>80.616666666663377</c:v>
                </c:pt>
                <c:pt idx="4838">
                  <c:v>80.633333333330043</c:v>
                </c:pt>
                <c:pt idx="4839">
                  <c:v>80.649999999996709</c:v>
                </c:pt>
                <c:pt idx="4840">
                  <c:v>80.666666666663374</c:v>
                </c:pt>
                <c:pt idx="4841">
                  <c:v>80.68333333333004</c:v>
                </c:pt>
                <c:pt idx="4842">
                  <c:v>80.699999999996706</c:v>
                </c:pt>
                <c:pt idx="4843">
                  <c:v>80.716666666663372</c:v>
                </c:pt>
                <c:pt idx="4844">
                  <c:v>80.733333333330037</c:v>
                </c:pt>
                <c:pt idx="4845">
                  <c:v>80.749999999996703</c:v>
                </c:pt>
                <c:pt idx="4846">
                  <c:v>80.766666666663369</c:v>
                </c:pt>
                <c:pt idx="4847">
                  <c:v>80.783333333330035</c:v>
                </c:pt>
                <c:pt idx="4848">
                  <c:v>80.7999999999967</c:v>
                </c:pt>
                <c:pt idx="4849">
                  <c:v>80.816666666663366</c:v>
                </c:pt>
                <c:pt idx="4850">
                  <c:v>80.833333333330032</c:v>
                </c:pt>
                <c:pt idx="4851">
                  <c:v>80.849999999996697</c:v>
                </c:pt>
                <c:pt idx="4852">
                  <c:v>80.866666666663363</c:v>
                </c:pt>
                <c:pt idx="4853">
                  <c:v>80.883333333330029</c:v>
                </c:pt>
                <c:pt idx="4854">
                  <c:v>80.899999999996695</c:v>
                </c:pt>
                <c:pt idx="4855">
                  <c:v>80.91666666666336</c:v>
                </c:pt>
                <c:pt idx="4856">
                  <c:v>80.933333333330026</c:v>
                </c:pt>
                <c:pt idx="4857">
                  <c:v>80.949999999996692</c:v>
                </c:pt>
                <c:pt idx="4858">
                  <c:v>80.966666666663357</c:v>
                </c:pt>
                <c:pt idx="4859">
                  <c:v>80.983333333330023</c:v>
                </c:pt>
                <c:pt idx="4860">
                  <c:v>80.999999999996689</c:v>
                </c:pt>
                <c:pt idx="4861">
                  <c:v>81.016666666663355</c:v>
                </c:pt>
                <c:pt idx="4862">
                  <c:v>81.03333333333002</c:v>
                </c:pt>
                <c:pt idx="4863">
                  <c:v>81.049999999996686</c:v>
                </c:pt>
                <c:pt idx="4864">
                  <c:v>81.066666666663352</c:v>
                </c:pt>
                <c:pt idx="4865">
                  <c:v>81.083333333330017</c:v>
                </c:pt>
                <c:pt idx="4866">
                  <c:v>81.099999999996683</c:v>
                </c:pt>
                <c:pt idx="4867">
                  <c:v>81.116666666663349</c:v>
                </c:pt>
                <c:pt idx="4868">
                  <c:v>81.133333333330015</c:v>
                </c:pt>
                <c:pt idx="4869">
                  <c:v>81.14999999999668</c:v>
                </c:pt>
                <c:pt idx="4870">
                  <c:v>81.166666666663346</c:v>
                </c:pt>
                <c:pt idx="4871">
                  <c:v>81.183333333330012</c:v>
                </c:pt>
                <c:pt idx="4872">
                  <c:v>81.199999999996678</c:v>
                </c:pt>
                <c:pt idx="4873">
                  <c:v>81.216666666663343</c:v>
                </c:pt>
                <c:pt idx="4874">
                  <c:v>81.233333333330009</c:v>
                </c:pt>
                <c:pt idx="4875">
                  <c:v>81.249999999996675</c:v>
                </c:pt>
                <c:pt idx="4876">
                  <c:v>81.26666666666334</c:v>
                </c:pt>
                <c:pt idx="4877">
                  <c:v>81.283333333330006</c:v>
                </c:pt>
                <c:pt idx="4878">
                  <c:v>81.299999999996672</c:v>
                </c:pt>
                <c:pt idx="4879">
                  <c:v>81.316666666663338</c:v>
                </c:pt>
                <c:pt idx="4880">
                  <c:v>81.333333333330003</c:v>
                </c:pt>
                <c:pt idx="4881">
                  <c:v>81.349999999996669</c:v>
                </c:pt>
                <c:pt idx="4882">
                  <c:v>81.366666666663335</c:v>
                </c:pt>
                <c:pt idx="4883">
                  <c:v>81.38333333333</c:v>
                </c:pt>
                <c:pt idx="4884">
                  <c:v>81.399999999996666</c:v>
                </c:pt>
                <c:pt idx="4885">
                  <c:v>81.416666666663332</c:v>
                </c:pt>
                <c:pt idx="4886">
                  <c:v>81.433333333329998</c:v>
                </c:pt>
                <c:pt idx="4887">
                  <c:v>81.449999999996663</c:v>
                </c:pt>
                <c:pt idx="4888">
                  <c:v>81.466666666663329</c:v>
                </c:pt>
                <c:pt idx="4889">
                  <c:v>81.483333333329995</c:v>
                </c:pt>
                <c:pt idx="4890">
                  <c:v>81.49999999999666</c:v>
                </c:pt>
                <c:pt idx="4891">
                  <c:v>81.516666666663326</c:v>
                </c:pt>
                <c:pt idx="4892">
                  <c:v>81.533333333329992</c:v>
                </c:pt>
                <c:pt idx="4893">
                  <c:v>81.549999999996658</c:v>
                </c:pt>
                <c:pt idx="4894">
                  <c:v>81.566666666663323</c:v>
                </c:pt>
                <c:pt idx="4895">
                  <c:v>81.583333333329989</c:v>
                </c:pt>
                <c:pt idx="4896">
                  <c:v>81.599999999996655</c:v>
                </c:pt>
                <c:pt idx="4897">
                  <c:v>81.61666666666332</c:v>
                </c:pt>
                <c:pt idx="4898">
                  <c:v>81.633333333329986</c:v>
                </c:pt>
                <c:pt idx="4899">
                  <c:v>81.649999999996652</c:v>
                </c:pt>
                <c:pt idx="4900">
                  <c:v>81.666666666663318</c:v>
                </c:pt>
                <c:pt idx="4901">
                  <c:v>81.683333333329983</c:v>
                </c:pt>
                <c:pt idx="4902">
                  <c:v>81.699999999996649</c:v>
                </c:pt>
                <c:pt idx="4903">
                  <c:v>81.716666666663315</c:v>
                </c:pt>
                <c:pt idx="4904">
                  <c:v>81.733333333329981</c:v>
                </c:pt>
                <c:pt idx="4905">
                  <c:v>81.749999999996646</c:v>
                </c:pt>
                <c:pt idx="4906">
                  <c:v>81.766666666663312</c:v>
                </c:pt>
                <c:pt idx="4907">
                  <c:v>81.783333333329978</c:v>
                </c:pt>
                <c:pt idx="4908">
                  <c:v>81.799999999996643</c:v>
                </c:pt>
                <c:pt idx="4909">
                  <c:v>81.816666666663309</c:v>
                </c:pt>
                <c:pt idx="4910">
                  <c:v>81.833333333329975</c:v>
                </c:pt>
                <c:pt idx="4911">
                  <c:v>81.849999999996641</c:v>
                </c:pt>
                <c:pt idx="4912">
                  <c:v>81.866666666663306</c:v>
                </c:pt>
                <c:pt idx="4913">
                  <c:v>81.883333333329972</c:v>
                </c:pt>
                <c:pt idx="4914">
                  <c:v>81.899999999996638</c:v>
                </c:pt>
                <c:pt idx="4915">
                  <c:v>81.916666666663303</c:v>
                </c:pt>
                <c:pt idx="4916">
                  <c:v>81.933333333329969</c:v>
                </c:pt>
                <c:pt idx="4917">
                  <c:v>81.949999999996635</c:v>
                </c:pt>
                <c:pt idx="4918">
                  <c:v>81.966666666663301</c:v>
                </c:pt>
                <c:pt idx="4919">
                  <c:v>81.983333333329966</c:v>
                </c:pt>
                <c:pt idx="4920">
                  <c:v>81.999999999996632</c:v>
                </c:pt>
                <c:pt idx="4921">
                  <c:v>82.016666666663298</c:v>
                </c:pt>
                <c:pt idx="4922">
                  <c:v>82.033333333329963</c:v>
                </c:pt>
                <c:pt idx="4923">
                  <c:v>82.049999999996629</c:v>
                </c:pt>
                <c:pt idx="4924">
                  <c:v>82.066666666663295</c:v>
                </c:pt>
                <c:pt idx="4925">
                  <c:v>82.083333333329961</c:v>
                </c:pt>
                <c:pt idx="4926">
                  <c:v>82.099999999996626</c:v>
                </c:pt>
                <c:pt idx="4927">
                  <c:v>82.116666666663292</c:v>
                </c:pt>
                <c:pt idx="4928">
                  <c:v>82.133333333329958</c:v>
                </c:pt>
                <c:pt idx="4929">
                  <c:v>82.149999999996624</c:v>
                </c:pt>
                <c:pt idx="4930">
                  <c:v>82.166666666663289</c:v>
                </c:pt>
                <c:pt idx="4931">
                  <c:v>82.183333333329955</c:v>
                </c:pt>
                <c:pt idx="4932">
                  <c:v>82.199999999996621</c:v>
                </c:pt>
                <c:pt idx="4933">
                  <c:v>82.216666666663286</c:v>
                </c:pt>
                <c:pt idx="4934">
                  <c:v>82.233333333329952</c:v>
                </c:pt>
                <c:pt idx="4935">
                  <c:v>82.249999999996618</c:v>
                </c:pt>
                <c:pt idx="4936">
                  <c:v>82.266666666663284</c:v>
                </c:pt>
                <c:pt idx="4937">
                  <c:v>82.283333333329949</c:v>
                </c:pt>
                <c:pt idx="4938">
                  <c:v>82.299999999996615</c:v>
                </c:pt>
                <c:pt idx="4939">
                  <c:v>82.316666666663281</c:v>
                </c:pt>
                <c:pt idx="4940">
                  <c:v>82.333333333329946</c:v>
                </c:pt>
                <c:pt idx="4941">
                  <c:v>82.349999999996612</c:v>
                </c:pt>
                <c:pt idx="4942">
                  <c:v>82.366666666663278</c:v>
                </c:pt>
                <c:pt idx="4943">
                  <c:v>82.383333333329944</c:v>
                </c:pt>
                <c:pt idx="4944">
                  <c:v>82.399999999996609</c:v>
                </c:pt>
                <c:pt idx="4945">
                  <c:v>82.416666666663275</c:v>
                </c:pt>
                <c:pt idx="4946">
                  <c:v>82.433333333329941</c:v>
                </c:pt>
                <c:pt idx="4947">
                  <c:v>82.449999999996606</c:v>
                </c:pt>
                <c:pt idx="4948">
                  <c:v>82.466666666663272</c:v>
                </c:pt>
                <c:pt idx="4949">
                  <c:v>82.483333333329938</c:v>
                </c:pt>
                <c:pt idx="4950">
                  <c:v>82.499999999996604</c:v>
                </c:pt>
                <c:pt idx="4951">
                  <c:v>82.516666666663269</c:v>
                </c:pt>
                <c:pt idx="4952">
                  <c:v>82.533333333329935</c:v>
                </c:pt>
                <c:pt idx="4953">
                  <c:v>82.549999999996601</c:v>
                </c:pt>
                <c:pt idx="4954">
                  <c:v>82.566666666663266</c:v>
                </c:pt>
                <c:pt idx="4955">
                  <c:v>82.583333333329932</c:v>
                </c:pt>
                <c:pt idx="4956">
                  <c:v>82.599999999996598</c:v>
                </c:pt>
                <c:pt idx="4957">
                  <c:v>82.616666666663264</c:v>
                </c:pt>
                <c:pt idx="4958">
                  <c:v>82.633333333329929</c:v>
                </c:pt>
                <c:pt idx="4959">
                  <c:v>82.649999999996595</c:v>
                </c:pt>
                <c:pt idx="4960">
                  <c:v>82.666666666663261</c:v>
                </c:pt>
                <c:pt idx="4961">
                  <c:v>82.683333333329927</c:v>
                </c:pt>
                <c:pt idx="4962">
                  <c:v>82.699999999996592</c:v>
                </c:pt>
                <c:pt idx="4963">
                  <c:v>82.716666666663258</c:v>
                </c:pt>
                <c:pt idx="4964">
                  <c:v>82.733333333329924</c:v>
                </c:pt>
                <c:pt idx="4965">
                  <c:v>82.749999999996589</c:v>
                </c:pt>
                <c:pt idx="4966">
                  <c:v>82.766666666663255</c:v>
                </c:pt>
                <c:pt idx="4967">
                  <c:v>82.783333333329921</c:v>
                </c:pt>
                <c:pt idx="4968">
                  <c:v>82.799999999996587</c:v>
                </c:pt>
                <c:pt idx="4969">
                  <c:v>82.816666666663252</c:v>
                </c:pt>
                <c:pt idx="4970">
                  <c:v>82.833333333329918</c:v>
                </c:pt>
                <c:pt idx="4971">
                  <c:v>82.849999999996584</c:v>
                </c:pt>
                <c:pt idx="4972">
                  <c:v>82.866666666663249</c:v>
                </c:pt>
                <c:pt idx="4973">
                  <c:v>82.883333333329915</c:v>
                </c:pt>
                <c:pt idx="4974">
                  <c:v>82.899999999996581</c:v>
                </c:pt>
                <c:pt idx="4975">
                  <c:v>82.916666666663247</c:v>
                </c:pt>
                <c:pt idx="4976">
                  <c:v>82.933333333329912</c:v>
                </c:pt>
                <c:pt idx="4977">
                  <c:v>82.949999999996578</c:v>
                </c:pt>
                <c:pt idx="4978">
                  <c:v>82.966666666663244</c:v>
                </c:pt>
                <c:pt idx="4979">
                  <c:v>82.983333333329909</c:v>
                </c:pt>
                <c:pt idx="4980">
                  <c:v>82.999999999996575</c:v>
                </c:pt>
                <c:pt idx="4981">
                  <c:v>83.016666666663241</c:v>
                </c:pt>
                <c:pt idx="4982">
                  <c:v>83.033333333329907</c:v>
                </c:pt>
                <c:pt idx="4983">
                  <c:v>83.049999999996572</c:v>
                </c:pt>
                <c:pt idx="4984">
                  <c:v>83.066666666663238</c:v>
                </c:pt>
                <c:pt idx="4985">
                  <c:v>83.083333333329904</c:v>
                </c:pt>
                <c:pt idx="4986">
                  <c:v>83.099999999996569</c:v>
                </c:pt>
                <c:pt idx="4987">
                  <c:v>83.116666666663235</c:v>
                </c:pt>
                <c:pt idx="4988">
                  <c:v>83.133333333329901</c:v>
                </c:pt>
                <c:pt idx="4989">
                  <c:v>83.149999999996567</c:v>
                </c:pt>
                <c:pt idx="4990">
                  <c:v>83.166666666663232</c:v>
                </c:pt>
                <c:pt idx="4991">
                  <c:v>83.183333333329898</c:v>
                </c:pt>
                <c:pt idx="4992">
                  <c:v>83.199999999996564</c:v>
                </c:pt>
                <c:pt idx="4993">
                  <c:v>83.21666666666323</c:v>
                </c:pt>
                <c:pt idx="4994">
                  <c:v>83.233333333329895</c:v>
                </c:pt>
                <c:pt idx="4995">
                  <c:v>83.249999999996561</c:v>
                </c:pt>
                <c:pt idx="4996">
                  <c:v>83.266666666663227</c:v>
                </c:pt>
                <c:pt idx="4997">
                  <c:v>83.283333333329892</c:v>
                </c:pt>
                <c:pt idx="4998">
                  <c:v>83.299999999996558</c:v>
                </c:pt>
                <c:pt idx="4999">
                  <c:v>83.316666666663224</c:v>
                </c:pt>
                <c:pt idx="5000">
                  <c:v>83.33333333332989</c:v>
                </c:pt>
                <c:pt idx="5001">
                  <c:v>83.349999999996555</c:v>
                </c:pt>
                <c:pt idx="5002">
                  <c:v>83.366666666663221</c:v>
                </c:pt>
                <c:pt idx="5003">
                  <c:v>83.383333333329887</c:v>
                </c:pt>
                <c:pt idx="5004">
                  <c:v>83.399999999996552</c:v>
                </c:pt>
                <c:pt idx="5005">
                  <c:v>83.416666666663218</c:v>
                </c:pt>
                <c:pt idx="5006">
                  <c:v>83.433333333329884</c:v>
                </c:pt>
                <c:pt idx="5007">
                  <c:v>83.44999999999655</c:v>
                </c:pt>
                <c:pt idx="5008">
                  <c:v>83.466666666663215</c:v>
                </c:pt>
                <c:pt idx="5009">
                  <c:v>83.483333333329881</c:v>
                </c:pt>
                <c:pt idx="5010">
                  <c:v>83.499999999996547</c:v>
                </c:pt>
                <c:pt idx="5011">
                  <c:v>83.516666666663212</c:v>
                </c:pt>
                <c:pt idx="5012">
                  <c:v>83.533333333329878</c:v>
                </c:pt>
                <c:pt idx="5013">
                  <c:v>83.549999999996544</c:v>
                </c:pt>
                <c:pt idx="5014">
                  <c:v>83.56666666666321</c:v>
                </c:pt>
                <c:pt idx="5015">
                  <c:v>83.583333333329875</c:v>
                </c:pt>
                <c:pt idx="5016">
                  <c:v>83.599999999996541</c:v>
                </c:pt>
                <c:pt idx="5017">
                  <c:v>83.616666666663207</c:v>
                </c:pt>
                <c:pt idx="5018">
                  <c:v>83.633333333329873</c:v>
                </c:pt>
                <c:pt idx="5019">
                  <c:v>83.649999999996538</c:v>
                </c:pt>
                <c:pt idx="5020">
                  <c:v>83.666666666663204</c:v>
                </c:pt>
                <c:pt idx="5021">
                  <c:v>83.68333333332987</c:v>
                </c:pt>
                <c:pt idx="5022">
                  <c:v>83.699999999996535</c:v>
                </c:pt>
                <c:pt idx="5023">
                  <c:v>83.716666666663201</c:v>
                </c:pt>
                <c:pt idx="5024">
                  <c:v>83.733333333329867</c:v>
                </c:pt>
                <c:pt idx="5025">
                  <c:v>83.749999999996533</c:v>
                </c:pt>
                <c:pt idx="5026">
                  <c:v>83.766666666663198</c:v>
                </c:pt>
                <c:pt idx="5027">
                  <c:v>83.783333333329864</c:v>
                </c:pt>
                <c:pt idx="5028">
                  <c:v>83.79999999999653</c:v>
                </c:pt>
                <c:pt idx="5029">
                  <c:v>83.816666666663195</c:v>
                </c:pt>
                <c:pt idx="5030">
                  <c:v>83.833333333329861</c:v>
                </c:pt>
                <c:pt idx="5031">
                  <c:v>83.849999999996527</c:v>
                </c:pt>
                <c:pt idx="5032">
                  <c:v>83.866666666663193</c:v>
                </c:pt>
                <c:pt idx="5033">
                  <c:v>83.883333333329858</c:v>
                </c:pt>
                <c:pt idx="5034">
                  <c:v>83.899999999996524</c:v>
                </c:pt>
                <c:pt idx="5035">
                  <c:v>83.91666666666319</c:v>
                </c:pt>
                <c:pt idx="5036">
                  <c:v>83.933333333329855</c:v>
                </c:pt>
                <c:pt idx="5037">
                  <c:v>83.949999999996521</c:v>
                </c:pt>
                <c:pt idx="5038">
                  <c:v>83.966666666663187</c:v>
                </c:pt>
                <c:pt idx="5039">
                  <c:v>83.983333333329853</c:v>
                </c:pt>
                <c:pt idx="5040">
                  <c:v>83.999999999996518</c:v>
                </c:pt>
                <c:pt idx="5041">
                  <c:v>84.016666666663184</c:v>
                </c:pt>
                <c:pt idx="5042">
                  <c:v>84.03333333332985</c:v>
                </c:pt>
                <c:pt idx="5043">
                  <c:v>84.049999999996515</c:v>
                </c:pt>
                <c:pt idx="5044">
                  <c:v>84.066666666663181</c:v>
                </c:pt>
                <c:pt idx="5045">
                  <c:v>84.083333333329847</c:v>
                </c:pt>
                <c:pt idx="5046">
                  <c:v>84.099999999996513</c:v>
                </c:pt>
                <c:pt idx="5047">
                  <c:v>84.116666666663178</c:v>
                </c:pt>
                <c:pt idx="5048">
                  <c:v>84.133333333329844</c:v>
                </c:pt>
                <c:pt idx="5049">
                  <c:v>84.14999999999651</c:v>
                </c:pt>
                <c:pt idx="5050">
                  <c:v>84.166666666663176</c:v>
                </c:pt>
                <c:pt idx="5051">
                  <c:v>84.183333333329841</c:v>
                </c:pt>
                <c:pt idx="5052">
                  <c:v>84.199999999996507</c:v>
                </c:pt>
                <c:pt idx="5053">
                  <c:v>84.216666666663173</c:v>
                </c:pt>
                <c:pt idx="5054">
                  <c:v>84.233333333329838</c:v>
                </c:pt>
                <c:pt idx="5055">
                  <c:v>84.249999999996504</c:v>
                </c:pt>
                <c:pt idx="5056">
                  <c:v>84.26666666666317</c:v>
                </c:pt>
                <c:pt idx="5057">
                  <c:v>84.283333333329836</c:v>
                </c:pt>
                <c:pt idx="5058">
                  <c:v>84.299999999996501</c:v>
                </c:pt>
                <c:pt idx="5059">
                  <c:v>84.316666666663167</c:v>
                </c:pt>
                <c:pt idx="5060">
                  <c:v>84.333333333329833</c:v>
                </c:pt>
                <c:pt idx="5061">
                  <c:v>84.349999999996498</c:v>
                </c:pt>
                <c:pt idx="5062">
                  <c:v>84.366666666663164</c:v>
                </c:pt>
                <c:pt idx="5063">
                  <c:v>84.38333333332983</c:v>
                </c:pt>
                <c:pt idx="5064">
                  <c:v>84.399999999996496</c:v>
                </c:pt>
                <c:pt idx="5065">
                  <c:v>84.416666666663161</c:v>
                </c:pt>
                <c:pt idx="5066">
                  <c:v>84.433333333329827</c:v>
                </c:pt>
                <c:pt idx="5067">
                  <c:v>84.449999999996493</c:v>
                </c:pt>
                <c:pt idx="5068">
                  <c:v>84.466666666663158</c:v>
                </c:pt>
                <c:pt idx="5069">
                  <c:v>84.483333333329824</c:v>
                </c:pt>
                <c:pt idx="5070">
                  <c:v>84.49999999999649</c:v>
                </c:pt>
                <c:pt idx="5071">
                  <c:v>84.516666666663156</c:v>
                </c:pt>
                <c:pt idx="5072">
                  <c:v>84.533333333329821</c:v>
                </c:pt>
                <c:pt idx="5073">
                  <c:v>84.549999999996487</c:v>
                </c:pt>
                <c:pt idx="5074">
                  <c:v>84.566666666663153</c:v>
                </c:pt>
                <c:pt idx="5075">
                  <c:v>84.583333333329819</c:v>
                </c:pt>
                <c:pt idx="5076">
                  <c:v>84.599999999996484</c:v>
                </c:pt>
                <c:pt idx="5077">
                  <c:v>84.61666666666315</c:v>
                </c:pt>
                <c:pt idx="5078">
                  <c:v>84.633333333329816</c:v>
                </c:pt>
                <c:pt idx="5079">
                  <c:v>84.649999999996481</c:v>
                </c:pt>
                <c:pt idx="5080">
                  <c:v>84.666666666663147</c:v>
                </c:pt>
                <c:pt idx="5081">
                  <c:v>84.683333333329813</c:v>
                </c:pt>
                <c:pt idx="5082">
                  <c:v>84.699999999996479</c:v>
                </c:pt>
                <c:pt idx="5083">
                  <c:v>84.716666666663144</c:v>
                </c:pt>
                <c:pt idx="5084">
                  <c:v>84.73333333332981</c:v>
                </c:pt>
                <c:pt idx="5085">
                  <c:v>84.749999999996476</c:v>
                </c:pt>
                <c:pt idx="5086">
                  <c:v>84.766666666663141</c:v>
                </c:pt>
                <c:pt idx="5087">
                  <c:v>84.783333333329807</c:v>
                </c:pt>
                <c:pt idx="5088">
                  <c:v>84.799999999996473</c:v>
                </c:pt>
                <c:pt idx="5089">
                  <c:v>84.816666666663139</c:v>
                </c:pt>
                <c:pt idx="5090">
                  <c:v>84.833333333329804</c:v>
                </c:pt>
                <c:pt idx="5091">
                  <c:v>84.84999999999647</c:v>
                </c:pt>
                <c:pt idx="5092">
                  <c:v>84.866666666663136</c:v>
                </c:pt>
                <c:pt idx="5093">
                  <c:v>84.883333333329801</c:v>
                </c:pt>
                <c:pt idx="5094">
                  <c:v>84.899999999996467</c:v>
                </c:pt>
                <c:pt idx="5095">
                  <c:v>84.916666666663133</c:v>
                </c:pt>
                <c:pt idx="5096">
                  <c:v>84.933333333329799</c:v>
                </c:pt>
                <c:pt idx="5097">
                  <c:v>84.949999999996464</c:v>
                </c:pt>
                <c:pt idx="5098">
                  <c:v>84.96666666666313</c:v>
                </c:pt>
                <c:pt idx="5099">
                  <c:v>84.983333333329796</c:v>
                </c:pt>
                <c:pt idx="5100">
                  <c:v>84.999999999996461</c:v>
                </c:pt>
                <c:pt idx="5101">
                  <c:v>85.016666666663127</c:v>
                </c:pt>
                <c:pt idx="5102">
                  <c:v>85.033333333329793</c:v>
                </c:pt>
                <c:pt idx="5103">
                  <c:v>85.049999999996459</c:v>
                </c:pt>
                <c:pt idx="5104">
                  <c:v>85.066666666663124</c:v>
                </c:pt>
                <c:pt idx="5105">
                  <c:v>85.08333333332979</c:v>
                </c:pt>
                <c:pt idx="5106">
                  <c:v>85.099999999996456</c:v>
                </c:pt>
                <c:pt idx="5107">
                  <c:v>85.116666666663122</c:v>
                </c:pt>
                <c:pt idx="5108">
                  <c:v>85.133333333329787</c:v>
                </c:pt>
                <c:pt idx="5109">
                  <c:v>85.149999999996453</c:v>
                </c:pt>
                <c:pt idx="5110">
                  <c:v>85.166666666663119</c:v>
                </c:pt>
                <c:pt idx="5111">
                  <c:v>85.183333333329784</c:v>
                </c:pt>
                <c:pt idx="5112">
                  <c:v>85.19999999999645</c:v>
                </c:pt>
                <c:pt idx="5113">
                  <c:v>85.216666666663116</c:v>
                </c:pt>
                <c:pt idx="5114">
                  <c:v>85.233333333329782</c:v>
                </c:pt>
                <c:pt idx="5115">
                  <c:v>85.249999999996447</c:v>
                </c:pt>
                <c:pt idx="5116">
                  <c:v>85.266666666663113</c:v>
                </c:pt>
                <c:pt idx="5117">
                  <c:v>85.283333333329779</c:v>
                </c:pt>
                <c:pt idx="5118">
                  <c:v>85.299999999996444</c:v>
                </c:pt>
                <c:pt idx="5119">
                  <c:v>85.31666666666311</c:v>
                </c:pt>
                <c:pt idx="5120">
                  <c:v>85.333333333329776</c:v>
                </c:pt>
                <c:pt idx="5121">
                  <c:v>85.349999999996442</c:v>
                </c:pt>
                <c:pt idx="5122">
                  <c:v>85.366666666663107</c:v>
                </c:pt>
                <c:pt idx="5123">
                  <c:v>85.383333333329773</c:v>
                </c:pt>
                <c:pt idx="5124">
                  <c:v>85.399999999996439</c:v>
                </c:pt>
                <c:pt idx="5125">
                  <c:v>85.416666666663104</c:v>
                </c:pt>
                <c:pt idx="5126">
                  <c:v>85.43333333332977</c:v>
                </c:pt>
                <c:pt idx="5127">
                  <c:v>85.449999999996436</c:v>
                </c:pt>
                <c:pt idx="5128">
                  <c:v>85.466666666663102</c:v>
                </c:pt>
                <c:pt idx="5129">
                  <c:v>85.483333333329767</c:v>
                </c:pt>
                <c:pt idx="5130">
                  <c:v>85.499999999996433</c:v>
                </c:pt>
                <c:pt idx="5131">
                  <c:v>85.516666666663099</c:v>
                </c:pt>
                <c:pt idx="5132">
                  <c:v>85.533333333329765</c:v>
                </c:pt>
                <c:pt idx="5133">
                  <c:v>85.54999999999643</c:v>
                </c:pt>
                <c:pt idx="5134">
                  <c:v>85.566666666663096</c:v>
                </c:pt>
                <c:pt idx="5135">
                  <c:v>85.583333333329762</c:v>
                </c:pt>
                <c:pt idx="5136">
                  <c:v>85.599999999996427</c:v>
                </c:pt>
                <c:pt idx="5137">
                  <c:v>85.616666666663093</c:v>
                </c:pt>
                <c:pt idx="5138">
                  <c:v>85.633333333329759</c:v>
                </c:pt>
                <c:pt idx="5139">
                  <c:v>85.649999999996425</c:v>
                </c:pt>
                <c:pt idx="5140">
                  <c:v>85.66666666666309</c:v>
                </c:pt>
                <c:pt idx="5141">
                  <c:v>85.683333333329756</c:v>
                </c:pt>
                <c:pt idx="5142">
                  <c:v>85.699999999996422</c:v>
                </c:pt>
                <c:pt idx="5143">
                  <c:v>85.716666666663087</c:v>
                </c:pt>
                <c:pt idx="5144">
                  <c:v>85.733333333329753</c:v>
                </c:pt>
                <c:pt idx="5145">
                  <c:v>85.749999999996419</c:v>
                </c:pt>
                <c:pt idx="5146">
                  <c:v>85.766666666663085</c:v>
                </c:pt>
                <c:pt idx="5147">
                  <c:v>85.78333333332975</c:v>
                </c:pt>
                <c:pt idx="5148">
                  <c:v>85.799999999996416</c:v>
                </c:pt>
                <c:pt idx="5149">
                  <c:v>85.816666666663082</c:v>
                </c:pt>
                <c:pt idx="5150">
                  <c:v>85.833333333329747</c:v>
                </c:pt>
                <c:pt idx="5151">
                  <c:v>85.849999999996413</c:v>
                </c:pt>
                <c:pt idx="5152">
                  <c:v>85.866666666663079</c:v>
                </c:pt>
                <c:pt idx="5153">
                  <c:v>85.883333333329745</c:v>
                </c:pt>
                <c:pt idx="5154">
                  <c:v>85.89999999999641</c:v>
                </c:pt>
                <c:pt idx="5155">
                  <c:v>85.916666666663076</c:v>
                </c:pt>
                <c:pt idx="5156">
                  <c:v>85.933333333329742</c:v>
                </c:pt>
                <c:pt idx="5157">
                  <c:v>85.949999999996407</c:v>
                </c:pt>
                <c:pt idx="5158">
                  <c:v>85.966666666663073</c:v>
                </c:pt>
                <c:pt idx="5159">
                  <c:v>85.983333333329739</c:v>
                </c:pt>
                <c:pt idx="5160">
                  <c:v>85.999999999996405</c:v>
                </c:pt>
                <c:pt idx="5161">
                  <c:v>86.01666666666307</c:v>
                </c:pt>
                <c:pt idx="5162">
                  <c:v>86.033333333329736</c:v>
                </c:pt>
                <c:pt idx="5163">
                  <c:v>86.049999999996402</c:v>
                </c:pt>
                <c:pt idx="5164">
                  <c:v>86.066666666663068</c:v>
                </c:pt>
                <c:pt idx="5165">
                  <c:v>86.083333333329733</c:v>
                </c:pt>
                <c:pt idx="5166">
                  <c:v>86.099999999996399</c:v>
                </c:pt>
                <c:pt idx="5167">
                  <c:v>86.116666666663065</c:v>
                </c:pt>
                <c:pt idx="5168">
                  <c:v>86.13333333332973</c:v>
                </c:pt>
                <c:pt idx="5169">
                  <c:v>86.149999999996396</c:v>
                </c:pt>
                <c:pt idx="5170">
                  <c:v>86.166666666663062</c:v>
                </c:pt>
                <c:pt idx="5171">
                  <c:v>86.183333333329728</c:v>
                </c:pt>
                <c:pt idx="5172">
                  <c:v>86.199999999996393</c:v>
                </c:pt>
                <c:pt idx="5173">
                  <c:v>86.216666666663059</c:v>
                </c:pt>
                <c:pt idx="5174">
                  <c:v>86.233333333329725</c:v>
                </c:pt>
                <c:pt idx="5175">
                  <c:v>86.24999999999639</c:v>
                </c:pt>
                <c:pt idx="5176">
                  <c:v>86.266666666663056</c:v>
                </c:pt>
                <c:pt idx="5177">
                  <c:v>86.283333333329722</c:v>
                </c:pt>
                <c:pt idx="5178">
                  <c:v>86.299999999996388</c:v>
                </c:pt>
                <c:pt idx="5179">
                  <c:v>86.316666666663053</c:v>
                </c:pt>
                <c:pt idx="5180">
                  <c:v>86.333333333329719</c:v>
                </c:pt>
                <c:pt idx="5181">
                  <c:v>86.349999999996385</c:v>
                </c:pt>
                <c:pt idx="5182">
                  <c:v>86.36666666666305</c:v>
                </c:pt>
                <c:pt idx="5183">
                  <c:v>86.383333333329716</c:v>
                </c:pt>
                <c:pt idx="5184">
                  <c:v>86.399999999996382</c:v>
                </c:pt>
                <c:pt idx="5185">
                  <c:v>86.416666666663048</c:v>
                </c:pt>
                <c:pt idx="5186">
                  <c:v>86.433333333329713</c:v>
                </c:pt>
                <c:pt idx="5187">
                  <c:v>86.449999999996379</c:v>
                </c:pt>
                <c:pt idx="5188">
                  <c:v>86.466666666663045</c:v>
                </c:pt>
                <c:pt idx="5189">
                  <c:v>86.483333333329711</c:v>
                </c:pt>
                <c:pt idx="5190">
                  <c:v>86.499999999996376</c:v>
                </c:pt>
                <c:pt idx="5191">
                  <c:v>86.516666666663042</c:v>
                </c:pt>
                <c:pt idx="5192">
                  <c:v>86.533333333329708</c:v>
                </c:pt>
                <c:pt idx="5193">
                  <c:v>86.549999999996373</c:v>
                </c:pt>
                <c:pt idx="5194">
                  <c:v>86.566666666663039</c:v>
                </c:pt>
                <c:pt idx="5195">
                  <c:v>86.583333333329705</c:v>
                </c:pt>
                <c:pt idx="5196">
                  <c:v>86.599999999996371</c:v>
                </c:pt>
                <c:pt idx="5197">
                  <c:v>86.616666666663036</c:v>
                </c:pt>
                <c:pt idx="5198">
                  <c:v>86.633333333329702</c:v>
                </c:pt>
                <c:pt idx="5199">
                  <c:v>86.649999999996368</c:v>
                </c:pt>
                <c:pt idx="5200">
                  <c:v>86.666666666663033</c:v>
                </c:pt>
                <c:pt idx="5201">
                  <c:v>86.683333333329699</c:v>
                </c:pt>
                <c:pt idx="5202">
                  <c:v>86.699999999996365</c:v>
                </c:pt>
                <c:pt idx="5203">
                  <c:v>86.716666666663031</c:v>
                </c:pt>
                <c:pt idx="5204">
                  <c:v>86.733333333329696</c:v>
                </c:pt>
                <c:pt idx="5205">
                  <c:v>86.749999999996362</c:v>
                </c:pt>
                <c:pt idx="5206">
                  <c:v>86.766666666663028</c:v>
                </c:pt>
                <c:pt idx="5207">
                  <c:v>86.783333333329693</c:v>
                </c:pt>
                <c:pt idx="5208">
                  <c:v>86.799999999996359</c:v>
                </c:pt>
                <c:pt idx="5209">
                  <c:v>86.816666666663025</c:v>
                </c:pt>
                <c:pt idx="5210">
                  <c:v>86.833333333329691</c:v>
                </c:pt>
                <c:pt idx="5211">
                  <c:v>86.849999999996356</c:v>
                </c:pt>
                <c:pt idx="5212">
                  <c:v>86.866666666663022</c:v>
                </c:pt>
                <c:pt idx="5213">
                  <c:v>86.883333333329688</c:v>
                </c:pt>
                <c:pt idx="5214">
                  <c:v>86.899999999996353</c:v>
                </c:pt>
                <c:pt idx="5215">
                  <c:v>86.916666666663019</c:v>
                </c:pt>
                <c:pt idx="5216">
                  <c:v>86.933333333329685</c:v>
                </c:pt>
                <c:pt idx="5217">
                  <c:v>86.949999999996351</c:v>
                </c:pt>
                <c:pt idx="5218">
                  <c:v>86.966666666663016</c:v>
                </c:pt>
                <c:pt idx="5219">
                  <c:v>86.983333333329682</c:v>
                </c:pt>
                <c:pt idx="5220">
                  <c:v>86.999999999996348</c:v>
                </c:pt>
                <c:pt idx="5221">
                  <c:v>87.016666666663014</c:v>
                </c:pt>
                <c:pt idx="5222">
                  <c:v>87.033333333329679</c:v>
                </c:pt>
                <c:pt idx="5223">
                  <c:v>87.049999999996345</c:v>
                </c:pt>
                <c:pt idx="5224">
                  <c:v>87.066666666663011</c:v>
                </c:pt>
                <c:pt idx="5225">
                  <c:v>87.083333333329676</c:v>
                </c:pt>
                <c:pt idx="5226">
                  <c:v>87.099999999996342</c:v>
                </c:pt>
                <c:pt idx="5227">
                  <c:v>87.116666666663008</c:v>
                </c:pt>
                <c:pt idx="5228">
                  <c:v>87.133333333329674</c:v>
                </c:pt>
                <c:pt idx="5229">
                  <c:v>87.149999999996339</c:v>
                </c:pt>
                <c:pt idx="5230">
                  <c:v>87.166666666663005</c:v>
                </c:pt>
                <c:pt idx="5231">
                  <c:v>87.183333333329671</c:v>
                </c:pt>
                <c:pt idx="5232">
                  <c:v>87.199999999996336</c:v>
                </c:pt>
                <c:pt idx="5233">
                  <c:v>87.216666666663002</c:v>
                </c:pt>
                <c:pt idx="5234">
                  <c:v>87.233333333329668</c:v>
                </c:pt>
                <c:pt idx="5235">
                  <c:v>87.249999999996334</c:v>
                </c:pt>
                <c:pt idx="5236">
                  <c:v>87.266666666662999</c:v>
                </c:pt>
                <c:pt idx="5237">
                  <c:v>87.283333333329665</c:v>
                </c:pt>
                <c:pt idx="5238">
                  <c:v>87.299999999996331</c:v>
                </c:pt>
                <c:pt idx="5239">
                  <c:v>87.316666666662996</c:v>
                </c:pt>
                <c:pt idx="5240">
                  <c:v>87.333333333329662</c:v>
                </c:pt>
                <c:pt idx="5241">
                  <c:v>87.349999999996328</c:v>
                </c:pt>
                <c:pt idx="5242">
                  <c:v>87.366666666662994</c:v>
                </c:pt>
                <c:pt idx="5243">
                  <c:v>87.383333333329659</c:v>
                </c:pt>
                <c:pt idx="5244">
                  <c:v>87.399999999996325</c:v>
                </c:pt>
                <c:pt idx="5245">
                  <c:v>87.416666666662991</c:v>
                </c:pt>
                <c:pt idx="5246">
                  <c:v>87.433333333329657</c:v>
                </c:pt>
                <c:pt idx="5247">
                  <c:v>87.449999999996322</c:v>
                </c:pt>
                <c:pt idx="5248">
                  <c:v>87.466666666662988</c:v>
                </c:pt>
                <c:pt idx="5249">
                  <c:v>87.483333333329654</c:v>
                </c:pt>
                <c:pt idx="5250">
                  <c:v>87.499999999996319</c:v>
                </c:pt>
                <c:pt idx="5251">
                  <c:v>87.516666666662985</c:v>
                </c:pt>
                <c:pt idx="5252">
                  <c:v>87.533333333329651</c:v>
                </c:pt>
                <c:pt idx="5253">
                  <c:v>87.549999999996317</c:v>
                </c:pt>
                <c:pt idx="5254">
                  <c:v>87.566666666662982</c:v>
                </c:pt>
                <c:pt idx="5255">
                  <c:v>87.583333333329648</c:v>
                </c:pt>
                <c:pt idx="5256">
                  <c:v>87.599999999996314</c:v>
                </c:pt>
                <c:pt idx="5257">
                  <c:v>87.616666666662979</c:v>
                </c:pt>
                <c:pt idx="5258">
                  <c:v>87.633333333329645</c:v>
                </c:pt>
                <c:pt idx="5259">
                  <c:v>87.649999999996311</c:v>
                </c:pt>
                <c:pt idx="5260">
                  <c:v>87.666666666662977</c:v>
                </c:pt>
                <c:pt idx="5261">
                  <c:v>87.683333333329642</c:v>
                </c:pt>
                <c:pt idx="5262">
                  <c:v>87.699999999996308</c:v>
                </c:pt>
                <c:pt idx="5263">
                  <c:v>87.716666666662974</c:v>
                </c:pt>
                <c:pt idx="5264">
                  <c:v>87.733333333329639</c:v>
                </c:pt>
                <c:pt idx="5265">
                  <c:v>87.749999999996305</c:v>
                </c:pt>
                <c:pt idx="5266">
                  <c:v>87.766666666662971</c:v>
                </c:pt>
                <c:pt idx="5267">
                  <c:v>87.783333333329637</c:v>
                </c:pt>
                <c:pt idx="5268">
                  <c:v>87.799999999996302</c:v>
                </c:pt>
                <c:pt idx="5269">
                  <c:v>87.816666666662968</c:v>
                </c:pt>
                <c:pt idx="5270">
                  <c:v>87.833333333329634</c:v>
                </c:pt>
                <c:pt idx="5271">
                  <c:v>87.849999999996299</c:v>
                </c:pt>
                <c:pt idx="5272">
                  <c:v>87.866666666662965</c:v>
                </c:pt>
                <c:pt idx="5273">
                  <c:v>87.883333333329631</c:v>
                </c:pt>
                <c:pt idx="5274">
                  <c:v>87.899999999996297</c:v>
                </c:pt>
                <c:pt idx="5275">
                  <c:v>87.916666666662962</c:v>
                </c:pt>
                <c:pt idx="5276">
                  <c:v>87.933333333329628</c:v>
                </c:pt>
                <c:pt idx="5277">
                  <c:v>87.949999999996294</c:v>
                </c:pt>
                <c:pt idx="5278">
                  <c:v>87.96666666666296</c:v>
                </c:pt>
                <c:pt idx="5279">
                  <c:v>87.983333333329625</c:v>
                </c:pt>
                <c:pt idx="5280">
                  <c:v>87.999999999996291</c:v>
                </c:pt>
                <c:pt idx="5281">
                  <c:v>88.016666666662957</c:v>
                </c:pt>
                <c:pt idx="5282">
                  <c:v>88.033333333329622</c:v>
                </c:pt>
                <c:pt idx="5283">
                  <c:v>88.049999999996288</c:v>
                </c:pt>
                <c:pt idx="5284">
                  <c:v>88.066666666662954</c:v>
                </c:pt>
                <c:pt idx="5285">
                  <c:v>88.08333333332962</c:v>
                </c:pt>
                <c:pt idx="5286">
                  <c:v>88.099999999996285</c:v>
                </c:pt>
                <c:pt idx="5287">
                  <c:v>88.116666666662951</c:v>
                </c:pt>
                <c:pt idx="5288">
                  <c:v>88.133333333329617</c:v>
                </c:pt>
                <c:pt idx="5289">
                  <c:v>88.149999999996282</c:v>
                </c:pt>
                <c:pt idx="5290">
                  <c:v>88.166666666662948</c:v>
                </c:pt>
                <c:pt idx="5291">
                  <c:v>88.183333333329614</c:v>
                </c:pt>
                <c:pt idx="5292">
                  <c:v>88.19999999999628</c:v>
                </c:pt>
                <c:pt idx="5293">
                  <c:v>88.216666666662945</c:v>
                </c:pt>
                <c:pt idx="5294">
                  <c:v>88.233333333329611</c:v>
                </c:pt>
                <c:pt idx="5295">
                  <c:v>88.249999999996277</c:v>
                </c:pt>
                <c:pt idx="5296">
                  <c:v>88.266666666662942</c:v>
                </c:pt>
                <c:pt idx="5297">
                  <c:v>88.283333333329608</c:v>
                </c:pt>
                <c:pt idx="5298">
                  <c:v>88.299999999996274</c:v>
                </c:pt>
                <c:pt idx="5299">
                  <c:v>88.31666666666294</c:v>
                </c:pt>
                <c:pt idx="5300">
                  <c:v>88.333333333329605</c:v>
                </c:pt>
                <c:pt idx="5301">
                  <c:v>88.349999999996271</c:v>
                </c:pt>
                <c:pt idx="5302">
                  <c:v>88.366666666662937</c:v>
                </c:pt>
                <c:pt idx="5303">
                  <c:v>88.383333333329603</c:v>
                </c:pt>
                <c:pt idx="5304">
                  <c:v>88.399999999996268</c:v>
                </c:pt>
                <c:pt idx="5305">
                  <c:v>88.416666666662934</c:v>
                </c:pt>
                <c:pt idx="5306">
                  <c:v>88.4333333333296</c:v>
                </c:pt>
                <c:pt idx="5307">
                  <c:v>88.449999999996265</c:v>
                </c:pt>
                <c:pt idx="5308">
                  <c:v>88.466666666662931</c:v>
                </c:pt>
                <c:pt idx="5309">
                  <c:v>88.483333333329597</c:v>
                </c:pt>
                <c:pt idx="5310">
                  <c:v>88.499999999996263</c:v>
                </c:pt>
                <c:pt idx="5311">
                  <c:v>88.516666666662928</c:v>
                </c:pt>
                <c:pt idx="5312">
                  <c:v>88.533333333329594</c:v>
                </c:pt>
                <c:pt idx="5313">
                  <c:v>88.54999999999626</c:v>
                </c:pt>
                <c:pt idx="5314">
                  <c:v>88.566666666662925</c:v>
                </c:pt>
                <c:pt idx="5315">
                  <c:v>88.583333333329591</c:v>
                </c:pt>
                <c:pt idx="5316">
                  <c:v>88.599999999996257</c:v>
                </c:pt>
                <c:pt idx="5317">
                  <c:v>88.616666666662923</c:v>
                </c:pt>
                <c:pt idx="5318">
                  <c:v>88.633333333329588</c:v>
                </c:pt>
                <c:pt idx="5319">
                  <c:v>88.649999999996254</c:v>
                </c:pt>
                <c:pt idx="5320">
                  <c:v>88.66666666666292</c:v>
                </c:pt>
                <c:pt idx="5321">
                  <c:v>88.683333333329585</c:v>
                </c:pt>
                <c:pt idx="5322">
                  <c:v>88.699999999996251</c:v>
                </c:pt>
                <c:pt idx="5323">
                  <c:v>88.716666666662917</c:v>
                </c:pt>
                <c:pt idx="5324">
                  <c:v>88.733333333329583</c:v>
                </c:pt>
                <c:pt idx="5325">
                  <c:v>88.749999999996248</c:v>
                </c:pt>
                <c:pt idx="5326">
                  <c:v>88.766666666662914</c:v>
                </c:pt>
                <c:pt idx="5327">
                  <c:v>88.78333333332958</c:v>
                </c:pt>
                <c:pt idx="5328">
                  <c:v>88.799999999996245</c:v>
                </c:pt>
                <c:pt idx="5329">
                  <c:v>88.816666666662911</c:v>
                </c:pt>
                <c:pt idx="5330">
                  <c:v>88.833333333329577</c:v>
                </c:pt>
                <c:pt idx="5331">
                  <c:v>88.849999999996243</c:v>
                </c:pt>
                <c:pt idx="5332">
                  <c:v>88.866666666662908</c:v>
                </c:pt>
                <c:pt idx="5333">
                  <c:v>88.883333333329574</c:v>
                </c:pt>
                <c:pt idx="5334">
                  <c:v>88.89999999999624</c:v>
                </c:pt>
                <c:pt idx="5335">
                  <c:v>88.916666666662906</c:v>
                </c:pt>
                <c:pt idx="5336">
                  <c:v>88.933333333329571</c:v>
                </c:pt>
                <c:pt idx="5337">
                  <c:v>88.949999999996237</c:v>
                </c:pt>
                <c:pt idx="5338">
                  <c:v>88.966666666662903</c:v>
                </c:pt>
                <c:pt idx="5339">
                  <c:v>88.983333333329568</c:v>
                </c:pt>
                <c:pt idx="5340">
                  <c:v>88.999999999996234</c:v>
                </c:pt>
                <c:pt idx="5341">
                  <c:v>89.0166666666629</c:v>
                </c:pt>
                <c:pt idx="5342">
                  <c:v>89.033333333329566</c:v>
                </c:pt>
                <c:pt idx="5343">
                  <c:v>89.049999999996231</c:v>
                </c:pt>
                <c:pt idx="5344">
                  <c:v>89.066666666662897</c:v>
                </c:pt>
                <c:pt idx="5345">
                  <c:v>89.083333333329563</c:v>
                </c:pt>
                <c:pt idx="5346">
                  <c:v>89.099999999996228</c:v>
                </c:pt>
                <c:pt idx="5347">
                  <c:v>89.116666666662894</c:v>
                </c:pt>
                <c:pt idx="5348">
                  <c:v>89.13333333332956</c:v>
                </c:pt>
                <c:pt idx="5349">
                  <c:v>89.149999999996226</c:v>
                </c:pt>
                <c:pt idx="5350">
                  <c:v>89.166666666662891</c:v>
                </c:pt>
                <c:pt idx="5351">
                  <c:v>89.183333333329557</c:v>
                </c:pt>
                <c:pt idx="5352">
                  <c:v>89.199999999996223</c:v>
                </c:pt>
                <c:pt idx="5353">
                  <c:v>89.216666666662888</c:v>
                </c:pt>
                <c:pt idx="5354">
                  <c:v>89.233333333329554</c:v>
                </c:pt>
                <c:pt idx="5355">
                  <c:v>89.24999999999622</c:v>
                </c:pt>
                <c:pt idx="5356">
                  <c:v>89.266666666662886</c:v>
                </c:pt>
                <c:pt idx="5357">
                  <c:v>89.283333333329551</c:v>
                </c:pt>
                <c:pt idx="5358">
                  <c:v>89.299999999996217</c:v>
                </c:pt>
                <c:pt idx="5359">
                  <c:v>89.316666666662883</c:v>
                </c:pt>
                <c:pt idx="5360">
                  <c:v>89.333333333329549</c:v>
                </c:pt>
                <c:pt idx="5361">
                  <c:v>89.349999999996214</c:v>
                </c:pt>
                <c:pt idx="5362">
                  <c:v>89.36666666666288</c:v>
                </c:pt>
                <c:pt idx="5363">
                  <c:v>89.383333333329546</c:v>
                </c:pt>
                <c:pt idx="5364">
                  <c:v>89.399999999996211</c:v>
                </c:pt>
                <c:pt idx="5365">
                  <c:v>89.416666666662877</c:v>
                </c:pt>
                <c:pt idx="5366">
                  <c:v>89.433333333329543</c:v>
                </c:pt>
                <c:pt idx="5367">
                  <c:v>89.449999999996209</c:v>
                </c:pt>
                <c:pt idx="5368">
                  <c:v>89.466666666662874</c:v>
                </c:pt>
                <c:pt idx="5369">
                  <c:v>89.48333333332954</c:v>
                </c:pt>
                <c:pt idx="5370">
                  <c:v>89.499999999996206</c:v>
                </c:pt>
                <c:pt idx="5371">
                  <c:v>89.516666666662871</c:v>
                </c:pt>
                <c:pt idx="5372">
                  <c:v>89.533333333329537</c:v>
                </c:pt>
                <c:pt idx="5373">
                  <c:v>89.549999999996203</c:v>
                </c:pt>
                <c:pt idx="5374">
                  <c:v>89.566666666662869</c:v>
                </c:pt>
                <c:pt idx="5375">
                  <c:v>89.583333333329534</c:v>
                </c:pt>
                <c:pt idx="5376">
                  <c:v>89.5999999999962</c:v>
                </c:pt>
                <c:pt idx="5377">
                  <c:v>89.616666666662866</c:v>
                </c:pt>
                <c:pt idx="5378">
                  <c:v>89.633333333329531</c:v>
                </c:pt>
                <c:pt idx="5379">
                  <c:v>89.649999999996197</c:v>
                </c:pt>
                <c:pt idx="5380">
                  <c:v>89.666666666662863</c:v>
                </c:pt>
                <c:pt idx="5381">
                  <c:v>89.683333333329529</c:v>
                </c:pt>
                <c:pt idx="5382">
                  <c:v>89.699999999996194</c:v>
                </c:pt>
                <c:pt idx="5383">
                  <c:v>89.71666666666286</c:v>
                </c:pt>
                <c:pt idx="5384">
                  <c:v>89.733333333329526</c:v>
                </c:pt>
                <c:pt idx="5385">
                  <c:v>89.749999999996191</c:v>
                </c:pt>
                <c:pt idx="5386">
                  <c:v>89.766666666662857</c:v>
                </c:pt>
                <c:pt idx="5387">
                  <c:v>89.783333333329523</c:v>
                </c:pt>
                <c:pt idx="5388">
                  <c:v>89.799999999996189</c:v>
                </c:pt>
                <c:pt idx="5389">
                  <c:v>89.816666666662854</c:v>
                </c:pt>
                <c:pt idx="5390">
                  <c:v>89.83333333332952</c:v>
                </c:pt>
                <c:pt idx="5391">
                  <c:v>89.849999999996186</c:v>
                </c:pt>
                <c:pt idx="5392">
                  <c:v>89.866666666662852</c:v>
                </c:pt>
                <c:pt idx="5393">
                  <c:v>89.883333333329517</c:v>
                </c:pt>
                <c:pt idx="5394">
                  <c:v>89.899999999996183</c:v>
                </c:pt>
                <c:pt idx="5395">
                  <c:v>89.916666666662849</c:v>
                </c:pt>
                <c:pt idx="5396">
                  <c:v>89.933333333329514</c:v>
                </c:pt>
                <c:pt idx="5397">
                  <c:v>89.94999999999618</c:v>
                </c:pt>
                <c:pt idx="5398">
                  <c:v>89.966666666662846</c:v>
                </c:pt>
                <c:pt idx="5399">
                  <c:v>89.983333333329512</c:v>
                </c:pt>
                <c:pt idx="5400">
                  <c:v>89.999999999996177</c:v>
                </c:pt>
                <c:pt idx="5401">
                  <c:v>90.016666666662843</c:v>
                </c:pt>
                <c:pt idx="5402">
                  <c:v>90.033333333329509</c:v>
                </c:pt>
                <c:pt idx="5403">
                  <c:v>90.049999999996174</c:v>
                </c:pt>
                <c:pt idx="5404">
                  <c:v>90.06666666666284</c:v>
                </c:pt>
                <c:pt idx="5405">
                  <c:v>90.083333333329506</c:v>
                </c:pt>
                <c:pt idx="5406">
                  <c:v>90.099999999996172</c:v>
                </c:pt>
                <c:pt idx="5407">
                  <c:v>90.116666666662837</c:v>
                </c:pt>
                <c:pt idx="5408">
                  <c:v>90.133333333329503</c:v>
                </c:pt>
                <c:pt idx="5409">
                  <c:v>90.149999999996169</c:v>
                </c:pt>
                <c:pt idx="5410">
                  <c:v>90.166666666662834</c:v>
                </c:pt>
                <c:pt idx="5411">
                  <c:v>90.1833333333295</c:v>
                </c:pt>
                <c:pt idx="5412">
                  <c:v>90.199999999996166</c:v>
                </c:pt>
                <c:pt idx="5413">
                  <c:v>90.216666666662832</c:v>
                </c:pt>
                <c:pt idx="5414">
                  <c:v>90.233333333329497</c:v>
                </c:pt>
                <c:pt idx="5415">
                  <c:v>90.249999999996163</c:v>
                </c:pt>
                <c:pt idx="5416">
                  <c:v>90.266666666662829</c:v>
                </c:pt>
                <c:pt idx="5417">
                  <c:v>90.283333333329495</c:v>
                </c:pt>
                <c:pt idx="5418">
                  <c:v>90.29999999999616</c:v>
                </c:pt>
                <c:pt idx="5419">
                  <c:v>90.316666666662826</c:v>
                </c:pt>
                <c:pt idx="5420">
                  <c:v>90.333333333329492</c:v>
                </c:pt>
                <c:pt idx="5421">
                  <c:v>90.349999999996157</c:v>
                </c:pt>
                <c:pt idx="5422">
                  <c:v>90.366666666662823</c:v>
                </c:pt>
                <c:pt idx="5423">
                  <c:v>90.383333333329489</c:v>
                </c:pt>
                <c:pt idx="5424">
                  <c:v>90.399999999996155</c:v>
                </c:pt>
                <c:pt idx="5425">
                  <c:v>90.41666666666282</c:v>
                </c:pt>
                <c:pt idx="5426">
                  <c:v>90.433333333329486</c:v>
                </c:pt>
                <c:pt idx="5427">
                  <c:v>90.449999999996152</c:v>
                </c:pt>
                <c:pt idx="5428">
                  <c:v>90.466666666662817</c:v>
                </c:pt>
                <c:pt idx="5429">
                  <c:v>90.483333333329483</c:v>
                </c:pt>
                <c:pt idx="5430">
                  <c:v>90.499999999996149</c:v>
                </c:pt>
                <c:pt idx="5431">
                  <c:v>90.516666666662815</c:v>
                </c:pt>
                <c:pt idx="5432">
                  <c:v>90.53333333332948</c:v>
                </c:pt>
                <c:pt idx="5433">
                  <c:v>90.549999999996146</c:v>
                </c:pt>
                <c:pt idx="5434">
                  <c:v>90.566666666662812</c:v>
                </c:pt>
                <c:pt idx="5435">
                  <c:v>90.583333333329477</c:v>
                </c:pt>
                <c:pt idx="5436">
                  <c:v>90.599999999996143</c:v>
                </c:pt>
                <c:pt idx="5437">
                  <c:v>90.616666666662809</c:v>
                </c:pt>
                <c:pt idx="5438">
                  <c:v>90.633333333329475</c:v>
                </c:pt>
                <c:pt idx="5439">
                  <c:v>90.64999999999614</c:v>
                </c:pt>
                <c:pt idx="5440">
                  <c:v>90.666666666662806</c:v>
                </c:pt>
                <c:pt idx="5441">
                  <c:v>90.683333333329472</c:v>
                </c:pt>
                <c:pt idx="5442">
                  <c:v>90.699999999996137</c:v>
                </c:pt>
                <c:pt idx="5443">
                  <c:v>90.716666666662803</c:v>
                </c:pt>
                <c:pt idx="5444">
                  <c:v>90.733333333329469</c:v>
                </c:pt>
                <c:pt idx="5445">
                  <c:v>90.749999999996135</c:v>
                </c:pt>
                <c:pt idx="5446">
                  <c:v>90.7666666666628</c:v>
                </c:pt>
                <c:pt idx="5447">
                  <c:v>90.783333333329466</c:v>
                </c:pt>
                <c:pt idx="5448">
                  <c:v>90.799999999996132</c:v>
                </c:pt>
                <c:pt idx="5449">
                  <c:v>90.816666666662798</c:v>
                </c:pt>
                <c:pt idx="5450">
                  <c:v>90.833333333329463</c:v>
                </c:pt>
                <c:pt idx="5451">
                  <c:v>90.849999999996129</c:v>
                </c:pt>
                <c:pt idx="5452">
                  <c:v>90.866666666662795</c:v>
                </c:pt>
                <c:pt idx="5453">
                  <c:v>90.88333333332946</c:v>
                </c:pt>
                <c:pt idx="5454">
                  <c:v>90.899999999996126</c:v>
                </c:pt>
                <c:pt idx="5455">
                  <c:v>90.916666666662792</c:v>
                </c:pt>
                <c:pt idx="5456">
                  <c:v>90.933333333329458</c:v>
                </c:pt>
                <c:pt idx="5457">
                  <c:v>90.949999999996123</c:v>
                </c:pt>
                <c:pt idx="5458">
                  <c:v>90.966666666662789</c:v>
                </c:pt>
                <c:pt idx="5459">
                  <c:v>90.983333333329455</c:v>
                </c:pt>
                <c:pt idx="5460">
                  <c:v>90.99999999999612</c:v>
                </c:pt>
                <c:pt idx="5461">
                  <c:v>91.016666666662786</c:v>
                </c:pt>
                <c:pt idx="5462">
                  <c:v>91.033333333329452</c:v>
                </c:pt>
                <c:pt idx="5463">
                  <c:v>91.049999999996118</c:v>
                </c:pt>
                <c:pt idx="5464">
                  <c:v>91.066666666662783</c:v>
                </c:pt>
                <c:pt idx="5465">
                  <c:v>91.083333333329449</c:v>
                </c:pt>
                <c:pt idx="5466">
                  <c:v>91.099999999996115</c:v>
                </c:pt>
                <c:pt idx="5467">
                  <c:v>91.11666666666278</c:v>
                </c:pt>
                <c:pt idx="5468">
                  <c:v>91.133333333329446</c:v>
                </c:pt>
                <c:pt idx="5469">
                  <c:v>91.149999999996112</c:v>
                </c:pt>
                <c:pt idx="5470">
                  <c:v>91.166666666662778</c:v>
                </c:pt>
                <c:pt idx="5471">
                  <c:v>91.183333333329443</c:v>
                </c:pt>
                <c:pt idx="5472">
                  <c:v>91.199999999996109</c:v>
                </c:pt>
                <c:pt idx="5473">
                  <c:v>91.216666666662775</c:v>
                </c:pt>
                <c:pt idx="5474">
                  <c:v>91.233333333329441</c:v>
                </c:pt>
                <c:pt idx="5475">
                  <c:v>91.249999999996106</c:v>
                </c:pt>
                <c:pt idx="5476">
                  <c:v>91.266666666662772</c:v>
                </c:pt>
                <c:pt idx="5477">
                  <c:v>91.283333333329438</c:v>
                </c:pt>
                <c:pt idx="5478">
                  <c:v>91.299999999996103</c:v>
                </c:pt>
                <c:pt idx="5479">
                  <c:v>91.316666666662769</c:v>
                </c:pt>
                <c:pt idx="5480">
                  <c:v>91.333333333329435</c:v>
                </c:pt>
                <c:pt idx="5481">
                  <c:v>91.349999999996101</c:v>
                </c:pt>
                <c:pt idx="5482">
                  <c:v>91.366666666662766</c:v>
                </c:pt>
                <c:pt idx="5483">
                  <c:v>91.383333333329432</c:v>
                </c:pt>
                <c:pt idx="5484">
                  <c:v>91.399999999996098</c:v>
                </c:pt>
                <c:pt idx="5485">
                  <c:v>91.416666666662763</c:v>
                </c:pt>
                <c:pt idx="5486">
                  <c:v>91.433333333329429</c:v>
                </c:pt>
                <c:pt idx="5487">
                  <c:v>91.449999999996095</c:v>
                </c:pt>
                <c:pt idx="5488">
                  <c:v>91.466666666662761</c:v>
                </c:pt>
                <c:pt idx="5489">
                  <c:v>91.483333333329426</c:v>
                </c:pt>
                <c:pt idx="5490">
                  <c:v>91.499999999996092</c:v>
                </c:pt>
                <c:pt idx="5491">
                  <c:v>91.516666666662758</c:v>
                </c:pt>
                <c:pt idx="5492">
                  <c:v>91.533333333329423</c:v>
                </c:pt>
                <c:pt idx="5493">
                  <c:v>91.549999999996089</c:v>
                </c:pt>
                <c:pt idx="5494">
                  <c:v>91.566666666662755</c:v>
                </c:pt>
                <c:pt idx="5495">
                  <c:v>91.583333333329421</c:v>
                </c:pt>
                <c:pt idx="5496">
                  <c:v>91.599999999996086</c:v>
                </c:pt>
                <c:pt idx="5497">
                  <c:v>91.616666666662752</c:v>
                </c:pt>
                <c:pt idx="5498">
                  <c:v>91.633333333329418</c:v>
                </c:pt>
                <c:pt idx="5499">
                  <c:v>91.649999999996083</c:v>
                </c:pt>
                <c:pt idx="5500">
                  <c:v>91.666666666662749</c:v>
                </c:pt>
                <c:pt idx="5501">
                  <c:v>91.683333333329415</c:v>
                </c:pt>
                <c:pt idx="5502">
                  <c:v>91.699999999996081</c:v>
                </c:pt>
                <c:pt idx="5503">
                  <c:v>91.716666666662746</c:v>
                </c:pt>
                <c:pt idx="5504">
                  <c:v>91.733333333329412</c:v>
                </c:pt>
                <c:pt idx="5505">
                  <c:v>91.749999999996078</c:v>
                </c:pt>
                <c:pt idx="5506">
                  <c:v>91.766666666662744</c:v>
                </c:pt>
                <c:pt idx="5507">
                  <c:v>91.783333333329409</c:v>
                </c:pt>
                <c:pt idx="5508">
                  <c:v>91.799999999996075</c:v>
                </c:pt>
                <c:pt idx="5509">
                  <c:v>91.816666666662741</c:v>
                </c:pt>
                <c:pt idx="5510">
                  <c:v>91.833333333329406</c:v>
                </c:pt>
                <c:pt idx="5511">
                  <c:v>91.849999999996072</c:v>
                </c:pt>
                <c:pt idx="5512">
                  <c:v>91.866666666662738</c:v>
                </c:pt>
                <c:pt idx="5513">
                  <c:v>91.883333333329404</c:v>
                </c:pt>
                <c:pt idx="5514">
                  <c:v>91.899999999996069</c:v>
                </c:pt>
                <c:pt idx="5515">
                  <c:v>91.916666666662735</c:v>
                </c:pt>
                <c:pt idx="5516">
                  <c:v>91.933333333329401</c:v>
                </c:pt>
                <c:pt idx="5517">
                  <c:v>91.949999999996066</c:v>
                </c:pt>
                <c:pt idx="5518">
                  <c:v>91.966666666662732</c:v>
                </c:pt>
                <c:pt idx="5519">
                  <c:v>91.983333333329398</c:v>
                </c:pt>
                <c:pt idx="5520">
                  <c:v>91.999999999996064</c:v>
                </c:pt>
                <c:pt idx="5521">
                  <c:v>92.016666666662729</c:v>
                </c:pt>
                <c:pt idx="5522">
                  <c:v>92.033333333329395</c:v>
                </c:pt>
                <c:pt idx="5523">
                  <c:v>92.049999999996061</c:v>
                </c:pt>
                <c:pt idx="5524">
                  <c:v>92.066666666662726</c:v>
                </c:pt>
                <c:pt idx="5525">
                  <c:v>92.083333333329392</c:v>
                </c:pt>
                <c:pt idx="5526">
                  <c:v>92.099999999996058</c:v>
                </c:pt>
                <c:pt idx="5527">
                  <c:v>92.116666666662724</c:v>
                </c:pt>
                <c:pt idx="5528">
                  <c:v>92.133333333329389</c:v>
                </c:pt>
                <c:pt idx="5529">
                  <c:v>92.149999999996055</c:v>
                </c:pt>
                <c:pt idx="5530">
                  <c:v>92.166666666662721</c:v>
                </c:pt>
                <c:pt idx="5531">
                  <c:v>92.183333333329387</c:v>
                </c:pt>
                <c:pt idx="5532">
                  <c:v>92.199999999996052</c:v>
                </c:pt>
                <c:pt idx="5533">
                  <c:v>92.216666666662718</c:v>
                </c:pt>
                <c:pt idx="5534">
                  <c:v>92.233333333329384</c:v>
                </c:pt>
                <c:pt idx="5535">
                  <c:v>92.249999999996049</c:v>
                </c:pt>
                <c:pt idx="5536">
                  <c:v>92.266666666662715</c:v>
                </c:pt>
                <c:pt idx="5537">
                  <c:v>92.283333333329381</c:v>
                </c:pt>
                <c:pt idx="5538">
                  <c:v>92.299999999996047</c:v>
                </c:pt>
                <c:pt idx="5539">
                  <c:v>92.316666666662712</c:v>
                </c:pt>
                <c:pt idx="5540">
                  <c:v>92.333333333329378</c:v>
                </c:pt>
                <c:pt idx="5541">
                  <c:v>92.349999999996044</c:v>
                </c:pt>
                <c:pt idx="5542">
                  <c:v>92.366666666662709</c:v>
                </c:pt>
                <c:pt idx="5543">
                  <c:v>92.383333333329375</c:v>
                </c:pt>
                <c:pt idx="5544">
                  <c:v>92.399999999996041</c:v>
                </c:pt>
                <c:pt idx="5545">
                  <c:v>92.416666666662707</c:v>
                </c:pt>
                <c:pt idx="5546">
                  <c:v>92.433333333329372</c:v>
                </c:pt>
                <c:pt idx="5547">
                  <c:v>92.449999999996038</c:v>
                </c:pt>
                <c:pt idx="5548">
                  <c:v>92.466666666662704</c:v>
                </c:pt>
                <c:pt idx="5549">
                  <c:v>92.483333333329369</c:v>
                </c:pt>
                <c:pt idx="5550">
                  <c:v>92.499999999996035</c:v>
                </c:pt>
                <c:pt idx="5551">
                  <c:v>92.516666666662701</c:v>
                </c:pt>
                <c:pt idx="5552">
                  <c:v>92.533333333329367</c:v>
                </c:pt>
                <c:pt idx="5553">
                  <c:v>92.549999999996032</c:v>
                </c:pt>
                <c:pt idx="5554">
                  <c:v>92.566666666662698</c:v>
                </c:pt>
                <c:pt idx="5555">
                  <c:v>92.583333333329364</c:v>
                </c:pt>
                <c:pt idx="5556">
                  <c:v>92.599999999996029</c:v>
                </c:pt>
                <c:pt idx="5557">
                  <c:v>92.616666666662695</c:v>
                </c:pt>
                <c:pt idx="5558">
                  <c:v>92.633333333329361</c:v>
                </c:pt>
                <c:pt idx="5559">
                  <c:v>92.649999999996027</c:v>
                </c:pt>
                <c:pt idx="5560">
                  <c:v>92.666666666662692</c:v>
                </c:pt>
                <c:pt idx="5561">
                  <c:v>92.683333333329358</c:v>
                </c:pt>
                <c:pt idx="5562">
                  <c:v>92.699999999996024</c:v>
                </c:pt>
                <c:pt idx="5563">
                  <c:v>92.71666666666269</c:v>
                </c:pt>
                <c:pt idx="5564">
                  <c:v>92.733333333329355</c:v>
                </c:pt>
                <c:pt idx="5565">
                  <c:v>92.749999999996021</c:v>
                </c:pt>
                <c:pt idx="5566">
                  <c:v>92.766666666662687</c:v>
                </c:pt>
                <c:pt idx="5567">
                  <c:v>92.783333333329352</c:v>
                </c:pt>
                <c:pt idx="5568">
                  <c:v>92.799999999996018</c:v>
                </c:pt>
                <c:pt idx="5569">
                  <c:v>92.816666666662684</c:v>
                </c:pt>
                <c:pt idx="5570">
                  <c:v>92.83333333332935</c:v>
                </c:pt>
                <c:pt idx="5571">
                  <c:v>92.849999999996015</c:v>
                </c:pt>
                <c:pt idx="5572">
                  <c:v>92.866666666662681</c:v>
                </c:pt>
                <c:pt idx="5573">
                  <c:v>92.883333333329347</c:v>
                </c:pt>
                <c:pt idx="5574">
                  <c:v>92.899999999996012</c:v>
                </c:pt>
                <c:pt idx="5575">
                  <c:v>92.916666666662678</c:v>
                </c:pt>
                <c:pt idx="5576">
                  <c:v>92.933333333329344</c:v>
                </c:pt>
                <c:pt idx="5577">
                  <c:v>92.94999999999601</c:v>
                </c:pt>
                <c:pt idx="5578">
                  <c:v>92.966666666662675</c:v>
                </c:pt>
                <c:pt idx="5579">
                  <c:v>92.983333333329341</c:v>
                </c:pt>
                <c:pt idx="5580">
                  <c:v>92.999999999996007</c:v>
                </c:pt>
                <c:pt idx="5581">
                  <c:v>93.016666666662672</c:v>
                </c:pt>
                <c:pt idx="5582">
                  <c:v>93.033333333329338</c:v>
                </c:pt>
                <c:pt idx="5583">
                  <c:v>93.049999999996004</c:v>
                </c:pt>
                <c:pt idx="5584">
                  <c:v>93.06666666666267</c:v>
                </c:pt>
                <c:pt idx="5585">
                  <c:v>93.083333333329335</c:v>
                </c:pt>
                <c:pt idx="5586">
                  <c:v>93.099999999996001</c:v>
                </c:pt>
                <c:pt idx="5587">
                  <c:v>93.116666666662667</c:v>
                </c:pt>
                <c:pt idx="5588">
                  <c:v>93.133333333329333</c:v>
                </c:pt>
                <c:pt idx="5589">
                  <c:v>93.149999999995998</c:v>
                </c:pt>
                <c:pt idx="5590">
                  <c:v>93.166666666662664</c:v>
                </c:pt>
                <c:pt idx="5591">
                  <c:v>93.18333333332933</c:v>
                </c:pt>
                <c:pt idx="5592">
                  <c:v>93.199999999995995</c:v>
                </c:pt>
                <c:pt idx="5593">
                  <c:v>93.216666666662661</c:v>
                </c:pt>
                <c:pt idx="5594">
                  <c:v>93.233333333329327</c:v>
                </c:pt>
                <c:pt idx="5595">
                  <c:v>93.249999999995993</c:v>
                </c:pt>
                <c:pt idx="5596">
                  <c:v>93.266666666662658</c:v>
                </c:pt>
                <c:pt idx="5597">
                  <c:v>93.283333333329324</c:v>
                </c:pt>
                <c:pt idx="5598">
                  <c:v>93.29999999999599</c:v>
                </c:pt>
                <c:pt idx="5599">
                  <c:v>93.316666666662655</c:v>
                </c:pt>
                <c:pt idx="5600">
                  <c:v>93.333333333329321</c:v>
                </c:pt>
                <c:pt idx="5601">
                  <c:v>93.349999999995987</c:v>
                </c:pt>
                <c:pt idx="5602">
                  <c:v>93.366666666662653</c:v>
                </c:pt>
                <c:pt idx="5603">
                  <c:v>93.383333333329318</c:v>
                </c:pt>
                <c:pt idx="5604">
                  <c:v>93.399999999995984</c:v>
                </c:pt>
                <c:pt idx="5605">
                  <c:v>93.41666666666265</c:v>
                </c:pt>
                <c:pt idx="5606">
                  <c:v>93.433333333329315</c:v>
                </c:pt>
                <c:pt idx="5607">
                  <c:v>93.449999999995981</c:v>
                </c:pt>
                <c:pt idx="5608">
                  <c:v>93.466666666662647</c:v>
                </c:pt>
                <c:pt idx="5609">
                  <c:v>93.483333333329313</c:v>
                </c:pt>
                <c:pt idx="5610">
                  <c:v>93.499999999995978</c:v>
                </c:pt>
                <c:pt idx="5611">
                  <c:v>93.516666666662644</c:v>
                </c:pt>
                <c:pt idx="5612">
                  <c:v>93.53333333332931</c:v>
                </c:pt>
                <c:pt idx="5613">
                  <c:v>93.549999999995975</c:v>
                </c:pt>
                <c:pt idx="5614">
                  <c:v>93.566666666662641</c:v>
                </c:pt>
                <c:pt idx="5615">
                  <c:v>93.583333333329307</c:v>
                </c:pt>
                <c:pt idx="5616">
                  <c:v>93.599999999995973</c:v>
                </c:pt>
                <c:pt idx="5617">
                  <c:v>93.616666666662638</c:v>
                </c:pt>
                <c:pt idx="5618">
                  <c:v>93.633333333329304</c:v>
                </c:pt>
                <c:pt idx="5619">
                  <c:v>93.64999999999597</c:v>
                </c:pt>
                <c:pt idx="5620">
                  <c:v>93.666666666662636</c:v>
                </c:pt>
                <c:pt idx="5621">
                  <c:v>93.683333333329301</c:v>
                </c:pt>
                <c:pt idx="5622">
                  <c:v>93.699999999995967</c:v>
                </c:pt>
                <c:pt idx="5623">
                  <c:v>93.716666666662633</c:v>
                </c:pt>
                <c:pt idx="5624">
                  <c:v>93.733333333329298</c:v>
                </c:pt>
                <c:pt idx="5625">
                  <c:v>93.749999999995964</c:v>
                </c:pt>
                <c:pt idx="5626">
                  <c:v>93.76666666666263</c:v>
                </c:pt>
                <c:pt idx="5627">
                  <c:v>93.783333333329296</c:v>
                </c:pt>
                <c:pt idx="5628">
                  <c:v>93.799999999995961</c:v>
                </c:pt>
                <c:pt idx="5629">
                  <c:v>93.816666666662627</c:v>
                </c:pt>
                <c:pt idx="5630">
                  <c:v>93.833333333329293</c:v>
                </c:pt>
                <c:pt idx="5631">
                  <c:v>93.849999999995958</c:v>
                </c:pt>
                <c:pt idx="5632">
                  <c:v>93.866666666662624</c:v>
                </c:pt>
                <c:pt idx="5633">
                  <c:v>93.88333333332929</c:v>
                </c:pt>
                <c:pt idx="5634">
                  <c:v>93.899999999995956</c:v>
                </c:pt>
                <c:pt idx="5635">
                  <c:v>93.916666666662621</c:v>
                </c:pt>
                <c:pt idx="5636">
                  <c:v>93.933333333329287</c:v>
                </c:pt>
                <c:pt idx="5637">
                  <c:v>93.949999999995953</c:v>
                </c:pt>
                <c:pt idx="5638">
                  <c:v>93.966666666662618</c:v>
                </c:pt>
                <c:pt idx="5639">
                  <c:v>93.983333333329284</c:v>
                </c:pt>
                <c:pt idx="5640">
                  <c:v>93.99999999999595</c:v>
                </c:pt>
                <c:pt idx="5641">
                  <c:v>94.016666666662616</c:v>
                </c:pt>
                <c:pt idx="5642">
                  <c:v>94.033333333329281</c:v>
                </c:pt>
                <c:pt idx="5643">
                  <c:v>94.049999999995947</c:v>
                </c:pt>
                <c:pt idx="5644">
                  <c:v>94.066666666662613</c:v>
                </c:pt>
                <c:pt idx="5645">
                  <c:v>94.083333333329279</c:v>
                </c:pt>
                <c:pt idx="5646">
                  <c:v>94.099999999995944</c:v>
                </c:pt>
                <c:pt idx="5647">
                  <c:v>94.11666666666261</c:v>
                </c:pt>
                <c:pt idx="5648">
                  <c:v>94.133333333329276</c:v>
                </c:pt>
                <c:pt idx="5649">
                  <c:v>94.149999999995941</c:v>
                </c:pt>
                <c:pt idx="5650">
                  <c:v>94.166666666662607</c:v>
                </c:pt>
                <c:pt idx="5651">
                  <c:v>94.183333333329273</c:v>
                </c:pt>
                <c:pt idx="5652">
                  <c:v>94.199999999995939</c:v>
                </c:pt>
                <c:pt idx="5653">
                  <c:v>94.216666666662604</c:v>
                </c:pt>
                <c:pt idx="5654">
                  <c:v>94.23333333332927</c:v>
                </c:pt>
                <c:pt idx="5655">
                  <c:v>94.249999999995936</c:v>
                </c:pt>
                <c:pt idx="5656">
                  <c:v>94.266666666662601</c:v>
                </c:pt>
                <c:pt idx="5657">
                  <c:v>94.283333333329267</c:v>
                </c:pt>
                <c:pt idx="5658">
                  <c:v>94.299999999995933</c:v>
                </c:pt>
                <c:pt idx="5659">
                  <c:v>94.316666666662599</c:v>
                </c:pt>
                <c:pt idx="5660">
                  <c:v>94.333333333329264</c:v>
                </c:pt>
                <c:pt idx="5661">
                  <c:v>94.34999999999593</c:v>
                </c:pt>
                <c:pt idx="5662">
                  <c:v>94.366666666662596</c:v>
                </c:pt>
                <c:pt idx="5663">
                  <c:v>94.383333333329261</c:v>
                </c:pt>
                <c:pt idx="5664">
                  <c:v>94.399999999995927</c:v>
                </c:pt>
                <c:pt idx="5665">
                  <c:v>94.416666666662593</c:v>
                </c:pt>
                <c:pt idx="5666">
                  <c:v>94.433333333329259</c:v>
                </c:pt>
                <c:pt idx="5667">
                  <c:v>94.449999999995924</c:v>
                </c:pt>
                <c:pt idx="5668">
                  <c:v>94.46666666666259</c:v>
                </c:pt>
                <c:pt idx="5669">
                  <c:v>94.483333333329256</c:v>
                </c:pt>
                <c:pt idx="5670">
                  <c:v>94.499999999995921</c:v>
                </c:pt>
                <c:pt idx="5671">
                  <c:v>94.516666666662587</c:v>
                </c:pt>
                <c:pt idx="5672">
                  <c:v>94.533333333329253</c:v>
                </c:pt>
                <c:pt idx="5673">
                  <c:v>94.549999999995919</c:v>
                </c:pt>
                <c:pt idx="5674">
                  <c:v>94.566666666662584</c:v>
                </c:pt>
                <c:pt idx="5675">
                  <c:v>94.58333333332925</c:v>
                </c:pt>
                <c:pt idx="5676">
                  <c:v>94.599999999995916</c:v>
                </c:pt>
                <c:pt idx="5677">
                  <c:v>94.616666666662582</c:v>
                </c:pt>
                <c:pt idx="5678">
                  <c:v>94.633333333329247</c:v>
                </c:pt>
                <c:pt idx="5679">
                  <c:v>94.649999999995913</c:v>
                </c:pt>
                <c:pt idx="5680">
                  <c:v>94.666666666662579</c:v>
                </c:pt>
                <c:pt idx="5681">
                  <c:v>94.683333333329244</c:v>
                </c:pt>
                <c:pt idx="5682">
                  <c:v>94.69999999999591</c:v>
                </c:pt>
                <c:pt idx="5683">
                  <c:v>94.716666666662576</c:v>
                </c:pt>
                <c:pt idx="5684">
                  <c:v>94.733333333329242</c:v>
                </c:pt>
                <c:pt idx="5685">
                  <c:v>94.749999999995907</c:v>
                </c:pt>
                <c:pt idx="5686">
                  <c:v>94.766666666662573</c:v>
                </c:pt>
                <c:pt idx="5687">
                  <c:v>94.783333333329239</c:v>
                </c:pt>
                <c:pt idx="5688">
                  <c:v>94.799999999995904</c:v>
                </c:pt>
                <c:pt idx="5689">
                  <c:v>94.81666666666257</c:v>
                </c:pt>
                <c:pt idx="5690">
                  <c:v>94.833333333329236</c:v>
                </c:pt>
                <c:pt idx="5691">
                  <c:v>94.849999999995902</c:v>
                </c:pt>
                <c:pt idx="5692">
                  <c:v>94.866666666662567</c:v>
                </c:pt>
                <c:pt idx="5693">
                  <c:v>94.883333333329233</c:v>
                </c:pt>
                <c:pt idx="5694">
                  <c:v>94.899999999995899</c:v>
                </c:pt>
                <c:pt idx="5695">
                  <c:v>94.916666666662564</c:v>
                </c:pt>
                <c:pt idx="5696">
                  <c:v>94.93333333332923</c:v>
                </c:pt>
                <c:pt idx="5697">
                  <c:v>94.949999999995896</c:v>
                </c:pt>
                <c:pt idx="5698">
                  <c:v>94.966666666662562</c:v>
                </c:pt>
                <c:pt idx="5699">
                  <c:v>94.983333333329227</c:v>
                </c:pt>
                <c:pt idx="5700">
                  <c:v>94.999999999995893</c:v>
                </c:pt>
                <c:pt idx="5701">
                  <c:v>95.016666666662559</c:v>
                </c:pt>
                <c:pt idx="5702">
                  <c:v>95.033333333329225</c:v>
                </c:pt>
                <c:pt idx="5703">
                  <c:v>95.04999999999589</c:v>
                </c:pt>
                <c:pt idx="5704">
                  <c:v>95.066666666662556</c:v>
                </c:pt>
                <c:pt idx="5705">
                  <c:v>95.083333333329222</c:v>
                </c:pt>
                <c:pt idx="5706">
                  <c:v>95.099999999995887</c:v>
                </c:pt>
                <c:pt idx="5707">
                  <c:v>95.116666666662553</c:v>
                </c:pt>
                <c:pt idx="5708">
                  <c:v>95.133333333329219</c:v>
                </c:pt>
                <c:pt idx="5709">
                  <c:v>95.149999999995885</c:v>
                </c:pt>
                <c:pt idx="5710">
                  <c:v>95.16666666666255</c:v>
                </c:pt>
                <c:pt idx="5711">
                  <c:v>95.183333333329216</c:v>
                </c:pt>
                <c:pt idx="5712">
                  <c:v>95.199999999995882</c:v>
                </c:pt>
                <c:pt idx="5713">
                  <c:v>95.216666666662547</c:v>
                </c:pt>
                <c:pt idx="5714">
                  <c:v>95.233333333329213</c:v>
                </c:pt>
                <c:pt idx="5715">
                  <c:v>95.249999999995879</c:v>
                </c:pt>
                <c:pt idx="5716">
                  <c:v>95.266666666662545</c:v>
                </c:pt>
                <c:pt idx="5717">
                  <c:v>95.28333333332921</c:v>
                </c:pt>
                <c:pt idx="5718">
                  <c:v>95.299999999995876</c:v>
                </c:pt>
                <c:pt idx="5719">
                  <c:v>95.316666666662542</c:v>
                </c:pt>
                <c:pt idx="5720">
                  <c:v>95.333333333329207</c:v>
                </c:pt>
                <c:pt idx="5721">
                  <c:v>95.349999999995873</c:v>
                </c:pt>
                <c:pt idx="5722">
                  <c:v>95.366666666662539</c:v>
                </c:pt>
                <c:pt idx="5723">
                  <c:v>95.383333333329205</c:v>
                </c:pt>
                <c:pt idx="5724">
                  <c:v>95.39999999999587</c:v>
                </c:pt>
                <c:pt idx="5725">
                  <c:v>95.416666666662536</c:v>
                </c:pt>
                <c:pt idx="5726">
                  <c:v>95.433333333329202</c:v>
                </c:pt>
                <c:pt idx="5727">
                  <c:v>95.449999999995867</c:v>
                </c:pt>
                <c:pt idx="5728">
                  <c:v>95.466666666662533</c:v>
                </c:pt>
                <c:pt idx="5729">
                  <c:v>95.483333333329199</c:v>
                </c:pt>
                <c:pt idx="5730">
                  <c:v>95.499999999995865</c:v>
                </c:pt>
                <c:pt idx="5731">
                  <c:v>95.51666666666253</c:v>
                </c:pt>
                <c:pt idx="5732">
                  <c:v>95.533333333329196</c:v>
                </c:pt>
                <c:pt idx="5733">
                  <c:v>95.549999999995862</c:v>
                </c:pt>
                <c:pt idx="5734">
                  <c:v>95.566666666662528</c:v>
                </c:pt>
                <c:pt idx="5735">
                  <c:v>95.583333333329193</c:v>
                </c:pt>
                <c:pt idx="5736">
                  <c:v>95.599999999995859</c:v>
                </c:pt>
                <c:pt idx="5737">
                  <c:v>95.616666666662525</c:v>
                </c:pt>
                <c:pt idx="5738">
                  <c:v>95.63333333332919</c:v>
                </c:pt>
                <c:pt idx="5739">
                  <c:v>95.649999999995856</c:v>
                </c:pt>
                <c:pt idx="5740">
                  <c:v>95.666666666662522</c:v>
                </c:pt>
                <c:pt idx="5741">
                  <c:v>95.683333333329188</c:v>
                </c:pt>
                <c:pt idx="5742">
                  <c:v>95.699999999995853</c:v>
                </c:pt>
                <c:pt idx="5743">
                  <c:v>95.716666666662519</c:v>
                </c:pt>
                <c:pt idx="5744">
                  <c:v>95.733333333329185</c:v>
                </c:pt>
                <c:pt idx="5745">
                  <c:v>95.74999999999585</c:v>
                </c:pt>
                <c:pt idx="5746">
                  <c:v>95.766666666662516</c:v>
                </c:pt>
                <c:pt idx="5747">
                  <c:v>95.783333333329182</c:v>
                </c:pt>
                <c:pt idx="5748">
                  <c:v>95.799999999995848</c:v>
                </c:pt>
                <c:pt idx="5749">
                  <c:v>95.816666666662513</c:v>
                </c:pt>
                <c:pt idx="5750">
                  <c:v>95.833333333329179</c:v>
                </c:pt>
                <c:pt idx="5751">
                  <c:v>95.849999999995845</c:v>
                </c:pt>
                <c:pt idx="5752">
                  <c:v>95.86666666666251</c:v>
                </c:pt>
                <c:pt idx="5753">
                  <c:v>95.883333333329176</c:v>
                </c:pt>
                <c:pt idx="5754">
                  <c:v>95.899999999995842</c:v>
                </c:pt>
                <c:pt idx="5755">
                  <c:v>95.916666666662508</c:v>
                </c:pt>
                <c:pt idx="5756">
                  <c:v>95.933333333329173</c:v>
                </c:pt>
                <c:pt idx="5757">
                  <c:v>95.949999999995839</c:v>
                </c:pt>
                <c:pt idx="5758">
                  <c:v>95.966666666662505</c:v>
                </c:pt>
                <c:pt idx="5759">
                  <c:v>95.983333333329171</c:v>
                </c:pt>
                <c:pt idx="5760">
                  <c:v>95.999999999995836</c:v>
                </c:pt>
                <c:pt idx="5761">
                  <c:v>96.016666666662502</c:v>
                </c:pt>
                <c:pt idx="5762">
                  <c:v>96.033333333329168</c:v>
                </c:pt>
                <c:pt idx="5763">
                  <c:v>96.049999999995833</c:v>
                </c:pt>
                <c:pt idx="5764">
                  <c:v>96.066666666662499</c:v>
                </c:pt>
                <c:pt idx="5765">
                  <c:v>96.083333333329165</c:v>
                </c:pt>
                <c:pt idx="5766">
                  <c:v>96.099999999995831</c:v>
                </c:pt>
                <c:pt idx="5767">
                  <c:v>96.116666666662496</c:v>
                </c:pt>
                <c:pt idx="5768">
                  <c:v>96.133333333329162</c:v>
                </c:pt>
                <c:pt idx="5769">
                  <c:v>96.149999999995828</c:v>
                </c:pt>
                <c:pt idx="5770">
                  <c:v>96.166666666662493</c:v>
                </c:pt>
                <c:pt idx="5771">
                  <c:v>96.183333333329159</c:v>
                </c:pt>
                <c:pt idx="5772">
                  <c:v>96.199999999995825</c:v>
                </c:pt>
                <c:pt idx="5773">
                  <c:v>96.216666666662491</c:v>
                </c:pt>
                <c:pt idx="5774">
                  <c:v>96.233333333329156</c:v>
                </c:pt>
                <c:pt idx="5775">
                  <c:v>96.249999999995822</c:v>
                </c:pt>
                <c:pt idx="5776">
                  <c:v>96.266666666662488</c:v>
                </c:pt>
                <c:pt idx="5777">
                  <c:v>96.283333333329153</c:v>
                </c:pt>
                <c:pt idx="5778">
                  <c:v>96.299999999995819</c:v>
                </c:pt>
                <c:pt idx="5779">
                  <c:v>96.316666666662485</c:v>
                </c:pt>
                <c:pt idx="5780">
                  <c:v>96.333333333329151</c:v>
                </c:pt>
                <c:pt idx="5781">
                  <c:v>96.349999999995816</c:v>
                </c:pt>
                <c:pt idx="5782">
                  <c:v>96.366666666662482</c:v>
                </c:pt>
                <c:pt idx="5783">
                  <c:v>96.383333333329148</c:v>
                </c:pt>
                <c:pt idx="5784">
                  <c:v>96.399999999995813</c:v>
                </c:pt>
                <c:pt idx="5785">
                  <c:v>96.416666666662479</c:v>
                </c:pt>
                <c:pt idx="5786">
                  <c:v>96.433333333329145</c:v>
                </c:pt>
                <c:pt idx="5787">
                  <c:v>96.449999999995811</c:v>
                </c:pt>
                <c:pt idx="5788">
                  <c:v>96.466666666662476</c:v>
                </c:pt>
                <c:pt idx="5789">
                  <c:v>96.483333333329142</c:v>
                </c:pt>
                <c:pt idx="5790">
                  <c:v>96.499999999995808</c:v>
                </c:pt>
                <c:pt idx="5791">
                  <c:v>96.516666666662474</c:v>
                </c:pt>
                <c:pt idx="5792">
                  <c:v>96.533333333329139</c:v>
                </c:pt>
                <c:pt idx="5793">
                  <c:v>96.549999999995805</c:v>
                </c:pt>
                <c:pt idx="5794">
                  <c:v>96.566666666662471</c:v>
                </c:pt>
                <c:pt idx="5795">
                  <c:v>96.583333333329136</c:v>
                </c:pt>
                <c:pt idx="5796">
                  <c:v>96.599999999995802</c:v>
                </c:pt>
                <c:pt idx="5797">
                  <c:v>96.616666666662468</c:v>
                </c:pt>
                <c:pt idx="5798">
                  <c:v>96.633333333329134</c:v>
                </c:pt>
                <c:pt idx="5799">
                  <c:v>96.649999999995799</c:v>
                </c:pt>
                <c:pt idx="5800">
                  <c:v>96.666666666662465</c:v>
                </c:pt>
                <c:pt idx="5801">
                  <c:v>96.683333333329131</c:v>
                </c:pt>
                <c:pt idx="5802">
                  <c:v>96.699999999995796</c:v>
                </c:pt>
                <c:pt idx="5803">
                  <c:v>96.716666666662462</c:v>
                </c:pt>
                <c:pt idx="5804">
                  <c:v>96.733333333329128</c:v>
                </c:pt>
                <c:pt idx="5805">
                  <c:v>96.749999999995794</c:v>
                </c:pt>
                <c:pt idx="5806">
                  <c:v>96.766666666662459</c:v>
                </c:pt>
                <c:pt idx="5807">
                  <c:v>96.783333333329125</c:v>
                </c:pt>
                <c:pt idx="5808">
                  <c:v>96.799999999995791</c:v>
                </c:pt>
                <c:pt idx="5809">
                  <c:v>96.816666666662456</c:v>
                </c:pt>
                <c:pt idx="5810">
                  <c:v>96.833333333329122</c:v>
                </c:pt>
                <c:pt idx="5811">
                  <c:v>96.849999999995788</c:v>
                </c:pt>
                <c:pt idx="5812">
                  <c:v>96.866666666662454</c:v>
                </c:pt>
                <c:pt idx="5813">
                  <c:v>96.883333333329119</c:v>
                </c:pt>
                <c:pt idx="5814">
                  <c:v>96.899999999995785</c:v>
                </c:pt>
                <c:pt idx="5815">
                  <c:v>96.916666666662451</c:v>
                </c:pt>
                <c:pt idx="5816">
                  <c:v>96.933333333329116</c:v>
                </c:pt>
                <c:pt idx="5817">
                  <c:v>96.949999999995782</c:v>
                </c:pt>
                <c:pt idx="5818">
                  <c:v>96.966666666662448</c:v>
                </c:pt>
                <c:pt idx="5819">
                  <c:v>96.983333333329114</c:v>
                </c:pt>
                <c:pt idx="5820">
                  <c:v>96.999999999995779</c:v>
                </c:pt>
                <c:pt idx="5821">
                  <c:v>97.016666666662445</c:v>
                </c:pt>
                <c:pt idx="5822">
                  <c:v>97.033333333329111</c:v>
                </c:pt>
                <c:pt idx="5823">
                  <c:v>97.049999999995777</c:v>
                </c:pt>
                <c:pt idx="5824">
                  <c:v>97.066666666662442</c:v>
                </c:pt>
                <c:pt idx="5825">
                  <c:v>97.083333333329108</c:v>
                </c:pt>
                <c:pt idx="5826">
                  <c:v>97.099999999995774</c:v>
                </c:pt>
                <c:pt idx="5827">
                  <c:v>97.116666666662439</c:v>
                </c:pt>
                <c:pt idx="5828">
                  <c:v>97.133333333329105</c:v>
                </c:pt>
                <c:pt idx="5829">
                  <c:v>97.149999999995771</c:v>
                </c:pt>
                <c:pt idx="5830">
                  <c:v>97.166666666662437</c:v>
                </c:pt>
                <c:pt idx="5831">
                  <c:v>97.183333333329102</c:v>
                </c:pt>
                <c:pt idx="5832">
                  <c:v>97.199999999995768</c:v>
                </c:pt>
                <c:pt idx="5833">
                  <c:v>97.216666666662434</c:v>
                </c:pt>
                <c:pt idx="5834">
                  <c:v>97.233333333329099</c:v>
                </c:pt>
                <c:pt idx="5835">
                  <c:v>97.249999999995765</c:v>
                </c:pt>
                <c:pt idx="5836">
                  <c:v>97.266666666662431</c:v>
                </c:pt>
                <c:pt idx="5837">
                  <c:v>97.283333333329097</c:v>
                </c:pt>
                <c:pt idx="5838">
                  <c:v>97.299999999995762</c:v>
                </c:pt>
                <c:pt idx="5839">
                  <c:v>97.316666666662428</c:v>
                </c:pt>
                <c:pt idx="5840">
                  <c:v>97.333333333329094</c:v>
                </c:pt>
                <c:pt idx="5841">
                  <c:v>97.349999999995759</c:v>
                </c:pt>
                <c:pt idx="5842">
                  <c:v>97.366666666662425</c:v>
                </c:pt>
                <c:pt idx="5843">
                  <c:v>97.383333333329091</c:v>
                </c:pt>
                <c:pt idx="5844">
                  <c:v>97.399999999995757</c:v>
                </c:pt>
                <c:pt idx="5845">
                  <c:v>97.416666666662422</c:v>
                </c:pt>
                <c:pt idx="5846">
                  <c:v>97.433333333329088</c:v>
                </c:pt>
                <c:pt idx="5847">
                  <c:v>97.449999999995754</c:v>
                </c:pt>
                <c:pt idx="5848">
                  <c:v>97.46666666666242</c:v>
                </c:pt>
                <c:pt idx="5849">
                  <c:v>97.483333333329085</c:v>
                </c:pt>
                <c:pt idx="5850">
                  <c:v>97.499999999995751</c:v>
                </c:pt>
                <c:pt idx="5851">
                  <c:v>97.516666666662417</c:v>
                </c:pt>
                <c:pt idx="5852">
                  <c:v>97.533333333329082</c:v>
                </c:pt>
                <c:pt idx="5853">
                  <c:v>97.549999999995748</c:v>
                </c:pt>
                <c:pt idx="5854">
                  <c:v>97.566666666662414</c:v>
                </c:pt>
                <c:pt idx="5855">
                  <c:v>97.58333333332908</c:v>
                </c:pt>
                <c:pt idx="5856">
                  <c:v>97.599999999995745</c:v>
                </c:pt>
                <c:pt idx="5857">
                  <c:v>97.616666666662411</c:v>
                </c:pt>
                <c:pt idx="5858">
                  <c:v>97.633333333329077</c:v>
                </c:pt>
                <c:pt idx="5859">
                  <c:v>97.649999999995742</c:v>
                </c:pt>
                <c:pt idx="5860">
                  <c:v>97.666666666662408</c:v>
                </c:pt>
                <c:pt idx="5861">
                  <c:v>97.683333333329074</c:v>
                </c:pt>
                <c:pt idx="5862">
                  <c:v>97.69999999999574</c:v>
                </c:pt>
                <c:pt idx="5863">
                  <c:v>97.716666666662405</c:v>
                </c:pt>
                <c:pt idx="5864">
                  <c:v>97.733333333329071</c:v>
                </c:pt>
                <c:pt idx="5865">
                  <c:v>97.749999999995737</c:v>
                </c:pt>
                <c:pt idx="5866">
                  <c:v>97.766666666662402</c:v>
                </c:pt>
                <c:pt idx="5867">
                  <c:v>97.783333333329068</c:v>
                </c:pt>
                <c:pt idx="5868">
                  <c:v>97.799999999995734</c:v>
                </c:pt>
                <c:pt idx="5869">
                  <c:v>97.8166666666624</c:v>
                </c:pt>
                <c:pt idx="5870">
                  <c:v>97.833333333329065</c:v>
                </c:pt>
                <c:pt idx="5871">
                  <c:v>97.849999999995731</c:v>
                </c:pt>
                <c:pt idx="5872">
                  <c:v>97.866666666662397</c:v>
                </c:pt>
                <c:pt idx="5873">
                  <c:v>97.883333333329062</c:v>
                </c:pt>
                <c:pt idx="5874">
                  <c:v>97.899999999995728</c:v>
                </c:pt>
                <c:pt idx="5875">
                  <c:v>97.916666666662394</c:v>
                </c:pt>
                <c:pt idx="5876">
                  <c:v>97.93333333332906</c:v>
                </c:pt>
                <c:pt idx="5877">
                  <c:v>97.949999999995725</c:v>
                </c:pt>
                <c:pt idx="5878">
                  <c:v>97.966666666662391</c:v>
                </c:pt>
                <c:pt idx="5879">
                  <c:v>97.983333333329057</c:v>
                </c:pt>
                <c:pt idx="5880">
                  <c:v>97.999999999995723</c:v>
                </c:pt>
                <c:pt idx="5881">
                  <c:v>98.016666666662388</c:v>
                </c:pt>
                <c:pt idx="5882">
                  <c:v>98.033333333329054</c:v>
                </c:pt>
                <c:pt idx="5883">
                  <c:v>98.04999999999572</c:v>
                </c:pt>
                <c:pt idx="5884">
                  <c:v>98.066666666662385</c:v>
                </c:pt>
                <c:pt idx="5885">
                  <c:v>98.083333333329051</c:v>
                </c:pt>
                <c:pt idx="5886">
                  <c:v>98.099999999995717</c:v>
                </c:pt>
                <c:pt idx="5887">
                  <c:v>98.116666666662383</c:v>
                </c:pt>
                <c:pt idx="5888">
                  <c:v>98.133333333329048</c:v>
                </c:pt>
                <c:pt idx="5889">
                  <c:v>98.149999999995714</c:v>
                </c:pt>
                <c:pt idx="5890">
                  <c:v>98.16666666666238</c:v>
                </c:pt>
                <c:pt idx="5891">
                  <c:v>98.183333333329045</c:v>
                </c:pt>
                <c:pt idx="5892">
                  <c:v>98.199999999995711</c:v>
                </c:pt>
                <c:pt idx="5893">
                  <c:v>98.216666666662377</c:v>
                </c:pt>
                <c:pt idx="5894">
                  <c:v>98.233333333329043</c:v>
                </c:pt>
                <c:pt idx="5895">
                  <c:v>98.249999999995708</c:v>
                </c:pt>
                <c:pt idx="5896">
                  <c:v>98.266666666662374</c:v>
                </c:pt>
                <c:pt idx="5897">
                  <c:v>98.28333333332904</c:v>
                </c:pt>
                <c:pt idx="5898">
                  <c:v>98.299999999995705</c:v>
                </c:pt>
                <c:pt idx="5899">
                  <c:v>98.316666666662371</c:v>
                </c:pt>
                <c:pt idx="5900">
                  <c:v>98.333333333329037</c:v>
                </c:pt>
                <c:pt idx="5901">
                  <c:v>98.349999999995703</c:v>
                </c:pt>
                <c:pt idx="5902">
                  <c:v>98.366666666662368</c:v>
                </c:pt>
                <c:pt idx="5903">
                  <c:v>98.383333333329034</c:v>
                </c:pt>
                <c:pt idx="5904">
                  <c:v>98.3999999999957</c:v>
                </c:pt>
                <c:pt idx="5905">
                  <c:v>98.416666666662366</c:v>
                </c:pt>
                <c:pt idx="5906">
                  <c:v>98.433333333329031</c:v>
                </c:pt>
                <c:pt idx="5907">
                  <c:v>98.449999999995697</c:v>
                </c:pt>
                <c:pt idx="5908">
                  <c:v>98.466666666662363</c:v>
                </c:pt>
                <c:pt idx="5909">
                  <c:v>98.483333333329028</c:v>
                </c:pt>
                <c:pt idx="5910">
                  <c:v>98.499999999995694</c:v>
                </c:pt>
                <c:pt idx="5911">
                  <c:v>98.51666666666236</c:v>
                </c:pt>
                <c:pt idx="5912">
                  <c:v>98.533333333329026</c:v>
                </c:pt>
                <c:pt idx="5913">
                  <c:v>98.549999999995691</c:v>
                </c:pt>
                <c:pt idx="5914">
                  <c:v>98.566666666662357</c:v>
                </c:pt>
                <c:pt idx="5915">
                  <c:v>98.583333333329023</c:v>
                </c:pt>
                <c:pt idx="5916">
                  <c:v>98.599999999995688</c:v>
                </c:pt>
                <c:pt idx="5917">
                  <c:v>98.616666666662354</c:v>
                </c:pt>
                <c:pt idx="5918">
                  <c:v>98.63333333332902</c:v>
                </c:pt>
                <c:pt idx="5919">
                  <c:v>98.649999999995686</c:v>
                </c:pt>
                <c:pt idx="5920">
                  <c:v>98.666666666662351</c:v>
                </c:pt>
                <c:pt idx="5921">
                  <c:v>98.683333333329017</c:v>
                </c:pt>
                <c:pt idx="5922">
                  <c:v>98.699999999995683</c:v>
                </c:pt>
                <c:pt idx="5923">
                  <c:v>98.716666666662348</c:v>
                </c:pt>
                <c:pt idx="5924">
                  <c:v>98.733333333329014</c:v>
                </c:pt>
                <c:pt idx="5925">
                  <c:v>98.74999999999568</c:v>
                </c:pt>
                <c:pt idx="5926">
                  <c:v>98.766666666662346</c:v>
                </c:pt>
                <c:pt idx="5927">
                  <c:v>98.783333333329011</c:v>
                </c:pt>
                <c:pt idx="5928">
                  <c:v>98.799999999995677</c:v>
                </c:pt>
                <c:pt idx="5929">
                  <c:v>98.816666666662343</c:v>
                </c:pt>
                <c:pt idx="5930">
                  <c:v>98.833333333329008</c:v>
                </c:pt>
                <c:pt idx="5931">
                  <c:v>98.849999999995674</c:v>
                </c:pt>
                <c:pt idx="5932">
                  <c:v>98.86666666666234</c:v>
                </c:pt>
                <c:pt idx="5933">
                  <c:v>98.883333333329006</c:v>
                </c:pt>
                <c:pt idx="5934">
                  <c:v>98.899999999995671</c:v>
                </c:pt>
                <c:pt idx="5935">
                  <c:v>98.916666666662337</c:v>
                </c:pt>
                <c:pt idx="5936">
                  <c:v>98.933333333329003</c:v>
                </c:pt>
                <c:pt idx="5937">
                  <c:v>98.949999999995669</c:v>
                </c:pt>
                <c:pt idx="5938">
                  <c:v>98.966666666662334</c:v>
                </c:pt>
                <c:pt idx="5939">
                  <c:v>98.983333333329</c:v>
                </c:pt>
                <c:pt idx="5940">
                  <c:v>98.999999999995666</c:v>
                </c:pt>
                <c:pt idx="5941">
                  <c:v>99.016666666662331</c:v>
                </c:pt>
                <c:pt idx="5942">
                  <c:v>99.033333333328997</c:v>
                </c:pt>
                <c:pt idx="5943">
                  <c:v>99.049999999995663</c:v>
                </c:pt>
                <c:pt idx="5944">
                  <c:v>99.066666666662329</c:v>
                </c:pt>
                <c:pt idx="5945">
                  <c:v>99.083333333328994</c:v>
                </c:pt>
                <c:pt idx="5946">
                  <c:v>99.09999999999566</c:v>
                </c:pt>
                <c:pt idx="5947">
                  <c:v>99.116666666662326</c:v>
                </c:pt>
                <c:pt idx="5948">
                  <c:v>99.133333333328991</c:v>
                </c:pt>
                <c:pt idx="5949">
                  <c:v>99.149999999995657</c:v>
                </c:pt>
                <c:pt idx="5950">
                  <c:v>99.166666666662323</c:v>
                </c:pt>
                <c:pt idx="5951">
                  <c:v>99.183333333328989</c:v>
                </c:pt>
                <c:pt idx="5952">
                  <c:v>99.199999999995654</c:v>
                </c:pt>
                <c:pt idx="5953">
                  <c:v>99.21666666666232</c:v>
                </c:pt>
                <c:pt idx="5954">
                  <c:v>99.233333333328986</c:v>
                </c:pt>
                <c:pt idx="5955">
                  <c:v>99.249999999995651</c:v>
                </c:pt>
                <c:pt idx="5956">
                  <c:v>99.266666666662317</c:v>
                </c:pt>
                <c:pt idx="5957">
                  <c:v>99.283333333328983</c:v>
                </c:pt>
                <c:pt idx="5958">
                  <c:v>99.299999999995649</c:v>
                </c:pt>
                <c:pt idx="5959">
                  <c:v>99.316666666662314</c:v>
                </c:pt>
                <c:pt idx="5960">
                  <c:v>99.33333333332898</c:v>
                </c:pt>
                <c:pt idx="5961">
                  <c:v>99.349999999995646</c:v>
                </c:pt>
                <c:pt idx="5962">
                  <c:v>99.366666666662312</c:v>
                </c:pt>
                <c:pt idx="5963">
                  <c:v>99.383333333328977</c:v>
                </c:pt>
                <c:pt idx="5964">
                  <c:v>99.399999999995643</c:v>
                </c:pt>
                <c:pt idx="5965">
                  <c:v>99.416666666662309</c:v>
                </c:pt>
                <c:pt idx="5966">
                  <c:v>99.433333333328974</c:v>
                </c:pt>
                <c:pt idx="5967">
                  <c:v>99.44999999999564</c:v>
                </c:pt>
                <c:pt idx="5968">
                  <c:v>99.466666666662306</c:v>
                </c:pt>
                <c:pt idx="5969">
                  <c:v>99.483333333328972</c:v>
                </c:pt>
                <c:pt idx="5970">
                  <c:v>99.499999999995637</c:v>
                </c:pt>
                <c:pt idx="5971">
                  <c:v>99.516666666662303</c:v>
                </c:pt>
                <c:pt idx="5972">
                  <c:v>99.533333333328969</c:v>
                </c:pt>
                <c:pt idx="5973">
                  <c:v>99.549999999995634</c:v>
                </c:pt>
                <c:pt idx="5974">
                  <c:v>99.5666666666623</c:v>
                </c:pt>
                <c:pt idx="5975">
                  <c:v>99.583333333328966</c:v>
                </c:pt>
                <c:pt idx="5976">
                  <c:v>99.599999999995632</c:v>
                </c:pt>
                <c:pt idx="5977">
                  <c:v>99.616666666662297</c:v>
                </c:pt>
                <c:pt idx="5978">
                  <c:v>99.633333333328963</c:v>
                </c:pt>
                <c:pt idx="5979">
                  <c:v>99.649999999995629</c:v>
                </c:pt>
                <c:pt idx="5980">
                  <c:v>99.666666666662294</c:v>
                </c:pt>
                <c:pt idx="5981">
                  <c:v>99.68333333332896</c:v>
                </c:pt>
                <c:pt idx="5982">
                  <c:v>99.699999999995626</c:v>
                </c:pt>
                <c:pt idx="5983">
                  <c:v>99.716666666662292</c:v>
                </c:pt>
                <c:pt idx="5984">
                  <c:v>99.733333333328957</c:v>
                </c:pt>
                <c:pt idx="5985">
                  <c:v>99.749999999995623</c:v>
                </c:pt>
                <c:pt idx="5986">
                  <c:v>99.766666666662289</c:v>
                </c:pt>
                <c:pt idx="5987">
                  <c:v>99.783333333328954</c:v>
                </c:pt>
                <c:pt idx="5988">
                  <c:v>99.79999999999562</c:v>
                </c:pt>
                <c:pt idx="5989">
                  <c:v>99.816666666662286</c:v>
                </c:pt>
                <c:pt idx="5990">
                  <c:v>99.833333333328952</c:v>
                </c:pt>
                <c:pt idx="5991">
                  <c:v>99.849999999995617</c:v>
                </c:pt>
                <c:pt idx="5992">
                  <c:v>99.866666666662283</c:v>
                </c:pt>
                <c:pt idx="5993">
                  <c:v>99.883333333328949</c:v>
                </c:pt>
                <c:pt idx="5994">
                  <c:v>99.899999999995615</c:v>
                </c:pt>
                <c:pt idx="5995">
                  <c:v>99.91666666666228</c:v>
                </c:pt>
                <c:pt idx="5996">
                  <c:v>99.933333333328946</c:v>
                </c:pt>
                <c:pt idx="5997">
                  <c:v>99.949999999995612</c:v>
                </c:pt>
                <c:pt idx="5998">
                  <c:v>99.966666666662277</c:v>
                </c:pt>
                <c:pt idx="5999">
                  <c:v>99.983333333328943</c:v>
                </c:pt>
                <c:pt idx="6000">
                  <c:v>99.999999999995609</c:v>
                </c:pt>
                <c:pt idx="6001">
                  <c:v>100.01666666666227</c:v>
                </c:pt>
                <c:pt idx="6002">
                  <c:v>100.03333333332894</c:v>
                </c:pt>
                <c:pt idx="6003">
                  <c:v>100.04999999999561</c:v>
                </c:pt>
                <c:pt idx="6004">
                  <c:v>100.06666666666227</c:v>
                </c:pt>
                <c:pt idx="6005">
                  <c:v>100.08333333332894</c:v>
                </c:pt>
                <c:pt idx="6006">
                  <c:v>100.0999999999956</c:v>
                </c:pt>
                <c:pt idx="6007">
                  <c:v>100.11666666666227</c:v>
                </c:pt>
                <c:pt idx="6008">
                  <c:v>100.13333333332893</c:v>
                </c:pt>
                <c:pt idx="6009">
                  <c:v>100.1499999999956</c:v>
                </c:pt>
                <c:pt idx="6010">
                  <c:v>100.16666666666227</c:v>
                </c:pt>
                <c:pt idx="6011">
                  <c:v>100.18333333332893</c:v>
                </c:pt>
                <c:pt idx="6012">
                  <c:v>100.1999999999956</c:v>
                </c:pt>
                <c:pt idx="6013">
                  <c:v>100.21666666666226</c:v>
                </c:pt>
                <c:pt idx="6014">
                  <c:v>100.23333333332893</c:v>
                </c:pt>
                <c:pt idx="6015">
                  <c:v>100.24999999999559</c:v>
                </c:pt>
                <c:pt idx="6016">
                  <c:v>100.26666666666226</c:v>
                </c:pt>
                <c:pt idx="6017">
                  <c:v>100.28333333332893</c:v>
                </c:pt>
                <c:pt idx="6018">
                  <c:v>100.29999999999559</c:v>
                </c:pt>
                <c:pt idx="6019">
                  <c:v>100.31666666666226</c:v>
                </c:pt>
                <c:pt idx="6020">
                  <c:v>100.33333333332892</c:v>
                </c:pt>
                <c:pt idx="6021">
                  <c:v>100.34999999999559</c:v>
                </c:pt>
                <c:pt idx="6022">
                  <c:v>100.36666666666225</c:v>
                </c:pt>
                <c:pt idx="6023">
                  <c:v>100.38333333332892</c:v>
                </c:pt>
                <c:pt idx="6024">
                  <c:v>100.39999999999559</c:v>
                </c:pt>
                <c:pt idx="6025">
                  <c:v>100.41666666666225</c:v>
                </c:pt>
                <c:pt idx="6026">
                  <c:v>100.43333333332892</c:v>
                </c:pt>
                <c:pt idx="6027">
                  <c:v>100.44999999999558</c:v>
                </c:pt>
                <c:pt idx="6028">
                  <c:v>100.46666666666225</c:v>
                </c:pt>
                <c:pt idx="6029">
                  <c:v>100.48333333332891</c:v>
                </c:pt>
                <c:pt idx="6030">
                  <c:v>100.49999999999558</c:v>
                </c:pt>
                <c:pt idx="6031">
                  <c:v>100.51666666666225</c:v>
                </c:pt>
                <c:pt idx="6032">
                  <c:v>100.53333333332891</c:v>
                </c:pt>
                <c:pt idx="6033">
                  <c:v>100.54999999999558</c:v>
                </c:pt>
                <c:pt idx="6034">
                  <c:v>100.56666666666224</c:v>
                </c:pt>
                <c:pt idx="6035">
                  <c:v>100.58333333332891</c:v>
                </c:pt>
                <c:pt idx="6036">
                  <c:v>100.59999999999557</c:v>
                </c:pt>
                <c:pt idx="6037">
                  <c:v>100.61666666666224</c:v>
                </c:pt>
                <c:pt idx="6038">
                  <c:v>100.63333333332891</c:v>
                </c:pt>
                <c:pt idx="6039">
                  <c:v>100.64999999999557</c:v>
                </c:pt>
                <c:pt idx="6040">
                  <c:v>100.66666666666224</c:v>
                </c:pt>
                <c:pt idx="6041">
                  <c:v>100.6833333333289</c:v>
                </c:pt>
                <c:pt idx="6042">
                  <c:v>100.69999999999557</c:v>
                </c:pt>
                <c:pt idx="6043">
                  <c:v>100.71666666666223</c:v>
                </c:pt>
                <c:pt idx="6044">
                  <c:v>100.7333333333289</c:v>
                </c:pt>
                <c:pt idx="6045">
                  <c:v>100.74999999999557</c:v>
                </c:pt>
                <c:pt idx="6046">
                  <c:v>100.76666666666223</c:v>
                </c:pt>
                <c:pt idx="6047">
                  <c:v>100.7833333333289</c:v>
                </c:pt>
                <c:pt idx="6048">
                  <c:v>100.79999999999556</c:v>
                </c:pt>
                <c:pt idx="6049">
                  <c:v>100.81666666666223</c:v>
                </c:pt>
                <c:pt idx="6050">
                  <c:v>100.83333333332889</c:v>
                </c:pt>
                <c:pt idx="6051">
                  <c:v>100.84999999999556</c:v>
                </c:pt>
                <c:pt idx="6052">
                  <c:v>100.86666666666223</c:v>
                </c:pt>
                <c:pt idx="6053">
                  <c:v>100.88333333332889</c:v>
                </c:pt>
                <c:pt idx="6054">
                  <c:v>100.89999999999556</c:v>
                </c:pt>
                <c:pt idx="6055">
                  <c:v>100.91666666666222</c:v>
                </c:pt>
                <c:pt idx="6056">
                  <c:v>100.93333333332889</c:v>
                </c:pt>
                <c:pt idx="6057">
                  <c:v>100.94999999999555</c:v>
                </c:pt>
                <c:pt idx="6058">
                  <c:v>100.96666666666222</c:v>
                </c:pt>
                <c:pt idx="6059">
                  <c:v>100.98333333332889</c:v>
                </c:pt>
                <c:pt idx="6060">
                  <c:v>100.99999999999555</c:v>
                </c:pt>
                <c:pt idx="6061">
                  <c:v>101.01666666666222</c:v>
                </c:pt>
                <c:pt idx="6062">
                  <c:v>101.03333333332888</c:v>
                </c:pt>
                <c:pt idx="6063">
                  <c:v>101.04999999999555</c:v>
                </c:pt>
                <c:pt idx="6064">
                  <c:v>101.06666666666221</c:v>
                </c:pt>
                <c:pt idx="6065">
                  <c:v>101.08333333332888</c:v>
                </c:pt>
                <c:pt idx="6066">
                  <c:v>101.09999999999555</c:v>
                </c:pt>
                <c:pt idx="6067">
                  <c:v>101.11666666666221</c:v>
                </c:pt>
                <c:pt idx="6068">
                  <c:v>101.13333333332888</c:v>
                </c:pt>
                <c:pt idx="6069">
                  <c:v>101.14999999999554</c:v>
                </c:pt>
                <c:pt idx="6070">
                  <c:v>101.16666666666221</c:v>
                </c:pt>
                <c:pt idx="6071">
                  <c:v>101.18333333332887</c:v>
                </c:pt>
                <c:pt idx="6072">
                  <c:v>101.19999999999554</c:v>
                </c:pt>
                <c:pt idx="6073">
                  <c:v>101.21666666666221</c:v>
                </c:pt>
                <c:pt idx="6074">
                  <c:v>101.23333333332887</c:v>
                </c:pt>
                <c:pt idx="6075">
                  <c:v>101.24999999999554</c:v>
                </c:pt>
                <c:pt idx="6076">
                  <c:v>101.2666666666622</c:v>
                </c:pt>
                <c:pt idx="6077">
                  <c:v>101.28333333332887</c:v>
                </c:pt>
                <c:pt idx="6078">
                  <c:v>101.29999999999553</c:v>
                </c:pt>
                <c:pt idx="6079">
                  <c:v>101.3166666666622</c:v>
                </c:pt>
                <c:pt idx="6080">
                  <c:v>101.33333333332887</c:v>
                </c:pt>
                <c:pt idx="6081">
                  <c:v>101.34999999999553</c:v>
                </c:pt>
                <c:pt idx="6082">
                  <c:v>101.3666666666622</c:v>
                </c:pt>
                <c:pt idx="6083">
                  <c:v>101.38333333332886</c:v>
                </c:pt>
                <c:pt idx="6084">
                  <c:v>101.39999999999553</c:v>
                </c:pt>
                <c:pt idx="6085">
                  <c:v>101.41666666666219</c:v>
                </c:pt>
                <c:pt idx="6086">
                  <c:v>101.43333333332886</c:v>
                </c:pt>
                <c:pt idx="6087">
                  <c:v>101.44999999999553</c:v>
                </c:pt>
                <c:pt idx="6088">
                  <c:v>101.46666666666219</c:v>
                </c:pt>
                <c:pt idx="6089">
                  <c:v>101.48333333332886</c:v>
                </c:pt>
                <c:pt idx="6090">
                  <c:v>101.49999999999552</c:v>
                </c:pt>
                <c:pt idx="6091">
                  <c:v>101.51666666666219</c:v>
                </c:pt>
                <c:pt idx="6092">
                  <c:v>101.53333333332886</c:v>
                </c:pt>
                <c:pt idx="6093">
                  <c:v>101.54999999999552</c:v>
                </c:pt>
                <c:pt idx="6094">
                  <c:v>101.56666666666219</c:v>
                </c:pt>
                <c:pt idx="6095">
                  <c:v>101.58333333332885</c:v>
                </c:pt>
                <c:pt idx="6096">
                  <c:v>101.59999999999552</c:v>
                </c:pt>
                <c:pt idx="6097">
                  <c:v>101.61666666666218</c:v>
                </c:pt>
                <c:pt idx="6098">
                  <c:v>101.63333333332885</c:v>
                </c:pt>
                <c:pt idx="6099">
                  <c:v>101.64999999999552</c:v>
                </c:pt>
                <c:pt idx="6100">
                  <c:v>101.66666666666218</c:v>
                </c:pt>
                <c:pt idx="6101">
                  <c:v>101.68333333332885</c:v>
                </c:pt>
                <c:pt idx="6102">
                  <c:v>101.69999999999551</c:v>
                </c:pt>
                <c:pt idx="6103">
                  <c:v>101.71666666666218</c:v>
                </c:pt>
                <c:pt idx="6104">
                  <c:v>101.73333333332884</c:v>
                </c:pt>
                <c:pt idx="6105">
                  <c:v>101.74999999999551</c:v>
                </c:pt>
                <c:pt idx="6106">
                  <c:v>101.76666666666218</c:v>
                </c:pt>
                <c:pt idx="6107">
                  <c:v>101.78333333332884</c:v>
                </c:pt>
                <c:pt idx="6108">
                  <c:v>101.79999999999551</c:v>
                </c:pt>
                <c:pt idx="6109">
                  <c:v>101.81666666666217</c:v>
                </c:pt>
                <c:pt idx="6110">
                  <c:v>101.83333333332884</c:v>
                </c:pt>
                <c:pt idx="6111">
                  <c:v>101.8499999999955</c:v>
                </c:pt>
                <c:pt idx="6112">
                  <c:v>101.86666666666217</c:v>
                </c:pt>
                <c:pt idx="6113">
                  <c:v>101.88333333332884</c:v>
                </c:pt>
                <c:pt idx="6114">
                  <c:v>101.8999999999955</c:v>
                </c:pt>
                <c:pt idx="6115">
                  <c:v>101.91666666666217</c:v>
                </c:pt>
                <c:pt idx="6116">
                  <c:v>101.93333333332883</c:v>
                </c:pt>
                <c:pt idx="6117">
                  <c:v>101.9499999999955</c:v>
                </c:pt>
                <c:pt idx="6118">
                  <c:v>101.96666666666216</c:v>
                </c:pt>
                <c:pt idx="6119">
                  <c:v>101.98333333332883</c:v>
                </c:pt>
                <c:pt idx="6120">
                  <c:v>101.9999999999955</c:v>
                </c:pt>
                <c:pt idx="6121">
                  <c:v>102.01666666666216</c:v>
                </c:pt>
                <c:pt idx="6122">
                  <c:v>102.03333333332883</c:v>
                </c:pt>
                <c:pt idx="6123">
                  <c:v>102.04999999999549</c:v>
                </c:pt>
                <c:pt idx="6124">
                  <c:v>102.06666666666216</c:v>
                </c:pt>
                <c:pt idx="6125">
                  <c:v>102.08333333332882</c:v>
                </c:pt>
                <c:pt idx="6126">
                  <c:v>102.09999999999549</c:v>
                </c:pt>
                <c:pt idx="6127">
                  <c:v>102.11666666666216</c:v>
                </c:pt>
                <c:pt idx="6128">
                  <c:v>102.13333333332882</c:v>
                </c:pt>
                <c:pt idx="6129">
                  <c:v>102.14999999999549</c:v>
                </c:pt>
                <c:pt idx="6130">
                  <c:v>102.16666666666215</c:v>
                </c:pt>
                <c:pt idx="6131">
                  <c:v>102.18333333332882</c:v>
                </c:pt>
                <c:pt idx="6132">
                  <c:v>102.19999999999548</c:v>
                </c:pt>
                <c:pt idx="6133">
                  <c:v>102.21666666666215</c:v>
                </c:pt>
                <c:pt idx="6134">
                  <c:v>102.23333333332882</c:v>
                </c:pt>
                <c:pt idx="6135">
                  <c:v>102.24999999999548</c:v>
                </c:pt>
                <c:pt idx="6136">
                  <c:v>102.26666666666215</c:v>
                </c:pt>
                <c:pt idx="6137">
                  <c:v>102.28333333332881</c:v>
                </c:pt>
                <c:pt idx="6138">
                  <c:v>102.29999999999548</c:v>
                </c:pt>
                <c:pt idx="6139">
                  <c:v>102.31666666666214</c:v>
                </c:pt>
                <c:pt idx="6140">
                  <c:v>102.33333333332881</c:v>
                </c:pt>
                <c:pt idx="6141">
                  <c:v>102.34999999999548</c:v>
                </c:pt>
                <c:pt idx="6142">
                  <c:v>102.36666666666214</c:v>
                </c:pt>
                <c:pt idx="6143">
                  <c:v>102.38333333332881</c:v>
                </c:pt>
                <c:pt idx="6144">
                  <c:v>102.39999999999547</c:v>
                </c:pt>
                <c:pt idx="6145">
                  <c:v>102.41666666666214</c:v>
                </c:pt>
                <c:pt idx="6146">
                  <c:v>102.4333333333288</c:v>
                </c:pt>
                <c:pt idx="6147">
                  <c:v>102.44999999999547</c:v>
                </c:pt>
                <c:pt idx="6148">
                  <c:v>102.46666666666214</c:v>
                </c:pt>
                <c:pt idx="6149">
                  <c:v>102.4833333333288</c:v>
                </c:pt>
                <c:pt idx="6150">
                  <c:v>102.49999999999547</c:v>
                </c:pt>
                <c:pt idx="6151">
                  <c:v>102.51666666666213</c:v>
                </c:pt>
                <c:pt idx="6152">
                  <c:v>102.5333333333288</c:v>
                </c:pt>
                <c:pt idx="6153">
                  <c:v>102.54999999999546</c:v>
                </c:pt>
                <c:pt idx="6154">
                  <c:v>102.56666666666213</c:v>
                </c:pt>
                <c:pt idx="6155">
                  <c:v>102.5833333333288</c:v>
                </c:pt>
                <c:pt idx="6156">
                  <c:v>102.59999999999546</c:v>
                </c:pt>
                <c:pt idx="6157">
                  <c:v>102.61666666666213</c:v>
                </c:pt>
                <c:pt idx="6158">
                  <c:v>102.63333333332879</c:v>
                </c:pt>
                <c:pt idx="6159">
                  <c:v>102.64999999999546</c:v>
                </c:pt>
                <c:pt idx="6160">
                  <c:v>102.66666666666212</c:v>
                </c:pt>
                <c:pt idx="6161">
                  <c:v>102.68333333332879</c:v>
                </c:pt>
                <c:pt idx="6162">
                  <c:v>102.69999999999546</c:v>
                </c:pt>
                <c:pt idx="6163">
                  <c:v>102.71666666666212</c:v>
                </c:pt>
                <c:pt idx="6164">
                  <c:v>102.73333333332879</c:v>
                </c:pt>
                <c:pt idx="6165">
                  <c:v>102.74999999999545</c:v>
                </c:pt>
                <c:pt idx="6166">
                  <c:v>102.76666666666212</c:v>
                </c:pt>
                <c:pt idx="6167">
                  <c:v>102.78333333332878</c:v>
                </c:pt>
                <c:pt idx="6168">
                  <c:v>102.79999999999545</c:v>
                </c:pt>
                <c:pt idx="6169">
                  <c:v>102.81666666666212</c:v>
                </c:pt>
                <c:pt idx="6170">
                  <c:v>102.83333333332878</c:v>
                </c:pt>
                <c:pt idx="6171">
                  <c:v>102.84999999999545</c:v>
                </c:pt>
                <c:pt idx="6172">
                  <c:v>102.86666666666211</c:v>
                </c:pt>
                <c:pt idx="6173">
                  <c:v>102.88333333332878</c:v>
                </c:pt>
                <c:pt idx="6174">
                  <c:v>102.89999999999544</c:v>
                </c:pt>
                <c:pt idx="6175">
                  <c:v>102.91666666666211</c:v>
                </c:pt>
                <c:pt idx="6176">
                  <c:v>102.93333333332878</c:v>
                </c:pt>
                <c:pt idx="6177">
                  <c:v>102.94999999999544</c:v>
                </c:pt>
                <c:pt idx="6178">
                  <c:v>102.96666666666211</c:v>
                </c:pt>
                <c:pt idx="6179">
                  <c:v>102.98333333332877</c:v>
                </c:pt>
                <c:pt idx="6180">
                  <c:v>102.99999999999544</c:v>
                </c:pt>
                <c:pt idx="6181">
                  <c:v>103.0166666666621</c:v>
                </c:pt>
                <c:pt idx="6182">
                  <c:v>103.03333333332877</c:v>
                </c:pt>
                <c:pt idx="6183">
                  <c:v>103.04999999999544</c:v>
                </c:pt>
                <c:pt idx="6184">
                  <c:v>103.0666666666621</c:v>
                </c:pt>
                <c:pt idx="6185">
                  <c:v>103.08333333332877</c:v>
                </c:pt>
                <c:pt idx="6186">
                  <c:v>103.09999999999543</c:v>
                </c:pt>
                <c:pt idx="6187">
                  <c:v>103.1166666666621</c:v>
                </c:pt>
                <c:pt idx="6188">
                  <c:v>103.13333333332876</c:v>
                </c:pt>
                <c:pt idx="6189">
                  <c:v>103.14999999999543</c:v>
                </c:pt>
                <c:pt idx="6190">
                  <c:v>103.1666666666621</c:v>
                </c:pt>
                <c:pt idx="6191">
                  <c:v>103.18333333332876</c:v>
                </c:pt>
                <c:pt idx="6192">
                  <c:v>103.19999999999543</c:v>
                </c:pt>
                <c:pt idx="6193">
                  <c:v>103.21666666666209</c:v>
                </c:pt>
                <c:pt idx="6194">
                  <c:v>103.23333333332876</c:v>
                </c:pt>
                <c:pt idx="6195">
                  <c:v>103.24999999999542</c:v>
                </c:pt>
                <c:pt idx="6196">
                  <c:v>103.26666666666209</c:v>
                </c:pt>
                <c:pt idx="6197">
                  <c:v>103.28333333332876</c:v>
                </c:pt>
                <c:pt idx="6198">
                  <c:v>103.29999999999542</c:v>
                </c:pt>
                <c:pt idx="6199">
                  <c:v>103.31666666666209</c:v>
                </c:pt>
                <c:pt idx="6200">
                  <c:v>103.33333333332875</c:v>
                </c:pt>
                <c:pt idx="6201">
                  <c:v>103.34999999999542</c:v>
                </c:pt>
                <c:pt idx="6202">
                  <c:v>103.36666666666208</c:v>
                </c:pt>
                <c:pt idx="6203">
                  <c:v>103.38333333332875</c:v>
                </c:pt>
                <c:pt idx="6204">
                  <c:v>103.39999999999542</c:v>
                </c:pt>
                <c:pt idx="6205">
                  <c:v>103.41666666666208</c:v>
                </c:pt>
                <c:pt idx="6206">
                  <c:v>103.43333333332875</c:v>
                </c:pt>
                <c:pt idx="6207">
                  <c:v>103.44999999999541</c:v>
                </c:pt>
                <c:pt idx="6208">
                  <c:v>103.46666666666208</c:v>
                </c:pt>
                <c:pt idx="6209">
                  <c:v>103.48333333332874</c:v>
                </c:pt>
                <c:pt idx="6210">
                  <c:v>103.49999999999541</c:v>
                </c:pt>
                <c:pt idx="6211">
                  <c:v>103.51666666666208</c:v>
                </c:pt>
                <c:pt idx="6212">
                  <c:v>103.53333333332874</c:v>
                </c:pt>
                <c:pt idx="6213">
                  <c:v>103.54999999999541</c:v>
                </c:pt>
                <c:pt idx="6214">
                  <c:v>103.56666666666207</c:v>
                </c:pt>
                <c:pt idx="6215">
                  <c:v>103.58333333332874</c:v>
                </c:pt>
                <c:pt idx="6216">
                  <c:v>103.5999999999954</c:v>
                </c:pt>
                <c:pt idx="6217">
                  <c:v>103.61666666666207</c:v>
                </c:pt>
                <c:pt idx="6218">
                  <c:v>103.63333333332874</c:v>
                </c:pt>
                <c:pt idx="6219">
                  <c:v>103.6499999999954</c:v>
                </c:pt>
                <c:pt idx="6220">
                  <c:v>103.66666666666207</c:v>
                </c:pt>
                <c:pt idx="6221">
                  <c:v>103.68333333332873</c:v>
                </c:pt>
                <c:pt idx="6222">
                  <c:v>103.6999999999954</c:v>
                </c:pt>
                <c:pt idx="6223">
                  <c:v>103.71666666666206</c:v>
                </c:pt>
                <c:pt idx="6224">
                  <c:v>103.73333333332873</c:v>
                </c:pt>
                <c:pt idx="6225">
                  <c:v>103.7499999999954</c:v>
                </c:pt>
                <c:pt idx="6226">
                  <c:v>103.76666666666206</c:v>
                </c:pt>
                <c:pt idx="6227">
                  <c:v>103.78333333332873</c:v>
                </c:pt>
                <c:pt idx="6228">
                  <c:v>103.79999999999539</c:v>
                </c:pt>
                <c:pt idx="6229">
                  <c:v>103.81666666666206</c:v>
                </c:pt>
                <c:pt idx="6230">
                  <c:v>103.83333333332872</c:v>
                </c:pt>
                <c:pt idx="6231">
                  <c:v>103.84999999999539</c:v>
                </c:pt>
                <c:pt idx="6232">
                  <c:v>103.86666666666206</c:v>
                </c:pt>
                <c:pt idx="6233">
                  <c:v>103.88333333332872</c:v>
                </c:pt>
                <c:pt idx="6234">
                  <c:v>103.89999999999539</c:v>
                </c:pt>
                <c:pt idx="6235">
                  <c:v>103.91666666666205</c:v>
                </c:pt>
                <c:pt idx="6236">
                  <c:v>103.93333333332872</c:v>
                </c:pt>
                <c:pt idx="6237">
                  <c:v>103.94999999999538</c:v>
                </c:pt>
                <c:pt idx="6238">
                  <c:v>103.96666666666205</c:v>
                </c:pt>
                <c:pt idx="6239">
                  <c:v>103.98333333332872</c:v>
                </c:pt>
                <c:pt idx="6240">
                  <c:v>103.99999999999538</c:v>
                </c:pt>
                <c:pt idx="6241">
                  <c:v>104.01666666666205</c:v>
                </c:pt>
                <c:pt idx="6242">
                  <c:v>104.03333333332871</c:v>
                </c:pt>
                <c:pt idx="6243">
                  <c:v>104.04999999999538</c:v>
                </c:pt>
                <c:pt idx="6244">
                  <c:v>104.06666666666204</c:v>
                </c:pt>
                <c:pt idx="6245">
                  <c:v>104.08333333332871</c:v>
                </c:pt>
                <c:pt idx="6246">
                  <c:v>104.09999999999538</c:v>
                </c:pt>
                <c:pt idx="6247">
                  <c:v>104.11666666666204</c:v>
                </c:pt>
                <c:pt idx="6248">
                  <c:v>104.13333333332871</c:v>
                </c:pt>
                <c:pt idx="6249">
                  <c:v>104.14999999999537</c:v>
                </c:pt>
                <c:pt idx="6250">
                  <c:v>104.16666666666204</c:v>
                </c:pt>
                <c:pt idx="6251">
                  <c:v>104.1833333333287</c:v>
                </c:pt>
                <c:pt idx="6252">
                  <c:v>104.19999999999537</c:v>
                </c:pt>
                <c:pt idx="6253">
                  <c:v>104.21666666666204</c:v>
                </c:pt>
                <c:pt idx="6254">
                  <c:v>104.2333333333287</c:v>
                </c:pt>
                <c:pt idx="6255">
                  <c:v>104.24999999999537</c:v>
                </c:pt>
                <c:pt idx="6256">
                  <c:v>104.26666666666203</c:v>
                </c:pt>
                <c:pt idx="6257">
                  <c:v>104.2833333333287</c:v>
                </c:pt>
                <c:pt idx="6258">
                  <c:v>104.29999999999536</c:v>
                </c:pt>
                <c:pt idx="6259">
                  <c:v>104.31666666666203</c:v>
                </c:pt>
                <c:pt idx="6260">
                  <c:v>104.3333333333287</c:v>
                </c:pt>
                <c:pt idx="6261">
                  <c:v>104.34999999999536</c:v>
                </c:pt>
                <c:pt idx="6262">
                  <c:v>104.36666666666203</c:v>
                </c:pt>
                <c:pt idx="6263">
                  <c:v>104.38333333332869</c:v>
                </c:pt>
                <c:pt idx="6264">
                  <c:v>104.39999999999536</c:v>
                </c:pt>
                <c:pt idx="6265">
                  <c:v>104.41666666666202</c:v>
                </c:pt>
                <c:pt idx="6266">
                  <c:v>104.43333333332869</c:v>
                </c:pt>
                <c:pt idx="6267">
                  <c:v>104.44999999999536</c:v>
                </c:pt>
                <c:pt idx="6268">
                  <c:v>104.46666666666202</c:v>
                </c:pt>
                <c:pt idx="6269">
                  <c:v>104.48333333332869</c:v>
                </c:pt>
                <c:pt idx="6270">
                  <c:v>104.49999999999535</c:v>
                </c:pt>
                <c:pt idx="6271">
                  <c:v>104.51666666666202</c:v>
                </c:pt>
                <c:pt idx="6272">
                  <c:v>104.53333333332868</c:v>
                </c:pt>
                <c:pt idx="6273">
                  <c:v>104.54999999999535</c:v>
                </c:pt>
                <c:pt idx="6274">
                  <c:v>104.56666666666202</c:v>
                </c:pt>
                <c:pt idx="6275">
                  <c:v>104.58333333332868</c:v>
                </c:pt>
                <c:pt idx="6276">
                  <c:v>104.59999999999535</c:v>
                </c:pt>
                <c:pt idx="6277">
                  <c:v>104.61666666666201</c:v>
                </c:pt>
                <c:pt idx="6278">
                  <c:v>104.63333333332868</c:v>
                </c:pt>
                <c:pt idx="6279">
                  <c:v>104.64999999999534</c:v>
                </c:pt>
                <c:pt idx="6280">
                  <c:v>104.66666666666201</c:v>
                </c:pt>
                <c:pt idx="6281">
                  <c:v>104.68333333332868</c:v>
                </c:pt>
                <c:pt idx="6282">
                  <c:v>104.69999999999534</c:v>
                </c:pt>
                <c:pt idx="6283">
                  <c:v>104.71666666666201</c:v>
                </c:pt>
                <c:pt idx="6284">
                  <c:v>104.73333333332867</c:v>
                </c:pt>
                <c:pt idx="6285">
                  <c:v>104.74999999999534</c:v>
                </c:pt>
                <c:pt idx="6286">
                  <c:v>104.766666666662</c:v>
                </c:pt>
                <c:pt idx="6287">
                  <c:v>104.78333333332867</c:v>
                </c:pt>
                <c:pt idx="6288">
                  <c:v>104.79999999999534</c:v>
                </c:pt>
                <c:pt idx="6289">
                  <c:v>104.816666666662</c:v>
                </c:pt>
                <c:pt idx="6290">
                  <c:v>104.83333333332867</c:v>
                </c:pt>
                <c:pt idx="6291">
                  <c:v>104.84999999999533</c:v>
                </c:pt>
                <c:pt idx="6292">
                  <c:v>104.866666666662</c:v>
                </c:pt>
                <c:pt idx="6293">
                  <c:v>104.88333333332866</c:v>
                </c:pt>
                <c:pt idx="6294">
                  <c:v>104.89999999999533</c:v>
                </c:pt>
                <c:pt idx="6295">
                  <c:v>104.916666666662</c:v>
                </c:pt>
                <c:pt idx="6296">
                  <c:v>104.93333333332866</c:v>
                </c:pt>
                <c:pt idx="6297">
                  <c:v>104.94999999999533</c:v>
                </c:pt>
                <c:pt idx="6298">
                  <c:v>104.96666666666199</c:v>
                </c:pt>
                <c:pt idx="6299">
                  <c:v>104.98333333332866</c:v>
                </c:pt>
                <c:pt idx="6300">
                  <c:v>104.99999999999532</c:v>
                </c:pt>
                <c:pt idx="6301">
                  <c:v>105.01666666666199</c:v>
                </c:pt>
                <c:pt idx="6302">
                  <c:v>105.03333333332866</c:v>
                </c:pt>
                <c:pt idx="6303">
                  <c:v>105.04999999999532</c:v>
                </c:pt>
                <c:pt idx="6304">
                  <c:v>105.06666666666199</c:v>
                </c:pt>
                <c:pt idx="6305">
                  <c:v>105.08333333332865</c:v>
                </c:pt>
                <c:pt idx="6306">
                  <c:v>105.09999999999532</c:v>
                </c:pt>
                <c:pt idx="6307">
                  <c:v>105.11666666666198</c:v>
                </c:pt>
                <c:pt idx="6308">
                  <c:v>105.13333333332865</c:v>
                </c:pt>
                <c:pt idx="6309">
                  <c:v>105.14999999999532</c:v>
                </c:pt>
                <c:pt idx="6310">
                  <c:v>105.16666666666198</c:v>
                </c:pt>
                <c:pt idx="6311">
                  <c:v>105.18333333332865</c:v>
                </c:pt>
                <c:pt idx="6312">
                  <c:v>105.19999999999531</c:v>
                </c:pt>
                <c:pt idx="6313">
                  <c:v>105.21666666666198</c:v>
                </c:pt>
                <c:pt idx="6314">
                  <c:v>105.23333333332864</c:v>
                </c:pt>
                <c:pt idx="6315">
                  <c:v>105.24999999999531</c:v>
                </c:pt>
                <c:pt idx="6316">
                  <c:v>105.26666666666198</c:v>
                </c:pt>
                <c:pt idx="6317">
                  <c:v>105.28333333332864</c:v>
                </c:pt>
                <c:pt idx="6318">
                  <c:v>105.29999999999531</c:v>
                </c:pt>
                <c:pt idx="6319">
                  <c:v>105.31666666666197</c:v>
                </c:pt>
                <c:pt idx="6320">
                  <c:v>105.33333333332864</c:v>
                </c:pt>
                <c:pt idx="6321">
                  <c:v>105.3499999999953</c:v>
                </c:pt>
                <c:pt idx="6322">
                  <c:v>105.36666666666197</c:v>
                </c:pt>
                <c:pt idx="6323">
                  <c:v>105.38333333332864</c:v>
                </c:pt>
                <c:pt idx="6324">
                  <c:v>105.3999999999953</c:v>
                </c:pt>
                <c:pt idx="6325">
                  <c:v>105.41666666666197</c:v>
                </c:pt>
                <c:pt idx="6326">
                  <c:v>105.43333333332863</c:v>
                </c:pt>
                <c:pt idx="6327">
                  <c:v>105.4499999999953</c:v>
                </c:pt>
                <c:pt idx="6328">
                  <c:v>105.46666666666196</c:v>
                </c:pt>
                <c:pt idx="6329">
                  <c:v>105.48333333332863</c:v>
                </c:pt>
                <c:pt idx="6330">
                  <c:v>105.4999999999953</c:v>
                </c:pt>
                <c:pt idx="6331">
                  <c:v>105.51666666666196</c:v>
                </c:pt>
                <c:pt idx="6332">
                  <c:v>105.53333333332863</c:v>
                </c:pt>
                <c:pt idx="6333">
                  <c:v>105.54999999999529</c:v>
                </c:pt>
                <c:pt idx="6334">
                  <c:v>105.56666666666196</c:v>
                </c:pt>
                <c:pt idx="6335">
                  <c:v>105.58333333332862</c:v>
                </c:pt>
                <c:pt idx="6336">
                  <c:v>105.59999999999529</c:v>
                </c:pt>
                <c:pt idx="6337">
                  <c:v>105.61666666666196</c:v>
                </c:pt>
                <c:pt idx="6338">
                  <c:v>105.63333333332862</c:v>
                </c:pt>
                <c:pt idx="6339">
                  <c:v>105.64999999999529</c:v>
                </c:pt>
                <c:pt idx="6340">
                  <c:v>105.66666666666195</c:v>
                </c:pt>
                <c:pt idx="6341">
                  <c:v>105.68333333332862</c:v>
                </c:pt>
                <c:pt idx="6342">
                  <c:v>105.69999999999528</c:v>
                </c:pt>
                <c:pt idx="6343">
                  <c:v>105.71666666666195</c:v>
                </c:pt>
                <c:pt idx="6344">
                  <c:v>105.73333333332862</c:v>
                </c:pt>
                <c:pt idx="6345">
                  <c:v>105.74999999999528</c:v>
                </c:pt>
                <c:pt idx="6346">
                  <c:v>105.76666666666195</c:v>
                </c:pt>
                <c:pt idx="6347">
                  <c:v>105.78333333332861</c:v>
                </c:pt>
                <c:pt idx="6348">
                  <c:v>105.79999999999528</c:v>
                </c:pt>
                <c:pt idx="6349">
                  <c:v>105.81666666666194</c:v>
                </c:pt>
                <c:pt idx="6350">
                  <c:v>105.83333333332861</c:v>
                </c:pt>
                <c:pt idx="6351">
                  <c:v>105.84999999999528</c:v>
                </c:pt>
                <c:pt idx="6352">
                  <c:v>105.86666666666194</c:v>
                </c:pt>
                <c:pt idx="6353">
                  <c:v>105.88333333332861</c:v>
                </c:pt>
                <c:pt idx="6354">
                  <c:v>105.89999999999527</c:v>
                </c:pt>
                <c:pt idx="6355">
                  <c:v>105.91666666666194</c:v>
                </c:pt>
                <c:pt idx="6356">
                  <c:v>105.9333333333286</c:v>
                </c:pt>
                <c:pt idx="6357">
                  <c:v>105.94999999999527</c:v>
                </c:pt>
                <c:pt idx="6358">
                  <c:v>105.96666666666194</c:v>
                </c:pt>
                <c:pt idx="6359">
                  <c:v>105.9833333333286</c:v>
                </c:pt>
                <c:pt idx="6360">
                  <c:v>105.99999999999527</c:v>
                </c:pt>
                <c:pt idx="6361">
                  <c:v>106.01666666666193</c:v>
                </c:pt>
                <c:pt idx="6362">
                  <c:v>106.0333333333286</c:v>
                </c:pt>
                <c:pt idx="6363">
                  <c:v>106.04999999999526</c:v>
                </c:pt>
                <c:pt idx="6364">
                  <c:v>106.06666666666193</c:v>
                </c:pt>
                <c:pt idx="6365">
                  <c:v>106.0833333333286</c:v>
                </c:pt>
                <c:pt idx="6366">
                  <c:v>106.09999999999526</c:v>
                </c:pt>
                <c:pt idx="6367">
                  <c:v>106.11666666666193</c:v>
                </c:pt>
                <c:pt idx="6368">
                  <c:v>106.13333333332859</c:v>
                </c:pt>
                <c:pt idx="6369">
                  <c:v>106.14999999999526</c:v>
                </c:pt>
                <c:pt idx="6370">
                  <c:v>106.16666666666192</c:v>
                </c:pt>
                <c:pt idx="6371">
                  <c:v>106.18333333332859</c:v>
                </c:pt>
                <c:pt idx="6372">
                  <c:v>106.19999999999526</c:v>
                </c:pt>
                <c:pt idx="6373">
                  <c:v>106.21666666666192</c:v>
                </c:pt>
                <c:pt idx="6374">
                  <c:v>106.23333333332859</c:v>
                </c:pt>
                <c:pt idx="6375">
                  <c:v>106.24999999999525</c:v>
                </c:pt>
                <c:pt idx="6376">
                  <c:v>106.26666666666192</c:v>
                </c:pt>
                <c:pt idx="6377">
                  <c:v>106.28333333332859</c:v>
                </c:pt>
                <c:pt idx="6378">
                  <c:v>106.29999999999525</c:v>
                </c:pt>
                <c:pt idx="6379">
                  <c:v>106.31666666666192</c:v>
                </c:pt>
                <c:pt idx="6380">
                  <c:v>106.33333333332858</c:v>
                </c:pt>
                <c:pt idx="6381">
                  <c:v>106.34999999999525</c:v>
                </c:pt>
                <c:pt idx="6382">
                  <c:v>106.36666666666191</c:v>
                </c:pt>
                <c:pt idx="6383">
                  <c:v>106.38333333332858</c:v>
                </c:pt>
                <c:pt idx="6384">
                  <c:v>106.39999999999525</c:v>
                </c:pt>
                <c:pt idx="6385">
                  <c:v>106.41666666666191</c:v>
                </c:pt>
                <c:pt idx="6386">
                  <c:v>106.43333333332858</c:v>
                </c:pt>
                <c:pt idx="6387">
                  <c:v>106.44999999999524</c:v>
                </c:pt>
                <c:pt idx="6388">
                  <c:v>106.46666666666191</c:v>
                </c:pt>
                <c:pt idx="6389">
                  <c:v>106.48333333332857</c:v>
                </c:pt>
                <c:pt idx="6390">
                  <c:v>106.49999999999524</c:v>
                </c:pt>
                <c:pt idx="6391">
                  <c:v>106.51666666666191</c:v>
                </c:pt>
                <c:pt idx="6392">
                  <c:v>106.53333333332857</c:v>
                </c:pt>
                <c:pt idx="6393">
                  <c:v>106.54999999999524</c:v>
                </c:pt>
                <c:pt idx="6394">
                  <c:v>106.5666666666619</c:v>
                </c:pt>
                <c:pt idx="6395">
                  <c:v>106.58333333332857</c:v>
                </c:pt>
                <c:pt idx="6396">
                  <c:v>106.59999999999523</c:v>
                </c:pt>
                <c:pt idx="6397">
                  <c:v>106.6166666666619</c:v>
                </c:pt>
                <c:pt idx="6398">
                  <c:v>106.63333333332857</c:v>
                </c:pt>
                <c:pt idx="6399">
                  <c:v>106.64999999999523</c:v>
                </c:pt>
                <c:pt idx="6400">
                  <c:v>106.6666666666619</c:v>
                </c:pt>
                <c:pt idx="6401">
                  <c:v>106.68333333332856</c:v>
                </c:pt>
                <c:pt idx="6402">
                  <c:v>106.69999999999523</c:v>
                </c:pt>
                <c:pt idx="6403">
                  <c:v>106.71666666666189</c:v>
                </c:pt>
                <c:pt idx="6404">
                  <c:v>106.73333333332856</c:v>
                </c:pt>
                <c:pt idx="6405">
                  <c:v>106.74999999999523</c:v>
                </c:pt>
                <c:pt idx="6406">
                  <c:v>106.76666666666189</c:v>
                </c:pt>
                <c:pt idx="6407">
                  <c:v>106.78333333332856</c:v>
                </c:pt>
                <c:pt idx="6408">
                  <c:v>106.79999999999522</c:v>
                </c:pt>
                <c:pt idx="6409">
                  <c:v>106.81666666666189</c:v>
                </c:pt>
                <c:pt idx="6410">
                  <c:v>106.83333333332855</c:v>
                </c:pt>
                <c:pt idx="6411">
                  <c:v>106.84999999999522</c:v>
                </c:pt>
                <c:pt idx="6412">
                  <c:v>106.86666666666189</c:v>
                </c:pt>
                <c:pt idx="6413">
                  <c:v>106.88333333332855</c:v>
                </c:pt>
                <c:pt idx="6414">
                  <c:v>106.89999999999522</c:v>
                </c:pt>
                <c:pt idx="6415">
                  <c:v>106.91666666666188</c:v>
                </c:pt>
                <c:pt idx="6416">
                  <c:v>106.93333333332855</c:v>
                </c:pt>
                <c:pt idx="6417">
                  <c:v>106.94999999999521</c:v>
                </c:pt>
                <c:pt idx="6418">
                  <c:v>106.96666666666188</c:v>
                </c:pt>
                <c:pt idx="6419">
                  <c:v>106.98333333332855</c:v>
                </c:pt>
                <c:pt idx="6420">
                  <c:v>106.99999999999521</c:v>
                </c:pt>
                <c:pt idx="6421">
                  <c:v>107.01666666666188</c:v>
                </c:pt>
                <c:pt idx="6422">
                  <c:v>107.03333333332854</c:v>
                </c:pt>
                <c:pt idx="6423">
                  <c:v>107.04999999999521</c:v>
                </c:pt>
                <c:pt idx="6424">
                  <c:v>107.06666666666187</c:v>
                </c:pt>
                <c:pt idx="6425">
                  <c:v>107.08333333332854</c:v>
                </c:pt>
                <c:pt idx="6426">
                  <c:v>107.09999999999521</c:v>
                </c:pt>
                <c:pt idx="6427">
                  <c:v>107.11666666666187</c:v>
                </c:pt>
                <c:pt idx="6428">
                  <c:v>107.13333333332854</c:v>
                </c:pt>
                <c:pt idx="6429">
                  <c:v>107.1499999999952</c:v>
                </c:pt>
                <c:pt idx="6430">
                  <c:v>107.16666666666187</c:v>
                </c:pt>
                <c:pt idx="6431">
                  <c:v>107.18333333332853</c:v>
                </c:pt>
                <c:pt idx="6432">
                  <c:v>107.1999999999952</c:v>
                </c:pt>
                <c:pt idx="6433">
                  <c:v>107.21666666666187</c:v>
                </c:pt>
                <c:pt idx="6434">
                  <c:v>107.23333333332853</c:v>
                </c:pt>
                <c:pt idx="6435">
                  <c:v>107.2499999999952</c:v>
                </c:pt>
                <c:pt idx="6436">
                  <c:v>107.26666666666186</c:v>
                </c:pt>
                <c:pt idx="6437">
                  <c:v>107.28333333332853</c:v>
                </c:pt>
                <c:pt idx="6438">
                  <c:v>107.29999999999519</c:v>
                </c:pt>
                <c:pt idx="6439">
                  <c:v>107.31666666666186</c:v>
                </c:pt>
                <c:pt idx="6440">
                  <c:v>107.33333333332853</c:v>
                </c:pt>
                <c:pt idx="6441">
                  <c:v>107.34999999999519</c:v>
                </c:pt>
                <c:pt idx="6442">
                  <c:v>107.36666666666186</c:v>
                </c:pt>
                <c:pt idx="6443">
                  <c:v>107.38333333332852</c:v>
                </c:pt>
                <c:pt idx="6444">
                  <c:v>107.39999999999519</c:v>
                </c:pt>
                <c:pt idx="6445">
                  <c:v>107.41666666666185</c:v>
                </c:pt>
                <c:pt idx="6446">
                  <c:v>107.43333333332852</c:v>
                </c:pt>
                <c:pt idx="6447">
                  <c:v>107.44999999999519</c:v>
                </c:pt>
                <c:pt idx="6448">
                  <c:v>107.46666666666185</c:v>
                </c:pt>
                <c:pt idx="6449">
                  <c:v>107.48333333332852</c:v>
                </c:pt>
                <c:pt idx="6450">
                  <c:v>107.49999999999518</c:v>
                </c:pt>
                <c:pt idx="6451">
                  <c:v>107.51666666666185</c:v>
                </c:pt>
                <c:pt idx="6452">
                  <c:v>107.53333333332851</c:v>
                </c:pt>
                <c:pt idx="6453">
                  <c:v>107.54999999999518</c:v>
                </c:pt>
                <c:pt idx="6454">
                  <c:v>107.56666666666185</c:v>
                </c:pt>
                <c:pt idx="6455">
                  <c:v>107.58333333332851</c:v>
                </c:pt>
                <c:pt idx="6456">
                  <c:v>107.59999999999518</c:v>
                </c:pt>
                <c:pt idx="6457">
                  <c:v>107.61666666666184</c:v>
                </c:pt>
                <c:pt idx="6458">
                  <c:v>107.63333333332851</c:v>
                </c:pt>
                <c:pt idx="6459">
                  <c:v>107.64999999999517</c:v>
                </c:pt>
                <c:pt idx="6460">
                  <c:v>107.66666666666184</c:v>
                </c:pt>
                <c:pt idx="6461">
                  <c:v>107.68333333332851</c:v>
                </c:pt>
                <c:pt idx="6462">
                  <c:v>107.69999999999517</c:v>
                </c:pt>
                <c:pt idx="6463">
                  <c:v>107.71666666666184</c:v>
                </c:pt>
                <c:pt idx="6464">
                  <c:v>107.7333333333285</c:v>
                </c:pt>
                <c:pt idx="6465">
                  <c:v>107.74999999999517</c:v>
                </c:pt>
                <c:pt idx="6466">
                  <c:v>107.76666666666183</c:v>
                </c:pt>
                <c:pt idx="6467">
                  <c:v>107.7833333333285</c:v>
                </c:pt>
                <c:pt idx="6468">
                  <c:v>107.79999999999517</c:v>
                </c:pt>
                <c:pt idx="6469">
                  <c:v>107.81666666666183</c:v>
                </c:pt>
                <c:pt idx="6470">
                  <c:v>107.8333333333285</c:v>
                </c:pt>
                <c:pt idx="6471">
                  <c:v>107.84999999999516</c:v>
                </c:pt>
                <c:pt idx="6472">
                  <c:v>107.86666666666183</c:v>
                </c:pt>
                <c:pt idx="6473">
                  <c:v>107.88333333332849</c:v>
                </c:pt>
                <c:pt idx="6474">
                  <c:v>107.89999999999516</c:v>
                </c:pt>
                <c:pt idx="6475">
                  <c:v>107.91666666666183</c:v>
                </c:pt>
                <c:pt idx="6476">
                  <c:v>107.93333333332849</c:v>
                </c:pt>
                <c:pt idx="6477">
                  <c:v>107.94999999999516</c:v>
                </c:pt>
                <c:pt idx="6478">
                  <c:v>107.96666666666182</c:v>
                </c:pt>
                <c:pt idx="6479">
                  <c:v>107.98333333332849</c:v>
                </c:pt>
                <c:pt idx="6480">
                  <c:v>107.99999999999515</c:v>
                </c:pt>
                <c:pt idx="6481">
                  <c:v>108.01666666666182</c:v>
                </c:pt>
                <c:pt idx="6482">
                  <c:v>108.03333333332849</c:v>
                </c:pt>
                <c:pt idx="6483">
                  <c:v>108.04999999999515</c:v>
                </c:pt>
                <c:pt idx="6484">
                  <c:v>108.06666666666182</c:v>
                </c:pt>
                <c:pt idx="6485">
                  <c:v>108.08333333332848</c:v>
                </c:pt>
                <c:pt idx="6486">
                  <c:v>108.09999999999515</c:v>
                </c:pt>
                <c:pt idx="6487">
                  <c:v>108.11666666666181</c:v>
                </c:pt>
                <c:pt idx="6488">
                  <c:v>108.13333333332848</c:v>
                </c:pt>
                <c:pt idx="6489">
                  <c:v>108.14999999999515</c:v>
                </c:pt>
                <c:pt idx="6490">
                  <c:v>108.16666666666181</c:v>
                </c:pt>
                <c:pt idx="6491">
                  <c:v>108.18333333332848</c:v>
                </c:pt>
                <c:pt idx="6492">
                  <c:v>108.19999999999514</c:v>
                </c:pt>
                <c:pt idx="6493">
                  <c:v>108.21666666666181</c:v>
                </c:pt>
                <c:pt idx="6494">
                  <c:v>108.23333333332847</c:v>
                </c:pt>
                <c:pt idx="6495">
                  <c:v>108.24999999999514</c:v>
                </c:pt>
                <c:pt idx="6496">
                  <c:v>108.26666666666181</c:v>
                </c:pt>
                <c:pt idx="6497">
                  <c:v>108.28333333332847</c:v>
                </c:pt>
                <c:pt idx="6498">
                  <c:v>108.29999999999514</c:v>
                </c:pt>
                <c:pt idx="6499">
                  <c:v>108.3166666666618</c:v>
                </c:pt>
                <c:pt idx="6500">
                  <c:v>108.33333333332847</c:v>
                </c:pt>
                <c:pt idx="6501">
                  <c:v>108.34999999999513</c:v>
                </c:pt>
                <c:pt idx="6502">
                  <c:v>108.3666666666618</c:v>
                </c:pt>
                <c:pt idx="6503">
                  <c:v>108.38333333332847</c:v>
                </c:pt>
                <c:pt idx="6504">
                  <c:v>108.39999999999513</c:v>
                </c:pt>
                <c:pt idx="6505">
                  <c:v>108.4166666666618</c:v>
                </c:pt>
                <c:pt idx="6506">
                  <c:v>108.43333333332846</c:v>
                </c:pt>
                <c:pt idx="6507">
                  <c:v>108.44999999999513</c:v>
                </c:pt>
                <c:pt idx="6508">
                  <c:v>108.46666666666179</c:v>
                </c:pt>
                <c:pt idx="6509">
                  <c:v>108.48333333332846</c:v>
                </c:pt>
                <c:pt idx="6510">
                  <c:v>108.49999999999513</c:v>
                </c:pt>
                <c:pt idx="6511">
                  <c:v>108.51666666666179</c:v>
                </c:pt>
                <c:pt idx="6512">
                  <c:v>108.53333333332846</c:v>
                </c:pt>
                <c:pt idx="6513">
                  <c:v>108.54999999999512</c:v>
                </c:pt>
                <c:pt idx="6514">
                  <c:v>108.56666666666179</c:v>
                </c:pt>
                <c:pt idx="6515">
                  <c:v>108.58333333332845</c:v>
                </c:pt>
                <c:pt idx="6516">
                  <c:v>108.59999999999512</c:v>
                </c:pt>
                <c:pt idx="6517">
                  <c:v>108.61666666666179</c:v>
                </c:pt>
                <c:pt idx="6518">
                  <c:v>108.63333333332845</c:v>
                </c:pt>
                <c:pt idx="6519">
                  <c:v>108.64999999999512</c:v>
                </c:pt>
                <c:pt idx="6520">
                  <c:v>108.66666666666178</c:v>
                </c:pt>
                <c:pt idx="6521">
                  <c:v>108.68333333332845</c:v>
                </c:pt>
                <c:pt idx="6522">
                  <c:v>108.69999999999511</c:v>
                </c:pt>
                <c:pt idx="6523">
                  <c:v>108.71666666666178</c:v>
                </c:pt>
                <c:pt idx="6524">
                  <c:v>108.73333333332845</c:v>
                </c:pt>
                <c:pt idx="6525">
                  <c:v>108.74999999999511</c:v>
                </c:pt>
                <c:pt idx="6526">
                  <c:v>108.76666666666178</c:v>
                </c:pt>
                <c:pt idx="6527">
                  <c:v>108.78333333332844</c:v>
                </c:pt>
                <c:pt idx="6528">
                  <c:v>108.79999999999511</c:v>
                </c:pt>
                <c:pt idx="6529">
                  <c:v>108.81666666666177</c:v>
                </c:pt>
                <c:pt idx="6530">
                  <c:v>108.83333333332844</c:v>
                </c:pt>
                <c:pt idx="6531">
                  <c:v>108.84999999999511</c:v>
                </c:pt>
                <c:pt idx="6532">
                  <c:v>108.86666666666177</c:v>
                </c:pt>
                <c:pt idx="6533">
                  <c:v>108.88333333332844</c:v>
                </c:pt>
                <c:pt idx="6534">
                  <c:v>108.8999999999951</c:v>
                </c:pt>
                <c:pt idx="6535">
                  <c:v>108.91666666666177</c:v>
                </c:pt>
                <c:pt idx="6536">
                  <c:v>108.93333333332843</c:v>
                </c:pt>
                <c:pt idx="6537">
                  <c:v>108.9499999999951</c:v>
                </c:pt>
                <c:pt idx="6538">
                  <c:v>108.96666666666177</c:v>
                </c:pt>
                <c:pt idx="6539">
                  <c:v>108.98333333332843</c:v>
                </c:pt>
                <c:pt idx="6540">
                  <c:v>108.9999999999951</c:v>
                </c:pt>
                <c:pt idx="6541">
                  <c:v>109.01666666666176</c:v>
                </c:pt>
                <c:pt idx="6542">
                  <c:v>109.03333333332843</c:v>
                </c:pt>
                <c:pt idx="6543">
                  <c:v>109.04999999999509</c:v>
                </c:pt>
                <c:pt idx="6544">
                  <c:v>109.06666666666176</c:v>
                </c:pt>
                <c:pt idx="6545">
                  <c:v>109.08333333332843</c:v>
                </c:pt>
                <c:pt idx="6546">
                  <c:v>109.09999999999509</c:v>
                </c:pt>
                <c:pt idx="6547">
                  <c:v>109.11666666666176</c:v>
                </c:pt>
                <c:pt idx="6548">
                  <c:v>109.13333333332842</c:v>
                </c:pt>
                <c:pt idx="6549">
                  <c:v>109.14999999999509</c:v>
                </c:pt>
                <c:pt idx="6550">
                  <c:v>109.16666666666175</c:v>
                </c:pt>
                <c:pt idx="6551">
                  <c:v>109.18333333332842</c:v>
                </c:pt>
                <c:pt idx="6552">
                  <c:v>109.19999999999509</c:v>
                </c:pt>
                <c:pt idx="6553">
                  <c:v>109.21666666666175</c:v>
                </c:pt>
                <c:pt idx="6554">
                  <c:v>109.23333333332842</c:v>
                </c:pt>
                <c:pt idx="6555">
                  <c:v>109.24999999999508</c:v>
                </c:pt>
                <c:pt idx="6556">
                  <c:v>109.26666666666175</c:v>
                </c:pt>
                <c:pt idx="6557">
                  <c:v>109.28333333332841</c:v>
                </c:pt>
                <c:pt idx="6558">
                  <c:v>109.29999999999508</c:v>
                </c:pt>
                <c:pt idx="6559">
                  <c:v>109.31666666666175</c:v>
                </c:pt>
                <c:pt idx="6560">
                  <c:v>109.33333333332841</c:v>
                </c:pt>
                <c:pt idx="6561">
                  <c:v>109.34999999999508</c:v>
                </c:pt>
                <c:pt idx="6562">
                  <c:v>109.36666666666174</c:v>
                </c:pt>
                <c:pt idx="6563">
                  <c:v>109.38333333332841</c:v>
                </c:pt>
                <c:pt idx="6564">
                  <c:v>109.39999999999507</c:v>
                </c:pt>
                <c:pt idx="6565">
                  <c:v>109.41666666666174</c:v>
                </c:pt>
                <c:pt idx="6566">
                  <c:v>109.43333333332841</c:v>
                </c:pt>
                <c:pt idx="6567">
                  <c:v>109.44999999999507</c:v>
                </c:pt>
                <c:pt idx="6568">
                  <c:v>109.46666666666174</c:v>
                </c:pt>
                <c:pt idx="6569">
                  <c:v>109.4833333333284</c:v>
                </c:pt>
                <c:pt idx="6570">
                  <c:v>109.49999999999507</c:v>
                </c:pt>
                <c:pt idx="6571">
                  <c:v>109.51666666666173</c:v>
                </c:pt>
                <c:pt idx="6572">
                  <c:v>109.5333333333284</c:v>
                </c:pt>
                <c:pt idx="6573">
                  <c:v>109.54999999999507</c:v>
                </c:pt>
                <c:pt idx="6574">
                  <c:v>109.56666666666173</c:v>
                </c:pt>
                <c:pt idx="6575">
                  <c:v>109.5833333333284</c:v>
                </c:pt>
                <c:pt idx="6576">
                  <c:v>109.59999999999506</c:v>
                </c:pt>
                <c:pt idx="6577">
                  <c:v>109.61666666666173</c:v>
                </c:pt>
                <c:pt idx="6578">
                  <c:v>109.63333333332839</c:v>
                </c:pt>
                <c:pt idx="6579">
                  <c:v>109.64999999999506</c:v>
                </c:pt>
                <c:pt idx="6580">
                  <c:v>109.66666666666173</c:v>
                </c:pt>
                <c:pt idx="6581">
                  <c:v>109.68333333332839</c:v>
                </c:pt>
                <c:pt idx="6582">
                  <c:v>109.69999999999506</c:v>
                </c:pt>
                <c:pt idx="6583">
                  <c:v>109.71666666666172</c:v>
                </c:pt>
                <c:pt idx="6584">
                  <c:v>109.73333333332839</c:v>
                </c:pt>
                <c:pt idx="6585">
                  <c:v>109.74999999999505</c:v>
                </c:pt>
                <c:pt idx="6586">
                  <c:v>109.76666666666172</c:v>
                </c:pt>
                <c:pt idx="6587">
                  <c:v>109.78333333332839</c:v>
                </c:pt>
                <c:pt idx="6588">
                  <c:v>109.79999999999505</c:v>
                </c:pt>
                <c:pt idx="6589">
                  <c:v>109.81666666666172</c:v>
                </c:pt>
                <c:pt idx="6590">
                  <c:v>109.83333333332838</c:v>
                </c:pt>
                <c:pt idx="6591">
                  <c:v>109.84999999999505</c:v>
                </c:pt>
                <c:pt idx="6592">
                  <c:v>109.86666666666171</c:v>
                </c:pt>
                <c:pt idx="6593">
                  <c:v>109.88333333332838</c:v>
                </c:pt>
                <c:pt idx="6594">
                  <c:v>109.89999999999505</c:v>
                </c:pt>
                <c:pt idx="6595">
                  <c:v>109.91666666666171</c:v>
                </c:pt>
                <c:pt idx="6596">
                  <c:v>109.93333333332838</c:v>
                </c:pt>
                <c:pt idx="6597">
                  <c:v>109.94999999999504</c:v>
                </c:pt>
                <c:pt idx="6598">
                  <c:v>109.96666666666171</c:v>
                </c:pt>
                <c:pt idx="6599">
                  <c:v>109.98333333332837</c:v>
                </c:pt>
                <c:pt idx="6600">
                  <c:v>109.99999999999504</c:v>
                </c:pt>
                <c:pt idx="6601">
                  <c:v>110.01666666666171</c:v>
                </c:pt>
                <c:pt idx="6602">
                  <c:v>110.03333333332837</c:v>
                </c:pt>
                <c:pt idx="6603">
                  <c:v>110.04999999999504</c:v>
                </c:pt>
                <c:pt idx="6604">
                  <c:v>110.0666666666617</c:v>
                </c:pt>
                <c:pt idx="6605">
                  <c:v>110.08333333332837</c:v>
                </c:pt>
                <c:pt idx="6606">
                  <c:v>110.09999999999503</c:v>
                </c:pt>
                <c:pt idx="6607">
                  <c:v>110.1166666666617</c:v>
                </c:pt>
                <c:pt idx="6608">
                  <c:v>110.13333333332837</c:v>
                </c:pt>
                <c:pt idx="6609">
                  <c:v>110.14999999999503</c:v>
                </c:pt>
                <c:pt idx="6610">
                  <c:v>110.1666666666617</c:v>
                </c:pt>
                <c:pt idx="6611">
                  <c:v>110.18333333332836</c:v>
                </c:pt>
                <c:pt idx="6612">
                  <c:v>110.19999999999503</c:v>
                </c:pt>
                <c:pt idx="6613">
                  <c:v>110.21666666666169</c:v>
                </c:pt>
                <c:pt idx="6614">
                  <c:v>110.23333333332836</c:v>
                </c:pt>
                <c:pt idx="6615">
                  <c:v>110.24999999999503</c:v>
                </c:pt>
                <c:pt idx="6616">
                  <c:v>110.26666666666169</c:v>
                </c:pt>
                <c:pt idx="6617">
                  <c:v>110.28333333332836</c:v>
                </c:pt>
                <c:pt idx="6618">
                  <c:v>110.29999999999502</c:v>
                </c:pt>
                <c:pt idx="6619">
                  <c:v>110.31666666666169</c:v>
                </c:pt>
                <c:pt idx="6620">
                  <c:v>110.33333333332835</c:v>
                </c:pt>
                <c:pt idx="6621">
                  <c:v>110.34999999999502</c:v>
                </c:pt>
                <c:pt idx="6622">
                  <c:v>110.36666666666169</c:v>
                </c:pt>
                <c:pt idx="6623">
                  <c:v>110.38333333332835</c:v>
                </c:pt>
                <c:pt idx="6624">
                  <c:v>110.39999999999502</c:v>
                </c:pt>
                <c:pt idx="6625">
                  <c:v>110.41666666666168</c:v>
                </c:pt>
                <c:pt idx="6626">
                  <c:v>110.43333333332835</c:v>
                </c:pt>
                <c:pt idx="6627">
                  <c:v>110.44999999999501</c:v>
                </c:pt>
                <c:pt idx="6628">
                  <c:v>110.46666666666168</c:v>
                </c:pt>
                <c:pt idx="6629">
                  <c:v>110.48333333332835</c:v>
                </c:pt>
                <c:pt idx="6630">
                  <c:v>110.49999999999501</c:v>
                </c:pt>
                <c:pt idx="6631">
                  <c:v>110.51666666666168</c:v>
                </c:pt>
                <c:pt idx="6632">
                  <c:v>110.53333333332834</c:v>
                </c:pt>
                <c:pt idx="6633">
                  <c:v>110.54999999999501</c:v>
                </c:pt>
                <c:pt idx="6634">
                  <c:v>110.56666666666167</c:v>
                </c:pt>
                <c:pt idx="6635">
                  <c:v>110.58333333332834</c:v>
                </c:pt>
                <c:pt idx="6636">
                  <c:v>110.59999999999501</c:v>
                </c:pt>
                <c:pt idx="6637">
                  <c:v>110.61666666666167</c:v>
                </c:pt>
                <c:pt idx="6638">
                  <c:v>110.63333333332834</c:v>
                </c:pt>
                <c:pt idx="6639">
                  <c:v>110.649999999995</c:v>
                </c:pt>
                <c:pt idx="6640">
                  <c:v>110.66666666666167</c:v>
                </c:pt>
                <c:pt idx="6641">
                  <c:v>110.68333333332833</c:v>
                </c:pt>
                <c:pt idx="6642">
                  <c:v>110.699999999995</c:v>
                </c:pt>
                <c:pt idx="6643">
                  <c:v>110.71666666666167</c:v>
                </c:pt>
                <c:pt idx="6644">
                  <c:v>110.73333333332833</c:v>
                </c:pt>
                <c:pt idx="6645">
                  <c:v>110.749999999995</c:v>
                </c:pt>
                <c:pt idx="6646">
                  <c:v>110.76666666666166</c:v>
                </c:pt>
                <c:pt idx="6647">
                  <c:v>110.78333333332833</c:v>
                </c:pt>
                <c:pt idx="6648">
                  <c:v>110.79999999999499</c:v>
                </c:pt>
                <c:pt idx="6649">
                  <c:v>110.81666666666166</c:v>
                </c:pt>
                <c:pt idx="6650">
                  <c:v>110.83333333332833</c:v>
                </c:pt>
                <c:pt idx="6651">
                  <c:v>110.84999999999499</c:v>
                </c:pt>
                <c:pt idx="6652">
                  <c:v>110.86666666666166</c:v>
                </c:pt>
                <c:pt idx="6653">
                  <c:v>110.88333333332832</c:v>
                </c:pt>
                <c:pt idx="6654">
                  <c:v>110.89999999999499</c:v>
                </c:pt>
                <c:pt idx="6655">
                  <c:v>110.91666666666165</c:v>
                </c:pt>
                <c:pt idx="6656">
                  <c:v>110.93333333332832</c:v>
                </c:pt>
                <c:pt idx="6657">
                  <c:v>110.94999999999499</c:v>
                </c:pt>
                <c:pt idx="6658">
                  <c:v>110.96666666666165</c:v>
                </c:pt>
                <c:pt idx="6659">
                  <c:v>110.98333333332832</c:v>
                </c:pt>
                <c:pt idx="6660">
                  <c:v>110.99999999999498</c:v>
                </c:pt>
                <c:pt idx="6661">
                  <c:v>111.01666666666165</c:v>
                </c:pt>
                <c:pt idx="6662">
                  <c:v>111.03333333332832</c:v>
                </c:pt>
                <c:pt idx="6663">
                  <c:v>111.04999999999498</c:v>
                </c:pt>
                <c:pt idx="6664">
                  <c:v>111.06666666666165</c:v>
                </c:pt>
                <c:pt idx="6665">
                  <c:v>111.08333333332831</c:v>
                </c:pt>
                <c:pt idx="6666">
                  <c:v>111.09999999999498</c:v>
                </c:pt>
                <c:pt idx="6667">
                  <c:v>111.11666666666164</c:v>
                </c:pt>
                <c:pt idx="6668">
                  <c:v>111.13333333332831</c:v>
                </c:pt>
                <c:pt idx="6669">
                  <c:v>111.14999999999498</c:v>
                </c:pt>
                <c:pt idx="6670">
                  <c:v>111.16666666666164</c:v>
                </c:pt>
                <c:pt idx="6671">
                  <c:v>111.18333333332831</c:v>
                </c:pt>
                <c:pt idx="6672">
                  <c:v>111.19999999999497</c:v>
                </c:pt>
                <c:pt idx="6673">
                  <c:v>111.21666666666164</c:v>
                </c:pt>
                <c:pt idx="6674">
                  <c:v>111.2333333333283</c:v>
                </c:pt>
                <c:pt idx="6675">
                  <c:v>111.24999999999497</c:v>
                </c:pt>
                <c:pt idx="6676">
                  <c:v>111.26666666666164</c:v>
                </c:pt>
                <c:pt idx="6677">
                  <c:v>111.2833333333283</c:v>
                </c:pt>
                <c:pt idx="6678">
                  <c:v>111.29999999999497</c:v>
                </c:pt>
                <c:pt idx="6679">
                  <c:v>111.31666666666163</c:v>
                </c:pt>
                <c:pt idx="6680">
                  <c:v>111.3333333333283</c:v>
                </c:pt>
                <c:pt idx="6681">
                  <c:v>111.34999999999496</c:v>
                </c:pt>
                <c:pt idx="6682">
                  <c:v>111.36666666666163</c:v>
                </c:pt>
                <c:pt idx="6683">
                  <c:v>111.3833333333283</c:v>
                </c:pt>
                <c:pt idx="6684">
                  <c:v>111.39999999999496</c:v>
                </c:pt>
                <c:pt idx="6685">
                  <c:v>111.41666666666163</c:v>
                </c:pt>
                <c:pt idx="6686">
                  <c:v>111.43333333332829</c:v>
                </c:pt>
                <c:pt idx="6687">
                  <c:v>111.44999999999496</c:v>
                </c:pt>
                <c:pt idx="6688">
                  <c:v>111.46666666666162</c:v>
                </c:pt>
                <c:pt idx="6689">
                  <c:v>111.48333333332829</c:v>
                </c:pt>
                <c:pt idx="6690">
                  <c:v>111.49999999999496</c:v>
                </c:pt>
                <c:pt idx="6691">
                  <c:v>111.51666666666162</c:v>
                </c:pt>
                <c:pt idx="6692">
                  <c:v>111.53333333332829</c:v>
                </c:pt>
                <c:pt idx="6693">
                  <c:v>111.54999999999495</c:v>
                </c:pt>
                <c:pt idx="6694">
                  <c:v>111.56666666666162</c:v>
                </c:pt>
                <c:pt idx="6695">
                  <c:v>111.58333333332828</c:v>
                </c:pt>
                <c:pt idx="6696">
                  <c:v>111.59999999999495</c:v>
                </c:pt>
                <c:pt idx="6697">
                  <c:v>111.61666666666162</c:v>
                </c:pt>
                <c:pt idx="6698">
                  <c:v>111.63333333332828</c:v>
                </c:pt>
                <c:pt idx="6699">
                  <c:v>111.64999999999495</c:v>
                </c:pt>
                <c:pt idx="6700">
                  <c:v>111.66666666666161</c:v>
                </c:pt>
                <c:pt idx="6701">
                  <c:v>111.68333333332828</c:v>
                </c:pt>
                <c:pt idx="6702">
                  <c:v>111.69999999999494</c:v>
                </c:pt>
                <c:pt idx="6703">
                  <c:v>111.71666666666161</c:v>
                </c:pt>
                <c:pt idx="6704">
                  <c:v>111.73333333332828</c:v>
                </c:pt>
                <c:pt idx="6705">
                  <c:v>111.74999999999494</c:v>
                </c:pt>
                <c:pt idx="6706">
                  <c:v>111.76666666666161</c:v>
                </c:pt>
                <c:pt idx="6707">
                  <c:v>111.78333333332827</c:v>
                </c:pt>
                <c:pt idx="6708">
                  <c:v>111.79999999999494</c:v>
                </c:pt>
                <c:pt idx="6709">
                  <c:v>111.8166666666616</c:v>
                </c:pt>
                <c:pt idx="6710">
                  <c:v>111.83333333332827</c:v>
                </c:pt>
                <c:pt idx="6711">
                  <c:v>111.84999999999494</c:v>
                </c:pt>
                <c:pt idx="6712">
                  <c:v>111.8666666666616</c:v>
                </c:pt>
                <c:pt idx="6713">
                  <c:v>111.88333333332827</c:v>
                </c:pt>
                <c:pt idx="6714">
                  <c:v>111.89999999999493</c:v>
                </c:pt>
                <c:pt idx="6715">
                  <c:v>111.9166666666616</c:v>
                </c:pt>
                <c:pt idx="6716">
                  <c:v>111.93333333332826</c:v>
                </c:pt>
                <c:pt idx="6717">
                  <c:v>111.94999999999493</c:v>
                </c:pt>
                <c:pt idx="6718">
                  <c:v>111.9666666666616</c:v>
                </c:pt>
                <c:pt idx="6719">
                  <c:v>111.98333333332826</c:v>
                </c:pt>
                <c:pt idx="6720">
                  <c:v>111.99999999999493</c:v>
                </c:pt>
                <c:pt idx="6721">
                  <c:v>112.01666666666159</c:v>
                </c:pt>
                <c:pt idx="6722">
                  <c:v>112.03333333332826</c:v>
                </c:pt>
                <c:pt idx="6723">
                  <c:v>112.04999999999492</c:v>
                </c:pt>
                <c:pt idx="6724">
                  <c:v>112.06666666666159</c:v>
                </c:pt>
                <c:pt idx="6725">
                  <c:v>112.08333333332826</c:v>
                </c:pt>
                <c:pt idx="6726">
                  <c:v>112.09999999999492</c:v>
                </c:pt>
                <c:pt idx="6727">
                  <c:v>112.11666666666159</c:v>
                </c:pt>
                <c:pt idx="6728">
                  <c:v>112.13333333332825</c:v>
                </c:pt>
                <c:pt idx="6729">
                  <c:v>112.14999999999492</c:v>
                </c:pt>
                <c:pt idx="6730">
                  <c:v>112.16666666666158</c:v>
                </c:pt>
                <c:pt idx="6731">
                  <c:v>112.18333333332825</c:v>
                </c:pt>
                <c:pt idx="6732">
                  <c:v>112.19999999999492</c:v>
                </c:pt>
                <c:pt idx="6733">
                  <c:v>112.21666666666158</c:v>
                </c:pt>
                <c:pt idx="6734">
                  <c:v>112.23333333332825</c:v>
                </c:pt>
                <c:pt idx="6735">
                  <c:v>112.24999999999491</c:v>
                </c:pt>
                <c:pt idx="6736">
                  <c:v>112.26666666666158</c:v>
                </c:pt>
                <c:pt idx="6737">
                  <c:v>112.28333333332824</c:v>
                </c:pt>
                <c:pt idx="6738">
                  <c:v>112.29999999999491</c:v>
                </c:pt>
                <c:pt idx="6739">
                  <c:v>112.31666666666158</c:v>
                </c:pt>
                <c:pt idx="6740">
                  <c:v>112.33333333332824</c:v>
                </c:pt>
                <c:pt idx="6741">
                  <c:v>112.34999999999491</c:v>
                </c:pt>
                <c:pt idx="6742">
                  <c:v>112.36666666666157</c:v>
                </c:pt>
                <c:pt idx="6743">
                  <c:v>112.38333333332824</c:v>
                </c:pt>
                <c:pt idx="6744">
                  <c:v>112.3999999999949</c:v>
                </c:pt>
                <c:pt idx="6745">
                  <c:v>112.41666666666157</c:v>
                </c:pt>
                <c:pt idx="6746">
                  <c:v>112.43333333332824</c:v>
                </c:pt>
                <c:pt idx="6747">
                  <c:v>112.4499999999949</c:v>
                </c:pt>
                <c:pt idx="6748">
                  <c:v>112.46666666666157</c:v>
                </c:pt>
                <c:pt idx="6749">
                  <c:v>112.48333333332823</c:v>
                </c:pt>
                <c:pt idx="6750">
                  <c:v>112.4999999999949</c:v>
                </c:pt>
                <c:pt idx="6751">
                  <c:v>112.51666666666156</c:v>
                </c:pt>
                <c:pt idx="6752">
                  <c:v>112.53333333332823</c:v>
                </c:pt>
                <c:pt idx="6753">
                  <c:v>112.5499999999949</c:v>
                </c:pt>
                <c:pt idx="6754">
                  <c:v>112.56666666666156</c:v>
                </c:pt>
                <c:pt idx="6755">
                  <c:v>112.58333333332823</c:v>
                </c:pt>
                <c:pt idx="6756">
                  <c:v>112.59999999999489</c:v>
                </c:pt>
                <c:pt idx="6757">
                  <c:v>112.61666666666156</c:v>
                </c:pt>
                <c:pt idx="6758">
                  <c:v>112.63333333332822</c:v>
                </c:pt>
                <c:pt idx="6759">
                  <c:v>112.64999999999489</c:v>
                </c:pt>
                <c:pt idx="6760">
                  <c:v>112.66666666666156</c:v>
                </c:pt>
                <c:pt idx="6761">
                  <c:v>112.68333333332822</c:v>
                </c:pt>
                <c:pt idx="6762">
                  <c:v>112.69999999999489</c:v>
                </c:pt>
                <c:pt idx="6763">
                  <c:v>112.71666666666155</c:v>
                </c:pt>
                <c:pt idx="6764">
                  <c:v>112.73333333332822</c:v>
                </c:pt>
                <c:pt idx="6765">
                  <c:v>112.74999999999488</c:v>
                </c:pt>
                <c:pt idx="6766">
                  <c:v>112.76666666666155</c:v>
                </c:pt>
                <c:pt idx="6767">
                  <c:v>112.78333333332822</c:v>
                </c:pt>
                <c:pt idx="6768">
                  <c:v>112.79999999999488</c:v>
                </c:pt>
                <c:pt idx="6769">
                  <c:v>112.81666666666155</c:v>
                </c:pt>
                <c:pt idx="6770">
                  <c:v>112.83333333332821</c:v>
                </c:pt>
                <c:pt idx="6771">
                  <c:v>112.84999999999488</c:v>
                </c:pt>
                <c:pt idx="6772">
                  <c:v>112.86666666666154</c:v>
                </c:pt>
                <c:pt idx="6773">
                  <c:v>112.88333333332821</c:v>
                </c:pt>
                <c:pt idx="6774">
                  <c:v>112.89999999999488</c:v>
                </c:pt>
                <c:pt idx="6775">
                  <c:v>112.91666666666154</c:v>
                </c:pt>
                <c:pt idx="6776">
                  <c:v>112.93333333332821</c:v>
                </c:pt>
                <c:pt idx="6777">
                  <c:v>112.94999999999487</c:v>
                </c:pt>
                <c:pt idx="6778">
                  <c:v>112.96666666666154</c:v>
                </c:pt>
                <c:pt idx="6779">
                  <c:v>112.9833333333282</c:v>
                </c:pt>
                <c:pt idx="6780">
                  <c:v>112.99999999999487</c:v>
                </c:pt>
                <c:pt idx="6781">
                  <c:v>113.01666666666154</c:v>
                </c:pt>
                <c:pt idx="6782">
                  <c:v>113.0333333333282</c:v>
                </c:pt>
                <c:pt idx="6783">
                  <c:v>113.04999999999487</c:v>
                </c:pt>
                <c:pt idx="6784">
                  <c:v>113.06666666666153</c:v>
                </c:pt>
                <c:pt idx="6785">
                  <c:v>113.0833333333282</c:v>
                </c:pt>
                <c:pt idx="6786">
                  <c:v>113.09999999999486</c:v>
                </c:pt>
                <c:pt idx="6787">
                  <c:v>113.11666666666153</c:v>
                </c:pt>
                <c:pt idx="6788">
                  <c:v>113.1333333333282</c:v>
                </c:pt>
                <c:pt idx="6789">
                  <c:v>113.14999999999486</c:v>
                </c:pt>
                <c:pt idx="6790">
                  <c:v>113.16666666666153</c:v>
                </c:pt>
                <c:pt idx="6791">
                  <c:v>113.18333333332819</c:v>
                </c:pt>
                <c:pt idx="6792">
                  <c:v>113.19999999999486</c:v>
                </c:pt>
                <c:pt idx="6793">
                  <c:v>113.21666666666152</c:v>
                </c:pt>
                <c:pt idx="6794">
                  <c:v>113.23333333332819</c:v>
                </c:pt>
                <c:pt idx="6795">
                  <c:v>113.24999999999486</c:v>
                </c:pt>
                <c:pt idx="6796">
                  <c:v>113.26666666666152</c:v>
                </c:pt>
                <c:pt idx="6797">
                  <c:v>113.28333333332819</c:v>
                </c:pt>
                <c:pt idx="6798">
                  <c:v>113.29999999999485</c:v>
                </c:pt>
                <c:pt idx="6799">
                  <c:v>113.31666666666152</c:v>
                </c:pt>
                <c:pt idx="6800">
                  <c:v>113.33333333332818</c:v>
                </c:pt>
                <c:pt idx="6801">
                  <c:v>113.34999999999485</c:v>
                </c:pt>
                <c:pt idx="6802">
                  <c:v>113.36666666666152</c:v>
                </c:pt>
                <c:pt idx="6803">
                  <c:v>113.38333333332818</c:v>
                </c:pt>
                <c:pt idx="6804">
                  <c:v>113.39999999999485</c:v>
                </c:pt>
                <c:pt idx="6805">
                  <c:v>113.41666666666151</c:v>
                </c:pt>
                <c:pt idx="6806">
                  <c:v>113.43333333332818</c:v>
                </c:pt>
                <c:pt idx="6807">
                  <c:v>113.44999999999484</c:v>
                </c:pt>
                <c:pt idx="6808">
                  <c:v>113.46666666666151</c:v>
                </c:pt>
                <c:pt idx="6809">
                  <c:v>113.48333333332818</c:v>
                </c:pt>
                <c:pt idx="6810">
                  <c:v>113.49999999999484</c:v>
                </c:pt>
                <c:pt idx="6811">
                  <c:v>113.51666666666151</c:v>
                </c:pt>
                <c:pt idx="6812">
                  <c:v>113.53333333332817</c:v>
                </c:pt>
                <c:pt idx="6813">
                  <c:v>113.54999999999484</c:v>
                </c:pt>
                <c:pt idx="6814">
                  <c:v>113.5666666666615</c:v>
                </c:pt>
                <c:pt idx="6815">
                  <c:v>113.58333333332817</c:v>
                </c:pt>
                <c:pt idx="6816">
                  <c:v>113.59999999999484</c:v>
                </c:pt>
                <c:pt idx="6817">
                  <c:v>113.6166666666615</c:v>
                </c:pt>
                <c:pt idx="6818">
                  <c:v>113.63333333332817</c:v>
                </c:pt>
                <c:pt idx="6819">
                  <c:v>113.64999999999483</c:v>
                </c:pt>
                <c:pt idx="6820">
                  <c:v>113.6666666666615</c:v>
                </c:pt>
                <c:pt idx="6821">
                  <c:v>113.68333333332816</c:v>
                </c:pt>
                <c:pt idx="6822">
                  <c:v>113.69999999999483</c:v>
                </c:pt>
                <c:pt idx="6823">
                  <c:v>113.7166666666615</c:v>
                </c:pt>
                <c:pt idx="6824">
                  <c:v>113.73333333332816</c:v>
                </c:pt>
                <c:pt idx="6825">
                  <c:v>113.74999999999483</c:v>
                </c:pt>
                <c:pt idx="6826">
                  <c:v>113.76666666666149</c:v>
                </c:pt>
                <c:pt idx="6827">
                  <c:v>113.78333333332816</c:v>
                </c:pt>
                <c:pt idx="6828">
                  <c:v>113.79999999999482</c:v>
                </c:pt>
                <c:pt idx="6829">
                  <c:v>113.81666666666149</c:v>
                </c:pt>
                <c:pt idx="6830">
                  <c:v>113.83333333332816</c:v>
                </c:pt>
                <c:pt idx="6831">
                  <c:v>113.84999999999482</c:v>
                </c:pt>
                <c:pt idx="6832">
                  <c:v>113.86666666666149</c:v>
                </c:pt>
                <c:pt idx="6833">
                  <c:v>113.88333333332815</c:v>
                </c:pt>
                <c:pt idx="6834">
                  <c:v>113.89999999999482</c:v>
                </c:pt>
                <c:pt idx="6835">
                  <c:v>113.91666666666148</c:v>
                </c:pt>
                <c:pt idx="6836">
                  <c:v>113.93333333332815</c:v>
                </c:pt>
                <c:pt idx="6837">
                  <c:v>113.94999999999482</c:v>
                </c:pt>
                <c:pt idx="6838">
                  <c:v>113.96666666666148</c:v>
                </c:pt>
                <c:pt idx="6839">
                  <c:v>113.98333333332815</c:v>
                </c:pt>
                <c:pt idx="6840">
                  <c:v>113.99999999999481</c:v>
                </c:pt>
                <c:pt idx="6841">
                  <c:v>114.01666666666148</c:v>
                </c:pt>
                <c:pt idx="6842">
                  <c:v>114.03333333332814</c:v>
                </c:pt>
                <c:pt idx="6843">
                  <c:v>114.04999999999481</c:v>
                </c:pt>
                <c:pt idx="6844">
                  <c:v>114.06666666666148</c:v>
                </c:pt>
                <c:pt idx="6845">
                  <c:v>114.08333333332814</c:v>
                </c:pt>
                <c:pt idx="6846">
                  <c:v>114.09999999999481</c:v>
                </c:pt>
                <c:pt idx="6847">
                  <c:v>114.11666666666147</c:v>
                </c:pt>
                <c:pt idx="6848">
                  <c:v>114.13333333332814</c:v>
                </c:pt>
                <c:pt idx="6849">
                  <c:v>114.1499999999948</c:v>
                </c:pt>
                <c:pt idx="6850">
                  <c:v>114.16666666666147</c:v>
                </c:pt>
                <c:pt idx="6851">
                  <c:v>114.18333333332814</c:v>
                </c:pt>
                <c:pt idx="6852">
                  <c:v>114.1999999999948</c:v>
                </c:pt>
                <c:pt idx="6853">
                  <c:v>114.21666666666147</c:v>
                </c:pt>
                <c:pt idx="6854">
                  <c:v>114.23333333332813</c:v>
                </c:pt>
                <c:pt idx="6855">
                  <c:v>114.2499999999948</c:v>
                </c:pt>
                <c:pt idx="6856">
                  <c:v>114.26666666666146</c:v>
                </c:pt>
                <c:pt idx="6857">
                  <c:v>114.28333333332813</c:v>
                </c:pt>
                <c:pt idx="6858">
                  <c:v>114.2999999999948</c:v>
                </c:pt>
                <c:pt idx="6859">
                  <c:v>114.31666666666146</c:v>
                </c:pt>
                <c:pt idx="6860">
                  <c:v>114.33333333332813</c:v>
                </c:pt>
                <c:pt idx="6861">
                  <c:v>114.34999999999479</c:v>
                </c:pt>
                <c:pt idx="6862">
                  <c:v>114.36666666666146</c:v>
                </c:pt>
                <c:pt idx="6863">
                  <c:v>114.38333333332812</c:v>
                </c:pt>
                <c:pt idx="6864">
                  <c:v>114.39999999999479</c:v>
                </c:pt>
                <c:pt idx="6865">
                  <c:v>114.41666666666146</c:v>
                </c:pt>
                <c:pt idx="6866">
                  <c:v>114.43333333332812</c:v>
                </c:pt>
                <c:pt idx="6867">
                  <c:v>114.44999999999479</c:v>
                </c:pt>
                <c:pt idx="6868">
                  <c:v>114.46666666666145</c:v>
                </c:pt>
                <c:pt idx="6869">
                  <c:v>114.48333333332812</c:v>
                </c:pt>
                <c:pt idx="6870">
                  <c:v>114.49999999999478</c:v>
                </c:pt>
                <c:pt idx="6871">
                  <c:v>114.51666666666145</c:v>
                </c:pt>
                <c:pt idx="6872">
                  <c:v>114.53333333332812</c:v>
                </c:pt>
                <c:pt idx="6873">
                  <c:v>114.54999999999478</c:v>
                </c:pt>
                <c:pt idx="6874">
                  <c:v>114.56666666666145</c:v>
                </c:pt>
                <c:pt idx="6875">
                  <c:v>114.58333333332811</c:v>
                </c:pt>
                <c:pt idx="6876">
                  <c:v>114.59999999999478</c:v>
                </c:pt>
                <c:pt idx="6877">
                  <c:v>114.61666666666144</c:v>
                </c:pt>
                <c:pt idx="6878">
                  <c:v>114.63333333332811</c:v>
                </c:pt>
                <c:pt idx="6879">
                  <c:v>114.64999999999478</c:v>
                </c:pt>
                <c:pt idx="6880">
                  <c:v>114.66666666666144</c:v>
                </c:pt>
                <c:pt idx="6881">
                  <c:v>114.68333333332811</c:v>
                </c:pt>
                <c:pt idx="6882">
                  <c:v>114.69999999999477</c:v>
                </c:pt>
                <c:pt idx="6883">
                  <c:v>114.71666666666144</c:v>
                </c:pt>
                <c:pt idx="6884">
                  <c:v>114.7333333333281</c:v>
                </c:pt>
                <c:pt idx="6885">
                  <c:v>114.74999999999477</c:v>
                </c:pt>
                <c:pt idx="6886">
                  <c:v>114.76666666666144</c:v>
                </c:pt>
                <c:pt idx="6887">
                  <c:v>114.7833333333281</c:v>
                </c:pt>
                <c:pt idx="6888">
                  <c:v>114.79999999999477</c:v>
                </c:pt>
                <c:pt idx="6889">
                  <c:v>114.81666666666143</c:v>
                </c:pt>
                <c:pt idx="6890">
                  <c:v>114.8333333333281</c:v>
                </c:pt>
                <c:pt idx="6891">
                  <c:v>114.84999999999476</c:v>
                </c:pt>
                <c:pt idx="6892">
                  <c:v>114.86666666666143</c:v>
                </c:pt>
                <c:pt idx="6893">
                  <c:v>114.8833333333281</c:v>
                </c:pt>
                <c:pt idx="6894">
                  <c:v>114.89999999999476</c:v>
                </c:pt>
                <c:pt idx="6895">
                  <c:v>114.91666666666143</c:v>
                </c:pt>
                <c:pt idx="6896">
                  <c:v>114.93333333332809</c:v>
                </c:pt>
                <c:pt idx="6897">
                  <c:v>114.94999999999476</c:v>
                </c:pt>
                <c:pt idx="6898">
                  <c:v>114.96666666666142</c:v>
                </c:pt>
                <c:pt idx="6899">
                  <c:v>114.98333333332809</c:v>
                </c:pt>
                <c:pt idx="6900">
                  <c:v>114.99999999999476</c:v>
                </c:pt>
                <c:pt idx="6901">
                  <c:v>115.01666666666142</c:v>
                </c:pt>
                <c:pt idx="6902">
                  <c:v>115.03333333332809</c:v>
                </c:pt>
                <c:pt idx="6903">
                  <c:v>115.04999999999475</c:v>
                </c:pt>
                <c:pt idx="6904">
                  <c:v>115.06666666666142</c:v>
                </c:pt>
                <c:pt idx="6905">
                  <c:v>115.08333333332808</c:v>
                </c:pt>
                <c:pt idx="6906">
                  <c:v>115.09999999999475</c:v>
                </c:pt>
                <c:pt idx="6907">
                  <c:v>115.11666666666142</c:v>
                </c:pt>
                <c:pt idx="6908">
                  <c:v>115.13333333332808</c:v>
                </c:pt>
                <c:pt idx="6909">
                  <c:v>115.14999999999475</c:v>
                </c:pt>
                <c:pt idx="6910">
                  <c:v>115.16666666666141</c:v>
                </c:pt>
                <c:pt idx="6911">
                  <c:v>115.18333333332808</c:v>
                </c:pt>
                <c:pt idx="6912">
                  <c:v>115.19999999999474</c:v>
                </c:pt>
                <c:pt idx="6913">
                  <c:v>115.21666666666141</c:v>
                </c:pt>
                <c:pt idx="6914">
                  <c:v>115.23333333332808</c:v>
                </c:pt>
                <c:pt idx="6915">
                  <c:v>115.24999999999474</c:v>
                </c:pt>
                <c:pt idx="6916">
                  <c:v>115.26666666666141</c:v>
                </c:pt>
                <c:pt idx="6917">
                  <c:v>115.28333333332807</c:v>
                </c:pt>
                <c:pt idx="6918">
                  <c:v>115.29999999999474</c:v>
                </c:pt>
                <c:pt idx="6919">
                  <c:v>115.3166666666614</c:v>
                </c:pt>
                <c:pt idx="6920">
                  <c:v>115.33333333332807</c:v>
                </c:pt>
                <c:pt idx="6921">
                  <c:v>115.34999999999474</c:v>
                </c:pt>
                <c:pt idx="6922">
                  <c:v>115.3666666666614</c:v>
                </c:pt>
                <c:pt idx="6923">
                  <c:v>115.38333333332807</c:v>
                </c:pt>
                <c:pt idx="6924">
                  <c:v>115.39999999999473</c:v>
                </c:pt>
                <c:pt idx="6925">
                  <c:v>115.4166666666614</c:v>
                </c:pt>
                <c:pt idx="6926">
                  <c:v>115.43333333332806</c:v>
                </c:pt>
                <c:pt idx="6927">
                  <c:v>115.44999999999473</c:v>
                </c:pt>
                <c:pt idx="6928">
                  <c:v>115.4666666666614</c:v>
                </c:pt>
                <c:pt idx="6929">
                  <c:v>115.48333333332806</c:v>
                </c:pt>
                <c:pt idx="6930">
                  <c:v>115.49999999999473</c:v>
                </c:pt>
                <c:pt idx="6931">
                  <c:v>115.51666666666139</c:v>
                </c:pt>
                <c:pt idx="6932">
                  <c:v>115.53333333332806</c:v>
                </c:pt>
                <c:pt idx="6933">
                  <c:v>115.54999999999472</c:v>
                </c:pt>
                <c:pt idx="6934">
                  <c:v>115.56666666666139</c:v>
                </c:pt>
                <c:pt idx="6935">
                  <c:v>115.58333333332806</c:v>
                </c:pt>
                <c:pt idx="6936">
                  <c:v>115.59999999999472</c:v>
                </c:pt>
                <c:pt idx="6937">
                  <c:v>115.61666666666139</c:v>
                </c:pt>
                <c:pt idx="6938">
                  <c:v>115.63333333332805</c:v>
                </c:pt>
                <c:pt idx="6939">
                  <c:v>115.64999999999472</c:v>
                </c:pt>
                <c:pt idx="6940">
                  <c:v>115.66666666666138</c:v>
                </c:pt>
                <c:pt idx="6941">
                  <c:v>115.68333333332805</c:v>
                </c:pt>
                <c:pt idx="6942">
                  <c:v>115.69999999999472</c:v>
                </c:pt>
                <c:pt idx="6943">
                  <c:v>115.71666666666138</c:v>
                </c:pt>
                <c:pt idx="6944">
                  <c:v>115.73333333332805</c:v>
                </c:pt>
                <c:pt idx="6945">
                  <c:v>115.74999999999471</c:v>
                </c:pt>
                <c:pt idx="6946">
                  <c:v>115.76666666666138</c:v>
                </c:pt>
                <c:pt idx="6947">
                  <c:v>115.78333333332805</c:v>
                </c:pt>
                <c:pt idx="6948">
                  <c:v>115.79999999999471</c:v>
                </c:pt>
                <c:pt idx="6949">
                  <c:v>115.81666666666138</c:v>
                </c:pt>
                <c:pt idx="6950">
                  <c:v>115.83333333332804</c:v>
                </c:pt>
                <c:pt idx="6951">
                  <c:v>115.84999999999471</c:v>
                </c:pt>
                <c:pt idx="6952">
                  <c:v>115.86666666666137</c:v>
                </c:pt>
                <c:pt idx="6953">
                  <c:v>115.88333333332804</c:v>
                </c:pt>
                <c:pt idx="6954">
                  <c:v>115.89999999999471</c:v>
                </c:pt>
                <c:pt idx="6955">
                  <c:v>115.91666666666137</c:v>
                </c:pt>
                <c:pt idx="6956">
                  <c:v>115.93333333332804</c:v>
                </c:pt>
                <c:pt idx="6957">
                  <c:v>115.9499999999947</c:v>
                </c:pt>
                <c:pt idx="6958">
                  <c:v>115.96666666666137</c:v>
                </c:pt>
                <c:pt idx="6959">
                  <c:v>115.98333333332803</c:v>
                </c:pt>
                <c:pt idx="6960">
                  <c:v>115.9999999999947</c:v>
                </c:pt>
                <c:pt idx="6961">
                  <c:v>116.01666666666137</c:v>
                </c:pt>
                <c:pt idx="6962">
                  <c:v>116.03333333332803</c:v>
                </c:pt>
                <c:pt idx="6963">
                  <c:v>116.0499999999947</c:v>
                </c:pt>
                <c:pt idx="6964">
                  <c:v>116.06666666666136</c:v>
                </c:pt>
                <c:pt idx="6965">
                  <c:v>116.08333333332803</c:v>
                </c:pt>
                <c:pt idx="6966">
                  <c:v>116.09999999999469</c:v>
                </c:pt>
                <c:pt idx="6967">
                  <c:v>116.11666666666136</c:v>
                </c:pt>
                <c:pt idx="6968">
                  <c:v>116.13333333332803</c:v>
                </c:pt>
                <c:pt idx="6969">
                  <c:v>116.14999999999469</c:v>
                </c:pt>
                <c:pt idx="6970">
                  <c:v>116.16666666666136</c:v>
                </c:pt>
                <c:pt idx="6971">
                  <c:v>116.18333333332802</c:v>
                </c:pt>
                <c:pt idx="6972">
                  <c:v>116.19999999999469</c:v>
                </c:pt>
                <c:pt idx="6973">
                  <c:v>116.21666666666135</c:v>
                </c:pt>
                <c:pt idx="6974">
                  <c:v>116.23333333332802</c:v>
                </c:pt>
                <c:pt idx="6975">
                  <c:v>116.24999999999469</c:v>
                </c:pt>
                <c:pt idx="6976">
                  <c:v>116.26666666666135</c:v>
                </c:pt>
                <c:pt idx="6977">
                  <c:v>116.28333333332802</c:v>
                </c:pt>
                <c:pt idx="6978">
                  <c:v>116.29999999999468</c:v>
                </c:pt>
                <c:pt idx="6979">
                  <c:v>116.31666666666135</c:v>
                </c:pt>
                <c:pt idx="6980">
                  <c:v>116.33333333332801</c:v>
                </c:pt>
                <c:pt idx="6981">
                  <c:v>116.34999999999468</c:v>
                </c:pt>
                <c:pt idx="6982">
                  <c:v>116.36666666666135</c:v>
                </c:pt>
                <c:pt idx="6983">
                  <c:v>116.38333333332801</c:v>
                </c:pt>
                <c:pt idx="6984">
                  <c:v>116.39999999999468</c:v>
                </c:pt>
                <c:pt idx="6985">
                  <c:v>116.41666666666134</c:v>
                </c:pt>
                <c:pt idx="6986">
                  <c:v>116.43333333332801</c:v>
                </c:pt>
                <c:pt idx="6987">
                  <c:v>116.44999999999467</c:v>
                </c:pt>
                <c:pt idx="6988">
                  <c:v>116.46666666666134</c:v>
                </c:pt>
                <c:pt idx="6989">
                  <c:v>116.48333333332801</c:v>
                </c:pt>
                <c:pt idx="6990">
                  <c:v>116.49999999999467</c:v>
                </c:pt>
                <c:pt idx="6991">
                  <c:v>116.51666666666134</c:v>
                </c:pt>
                <c:pt idx="6992">
                  <c:v>116.533333333328</c:v>
                </c:pt>
                <c:pt idx="6993">
                  <c:v>116.54999999999467</c:v>
                </c:pt>
                <c:pt idx="6994">
                  <c:v>116.56666666666133</c:v>
                </c:pt>
                <c:pt idx="6995">
                  <c:v>116.583333333328</c:v>
                </c:pt>
                <c:pt idx="6996">
                  <c:v>116.59999999999467</c:v>
                </c:pt>
                <c:pt idx="6997">
                  <c:v>116.61666666666133</c:v>
                </c:pt>
                <c:pt idx="6998">
                  <c:v>116.633333333328</c:v>
                </c:pt>
                <c:pt idx="6999">
                  <c:v>116.64999999999466</c:v>
                </c:pt>
                <c:pt idx="7000">
                  <c:v>116.66666666666133</c:v>
                </c:pt>
                <c:pt idx="7001">
                  <c:v>116.68333333332799</c:v>
                </c:pt>
                <c:pt idx="7002">
                  <c:v>116.69999999999466</c:v>
                </c:pt>
                <c:pt idx="7003">
                  <c:v>116.71666666666133</c:v>
                </c:pt>
                <c:pt idx="7004">
                  <c:v>116.73333333332799</c:v>
                </c:pt>
                <c:pt idx="7005">
                  <c:v>116.74999999999466</c:v>
                </c:pt>
                <c:pt idx="7006">
                  <c:v>116.76666666666132</c:v>
                </c:pt>
                <c:pt idx="7007">
                  <c:v>116.78333333332799</c:v>
                </c:pt>
                <c:pt idx="7008">
                  <c:v>116.79999999999465</c:v>
                </c:pt>
                <c:pt idx="7009">
                  <c:v>116.81666666666132</c:v>
                </c:pt>
                <c:pt idx="7010">
                  <c:v>116.83333333332799</c:v>
                </c:pt>
                <c:pt idx="7011">
                  <c:v>116.84999999999465</c:v>
                </c:pt>
                <c:pt idx="7012">
                  <c:v>116.86666666666132</c:v>
                </c:pt>
                <c:pt idx="7013">
                  <c:v>116.88333333332798</c:v>
                </c:pt>
                <c:pt idx="7014">
                  <c:v>116.89999999999465</c:v>
                </c:pt>
                <c:pt idx="7015">
                  <c:v>116.91666666666131</c:v>
                </c:pt>
                <c:pt idx="7016">
                  <c:v>116.93333333332798</c:v>
                </c:pt>
                <c:pt idx="7017">
                  <c:v>116.94999999999465</c:v>
                </c:pt>
                <c:pt idx="7018">
                  <c:v>116.96666666666131</c:v>
                </c:pt>
                <c:pt idx="7019">
                  <c:v>116.98333333332798</c:v>
                </c:pt>
                <c:pt idx="7020">
                  <c:v>116.99999999999464</c:v>
                </c:pt>
                <c:pt idx="7021">
                  <c:v>117.01666666666131</c:v>
                </c:pt>
                <c:pt idx="7022">
                  <c:v>117.03333333332797</c:v>
                </c:pt>
                <c:pt idx="7023">
                  <c:v>117.04999999999464</c:v>
                </c:pt>
                <c:pt idx="7024">
                  <c:v>117.06666666666131</c:v>
                </c:pt>
                <c:pt idx="7025">
                  <c:v>117.08333333332797</c:v>
                </c:pt>
                <c:pt idx="7026">
                  <c:v>117.09999999999464</c:v>
                </c:pt>
                <c:pt idx="7027">
                  <c:v>117.1166666666613</c:v>
                </c:pt>
                <c:pt idx="7028">
                  <c:v>117.13333333332797</c:v>
                </c:pt>
                <c:pt idx="7029">
                  <c:v>117.14999999999463</c:v>
                </c:pt>
                <c:pt idx="7030">
                  <c:v>117.1666666666613</c:v>
                </c:pt>
                <c:pt idx="7031">
                  <c:v>117.18333333332797</c:v>
                </c:pt>
                <c:pt idx="7032">
                  <c:v>117.19999999999463</c:v>
                </c:pt>
                <c:pt idx="7033">
                  <c:v>117.2166666666613</c:v>
                </c:pt>
                <c:pt idx="7034">
                  <c:v>117.23333333332796</c:v>
                </c:pt>
                <c:pt idx="7035">
                  <c:v>117.24999999999463</c:v>
                </c:pt>
                <c:pt idx="7036">
                  <c:v>117.26666666666129</c:v>
                </c:pt>
                <c:pt idx="7037">
                  <c:v>117.28333333332796</c:v>
                </c:pt>
                <c:pt idx="7038">
                  <c:v>117.29999999999463</c:v>
                </c:pt>
                <c:pt idx="7039">
                  <c:v>117.31666666666129</c:v>
                </c:pt>
                <c:pt idx="7040">
                  <c:v>117.33333333332796</c:v>
                </c:pt>
                <c:pt idx="7041">
                  <c:v>117.34999999999462</c:v>
                </c:pt>
                <c:pt idx="7042">
                  <c:v>117.36666666666129</c:v>
                </c:pt>
                <c:pt idx="7043">
                  <c:v>117.38333333332795</c:v>
                </c:pt>
                <c:pt idx="7044">
                  <c:v>117.39999999999462</c:v>
                </c:pt>
                <c:pt idx="7045">
                  <c:v>117.41666666666129</c:v>
                </c:pt>
                <c:pt idx="7046">
                  <c:v>117.43333333332795</c:v>
                </c:pt>
                <c:pt idx="7047">
                  <c:v>117.44999999999462</c:v>
                </c:pt>
                <c:pt idx="7048">
                  <c:v>117.46666666666128</c:v>
                </c:pt>
                <c:pt idx="7049">
                  <c:v>117.48333333332795</c:v>
                </c:pt>
                <c:pt idx="7050">
                  <c:v>117.49999999999461</c:v>
                </c:pt>
                <c:pt idx="7051">
                  <c:v>117.51666666666128</c:v>
                </c:pt>
                <c:pt idx="7052">
                  <c:v>117.53333333332795</c:v>
                </c:pt>
                <c:pt idx="7053">
                  <c:v>117.54999999999461</c:v>
                </c:pt>
                <c:pt idx="7054">
                  <c:v>117.56666666666128</c:v>
                </c:pt>
                <c:pt idx="7055">
                  <c:v>117.58333333332794</c:v>
                </c:pt>
                <c:pt idx="7056">
                  <c:v>117.59999999999461</c:v>
                </c:pt>
                <c:pt idx="7057">
                  <c:v>117.61666666666127</c:v>
                </c:pt>
                <c:pt idx="7058">
                  <c:v>117.63333333332794</c:v>
                </c:pt>
                <c:pt idx="7059">
                  <c:v>117.64999999999461</c:v>
                </c:pt>
                <c:pt idx="7060">
                  <c:v>117.66666666666127</c:v>
                </c:pt>
                <c:pt idx="7061">
                  <c:v>117.68333333332794</c:v>
                </c:pt>
                <c:pt idx="7062">
                  <c:v>117.6999999999946</c:v>
                </c:pt>
                <c:pt idx="7063">
                  <c:v>117.71666666666127</c:v>
                </c:pt>
                <c:pt idx="7064">
                  <c:v>117.73333333332793</c:v>
                </c:pt>
                <c:pt idx="7065">
                  <c:v>117.7499999999946</c:v>
                </c:pt>
                <c:pt idx="7066">
                  <c:v>117.76666666666127</c:v>
                </c:pt>
                <c:pt idx="7067">
                  <c:v>117.78333333332793</c:v>
                </c:pt>
                <c:pt idx="7068">
                  <c:v>117.7999999999946</c:v>
                </c:pt>
                <c:pt idx="7069">
                  <c:v>117.81666666666126</c:v>
                </c:pt>
                <c:pt idx="7070">
                  <c:v>117.83333333332793</c:v>
                </c:pt>
                <c:pt idx="7071">
                  <c:v>117.84999999999459</c:v>
                </c:pt>
                <c:pt idx="7072">
                  <c:v>117.86666666666126</c:v>
                </c:pt>
                <c:pt idx="7073">
                  <c:v>117.88333333332793</c:v>
                </c:pt>
                <c:pt idx="7074">
                  <c:v>117.89999999999459</c:v>
                </c:pt>
                <c:pt idx="7075">
                  <c:v>117.91666666666126</c:v>
                </c:pt>
                <c:pt idx="7076">
                  <c:v>117.93333333332792</c:v>
                </c:pt>
                <c:pt idx="7077">
                  <c:v>117.94999999999459</c:v>
                </c:pt>
                <c:pt idx="7078">
                  <c:v>117.96666666666125</c:v>
                </c:pt>
                <c:pt idx="7079">
                  <c:v>117.98333333332792</c:v>
                </c:pt>
                <c:pt idx="7080">
                  <c:v>117.99999999999459</c:v>
                </c:pt>
                <c:pt idx="7081">
                  <c:v>118.01666666666125</c:v>
                </c:pt>
                <c:pt idx="7082">
                  <c:v>118.03333333332792</c:v>
                </c:pt>
                <c:pt idx="7083">
                  <c:v>118.04999999999458</c:v>
                </c:pt>
                <c:pt idx="7084">
                  <c:v>118.06666666666125</c:v>
                </c:pt>
                <c:pt idx="7085">
                  <c:v>118.08333333332791</c:v>
                </c:pt>
                <c:pt idx="7086">
                  <c:v>118.09999999999458</c:v>
                </c:pt>
                <c:pt idx="7087">
                  <c:v>118.11666666666125</c:v>
                </c:pt>
                <c:pt idx="7088">
                  <c:v>118.13333333332791</c:v>
                </c:pt>
                <c:pt idx="7089">
                  <c:v>118.14999999999458</c:v>
                </c:pt>
                <c:pt idx="7090">
                  <c:v>118.16666666666124</c:v>
                </c:pt>
                <c:pt idx="7091">
                  <c:v>118.18333333332791</c:v>
                </c:pt>
                <c:pt idx="7092">
                  <c:v>118.19999999999457</c:v>
                </c:pt>
                <c:pt idx="7093">
                  <c:v>118.21666666666124</c:v>
                </c:pt>
                <c:pt idx="7094">
                  <c:v>118.23333333332791</c:v>
                </c:pt>
                <c:pt idx="7095">
                  <c:v>118.24999999999457</c:v>
                </c:pt>
                <c:pt idx="7096">
                  <c:v>118.26666666666124</c:v>
                </c:pt>
                <c:pt idx="7097">
                  <c:v>118.2833333333279</c:v>
                </c:pt>
                <c:pt idx="7098">
                  <c:v>118.29999999999457</c:v>
                </c:pt>
                <c:pt idx="7099">
                  <c:v>118.31666666666123</c:v>
                </c:pt>
                <c:pt idx="7100">
                  <c:v>118.3333333333279</c:v>
                </c:pt>
                <c:pt idx="7101">
                  <c:v>118.34999999999457</c:v>
                </c:pt>
                <c:pt idx="7102">
                  <c:v>118.36666666666123</c:v>
                </c:pt>
                <c:pt idx="7103">
                  <c:v>118.3833333333279</c:v>
                </c:pt>
                <c:pt idx="7104">
                  <c:v>118.39999999999456</c:v>
                </c:pt>
                <c:pt idx="7105">
                  <c:v>118.41666666666123</c:v>
                </c:pt>
                <c:pt idx="7106">
                  <c:v>118.43333333332789</c:v>
                </c:pt>
                <c:pt idx="7107">
                  <c:v>118.44999999999456</c:v>
                </c:pt>
                <c:pt idx="7108">
                  <c:v>118.46666666666123</c:v>
                </c:pt>
                <c:pt idx="7109">
                  <c:v>118.48333333332789</c:v>
                </c:pt>
                <c:pt idx="7110">
                  <c:v>118.49999999999456</c:v>
                </c:pt>
                <c:pt idx="7111">
                  <c:v>118.51666666666122</c:v>
                </c:pt>
                <c:pt idx="7112">
                  <c:v>118.53333333332789</c:v>
                </c:pt>
                <c:pt idx="7113">
                  <c:v>118.54999999999455</c:v>
                </c:pt>
                <c:pt idx="7114">
                  <c:v>118.56666666666122</c:v>
                </c:pt>
                <c:pt idx="7115">
                  <c:v>118.58333333332789</c:v>
                </c:pt>
                <c:pt idx="7116">
                  <c:v>118.59999999999455</c:v>
                </c:pt>
                <c:pt idx="7117">
                  <c:v>118.61666666666122</c:v>
                </c:pt>
                <c:pt idx="7118">
                  <c:v>118.63333333332788</c:v>
                </c:pt>
                <c:pt idx="7119">
                  <c:v>118.64999999999455</c:v>
                </c:pt>
                <c:pt idx="7120">
                  <c:v>118.66666666666121</c:v>
                </c:pt>
                <c:pt idx="7121">
                  <c:v>118.68333333332788</c:v>
                </c:pt>
                <c:pt idx="7122">
                  <c:v>118.69999999999455</c:v>
                </c:pt>
                <c:pt idx="7123">
                  <c:v>118.71666666666121</c:v>
                </c:pt>
                <c:pt idx="7124">
                  <c:v>118.73333333332788</c:v>
                </c:pt>
                <c:pt idx="7125">
                  <c:v>118.74999999999454</c:v>
                </c:pt>
                <c:pt idx="7126">
                  <c:v>118.76666666666121</c:v>
                </c:pt>
                <c:pt idx="7127">
                  <c:v>118.78333333332787</c:v>
                </c:pt>
                <c:pt idx="7128">
                  <c:v>118.79999999999454</c:v>
                </c:pt>
                <c:pt idx="7129">
                  <c:v>118.81666666666121</c:v>
                </c:pt>
                <c:pt idx="7130">
                  <c:v>118.83333333332787</c:v>
                </c:pt>
                <c:pt idx="7131">
                  <c:v>118.84999999999454</c:v>
                </c:pt>
                <c:pt idx="7132">
                  <c:v>118.8666666666612</c:v>
                </c:pt>
                <c:pt idx="7133">
                  <c:v>118.88333333332787</c:v>
                </c:pt>
                <c:pt idx="7134">
                  <c:v>118.89999999999453</c:v>
                </c:pt>
                <c:pt idx="7135">
                  <c:v>118.9166666666612</c:v>
                </c:pt>
                <c:pt idx="7136">
                  <c:v>118.93333333332787</c:v>
                </c:pt>
                <c:pt idx="7137">
                  <c:v>118.94999999999453</c:v>
                </c:pt>
                <c:pt idx="7138">
                  <c:v>118.9666666666612</c:v>
                </c:pt>
                <c:pt idx="7139">
                  <c:v>118.98333333332786</c:v>
                </c:pt>
                <c:pt idx="7140">
                  <c:v>118.99999999999453</c:v>
                </c:pt>
                <c:pt idx="7141">
                  <c:v>119.01666666666119</c:v>
                </c:pt>
                <c:pt idx="7142">
                  <c:v>119.03333333332786</c:v>
                </c:pt>
                <c:pt idx="7143">
                  <c:v>119.04999999999453</c:v>
                </c:pt>
                <c:pt idx="7144">
                  <c:v>119.06666666666119</c:v>
                </c:pt>
                <c:pt idx="7145">
                  <c:v>119.08333333332786</c:v>
                </c:pt>
                <c:pt idx="7146">
                  <c:v>119.09999999999452</c:v>
                </c:pt>
                <c:pt idx="7147">
                  <c:v>119.11666666666119</c:v>
                </c:pt>
                <c:pt idx="7148">
                  <c:v>119.13333333332785</c:v>
                </c:pt>
                <c:pt idx="7149">
                  <c:v>119.14999999999452</c:v>
                </c:pt>
                <c:pt idx="7150">
                  <c:v>119.16666666666119</c:v>
                </c:pt>
                <c:pt idx="7151">
                  <c:v>119.18333333332785</c:v>
                </c:pt>
                <c:pt idx="7152">
                  <c:v>119.19999999999452</c:v>
                </c:pt>
                <c:pt idx="7153">
                  <c:v>119.21666666666118</c:v>
                </c:pt>
                <c:pt idx="7154">
                  <c:v>119.23333333332785</c:v>
                </c:pt>
                <c:pt idx="7155">
                  <c:v>119.24999999999451</c:v>
                </c:pt>
                <c:pt idx="7156">
                  <c:v>119.26666666666118</c:v>
                </c:pt>
                <c:pt idx="7157">
                  <c:v>119.28333333332785</c:v>
                </c:pt>
                <c:pt idx="7158">
                  <c:v>119.29999999999451</c:v>
                </c:pt>
                <c:pt idx="7159">
                  <c:v>119.31666666666118</c:v>
                </c:pt>
                <c:pt idx="7160">
                  <c:v>119.33333333332784</c:v>
                </c:pt>
                <c:pt idx="7161">
                  <c:v>119.34999999999451</c:v>
                </c:pt>
                <c:pt idx="7162">
                  <c:v>119.36666666666117</c:v>
                </c:pt>
                <c:pt idx="7163">
                  <c:v>119.38333333332784</c:v>
                </c:pt>
                <c:pt idx="7164">
                  <c:v>119.39999999999451</c:v>
                </c:pt>
                <c:pt idx="7165">
                  <c:v>119.41666666666117</c:v>
                </c:pt>
                <c:pt idx="7166">
                  <c:v>119.43333333332784</c:v>
                </c:pt>
                <c:pt idx="7167">
                  <c:v>119.4499999999945</c:v>
                </c:pt>
                <c:pt idx="7168">
                  <c:v>119.46666666666117</c:v>
                </c:pt>
                <c:pt idx="7169">
                  <c:v>119.48333333332783</c:v>
                </c:pt>
                <c:pt idx="7170">
                  <c:v>119.4999999999945</c:v>
                </c:pt>
                <c:pt idx="7171">
                  <c:v>119.51666666666117</c:v>
                </c:pt>
                <c:pt idx="7172">
                  <c:v>119.53333333332783</c:v>
                </c:pt>
                <c:pt idx="7173">
                  <c:v>119.5499999999945</c:v>
                </c:pt>
                <c:pt idx="7174">
                  <c:v>119.56666666666116</c:v>
                </c:pt>
                <c:pt idx="7175">
                  <c:v>119.58333333332783</c:v>
                </c:pt>
                <c:pt idx="7176">
                  <c:v>119.59999999999449</c:v>
                </c:pt>
                <c:pt idx="7177">
                  <c:v>119.61666666666116</c:v>
                </c:pt>
                <c:pt idx="7178">
                  <c:v>119.63333333332783</c:v>
                </c:pt>
                <c:pt idx="7179">
                  <c:v>119.64999999999449</c:v>
                </c:pt>
                <c:pt idx="7180">
                  <c:v>119.66666666666116</c:v>
                </c:pt>
                <c:pt idx="7181">
                  <c:v>119.68333333332782</c:v>
                </c:pt>
                <c:pt idx="7182">
                  <c:v>119.69999999999449</c:v>
                </c:pt>
                <c:pt idx="7183">
                  <c:v>119.71666666666115</c:v>
                </c:pt>
                <c:pt idx="7184">
                  <c:v>119.73333333332782</c:v>
                </c:pt>
                <c:pt idx="7185">
                  <c:v>119.74999999999449</c:v>
                </c:pt>
                <c:pt idx="7186">
                  <c:v>119.76666666666115</c:v>
                </c:pt>
                <c:pt idx="7187">
                  <c:v>119.78333333332782</c:v>
                </c:pt>
                <c:pt idx="7188">
                  <c:v>119.79999999999448</c:v>
                </c:pt>
                <c:pt idx="7189">
                  <c:v>119.81666666666115</c:v>
                </c:pt>
                <c:pt idx="7190">
                  <c:v>119.83333333332781</c:v>
                </c:pt>
                <c:pt idx="7191">
                  <c:v>119.84999999999448</c:v>
                </c:pt>
                <c:pt idx="7192">
                  <c:v>119.86666666666115</c:v>
                </c:pt>
                <c:pt idx="7193">
                  <c:v>119.88333333332781</c:v>
                </c:pt>
                <c:pt idx="7194">
                  <c:v>119.89999999999448</c:v>
                </c:pt>
                <c:pt idx="7195">
                  <c:v>119.91666666666114</c:v>
                </c:pt>
                <c:pt idx="7196">
                  <c:v>119.93333333332781</c:v>
                </c:pt>
                <c:pt idx="7197">
                  <c:v>119.94999999999447</c:v>
                </c:pt>
                <c:pt idx="7198">
                  <c:v>119.96666666666114</c:v>
                </c:pt>
                <c:pt idx="7199">
                  <c:v>119.98333333332781</c:v>
                </c:pt>
                <c:pt idx="7200">
                  <c:v>119.99999999999447</c:v>
                </c:pt>
              </c:numCache>
            </c:numRef>
          </c:cat>
          <c:val>
            <c:numRef>
              <c:f>'Acquisition (3)'!$H$15:$H$7215</c:f>
              <c:numCache>
                <c:formatCode>General</c:formatCode>
                <c:ptCount val="7201"/>
                <c:pt idx="0">
                  <c:v>4.7739782476773484E-5</c:v>
                </c:pt>
                <c:pt idx="1">
                  <c:v>4.7570836679510878E-5</c:v>
                </c:pt>
                <c:pt idx="2">
                  <c:v>5.24908969205769E-5</c:v>
                </c:pt>
                <c:pt idx="3">
                  <c:v>5.1763660031044684E-5</c:v>
                </c:pt>
                <c:pt idx="4">
                  <c:v>5.2009496144834041E-5</c:v>
                </c:pt>
                <c:pt idx="5">
                  <c:v>5.2814205726378214E-5</c:v>
                </c:pt>
                <c:pt idx="6">
                  <c:v>5.4506154828539268E-5</c:v>
                </c:pt>
                <c:pt idx="7">
                  <c:v>5.0232612785357338E-5</c:v>
                </c:pt>
                <c:pt idx="8">
                  <c:v>5.9825255074263107E-5</c:v>
                </c:pt>
                <c:pt idx="9">
                  <c:v>5.6542123281612581E-5</c:v>
                </c:pt>
                <c:pt idx="10">
                  <c:v>5.9218937394209368E-5</c:v>
                </c:pt>
                <c:pt idx="11">
                  <c:v>5.7494985615195804E-5</c:v>
                </c:pt>
                <c:pt idx="12">
                  <c:v>6.1034468720963937E-5</c:v>
                </c:pt>
                <c:pt idx="13">
                  <c:v>5.9250851009026903E-5</c:v>
                </c:pt>
                <c:pt idx="14">
                  <c:v>6.3937076143089346E-5</c:v>
                </c:pt>
                <c:pt idx="15">
                  <c:v>6.4959508456235814E-5</c:v>
                </c:pt>
                <c:pt idx="16">
                  <c:v>6.5912269152214475E-5</c:v>
                </c:pt>
                <c:pt idx="17">
                  <c:v>6.4178991623713421E-5</c:v>
                </c:pt>
                <c:pt idx="18">
                  <c:v>6.7808306066303499E-5</c:v>
                </c:pt>
                <c:pt idx="19">
                  <c:v>6.6738161514736817E-5</c:v>
                </c:pt>
                <c:pt idx="20">
                  <c:v>6.829229715657867E-5</c:v>
                </c:pt>
                <c:pt idx="21">
                  <c:v>7.2032842617768316E-5</c:v>
                </c:pt>
                <c:pt idx="22">
                  <c:v>7.2871298802723545E-5</c:v>
                </c:pt>
                <c:pt idx="23">
                  <c:v>7.1613107100049851E-5</c:v>
                </c:pt>
                <c:pt idx="24">
                  <c:v>7.4700014611428224E-5</c:v>
                </c:pt>
                <c:pt idx="25">
                  <c:v>7.4828077592635844E-5</c:v>
                </c:pt>
                <c:pt idx="26">
                  <c:v>7.4101704942218708E-5</c:v>
                </c:pt>
                <c:pt idx="27">
                  <c:v>7.8702803526542239E-5</c:v>
                </c:pt>
                <c:pt idx="28">
                  <c:v>8.1013163300516642E-5</c:v>
                </c:pt>
                <c:pt idx="29">
                  <c:v>7.882392289645098E-5</c:v>
                </c:pt>
                <c:pt idx="30">
                  <c:v>8.0882883579193714E-5</c:v>
                </c:pt>
                <c:pt idx="31">
                  <c:v>8.1125139000930727E-5</c:v>
                </c:pt>
                <c:pt idx="32">
                  <c:v>8.2094209304258824E-5</c:v>
                </c:pt>
                <c:pt idx="33">
                  <c:v>8.2821063083051788E-5</c:v>
                </c:pt>
                <c:pt idx="34">
                  <c:v>8.6565765878693726E-5</c:v>
                </c:pt>
                <c:pt idx="35">
                  <c:v>8.6345474668714803E-5</c:v>
                </c:pt>
                <c:pt idx="36">
                  <c:v>8.4853126939195262E-5</c:v>
                </c:pt>
                <c:pt idx="37">
                  <c:v>8.6807767351065852E-5</c:v>
                </c:pt>
                <c:pt idx="38">
                  <c:v>8.7533800914158742E-5</c:v>
                </c:pt>
                <c:pt idx="39">
                  <c:v>8.7049773681003201E-5</c:v>
                </c:pt>
                <c:pt idx="40">
                  <c:v>9.13042584475553E-5</c:v>
                </c:pt>
                <c:pt idx="41">
                  <c:v>9.2002427489491022E-5</c:v>
                </c:pt>
                <c:pt idx="42">
                  <c:v>8.9540888927966243E-5</c:v>
                </c:pt>
                <c:pt idx="43">
                  <c:v>9.275911905590333E-5</c:v>
                </c:pt>
                <c:pt idx="44">
                  <c:v>9.2031666845356915E-5</c:v>
                </c:pt>
                <c:pt idx="45">
                  <c:v>9.2031666845356915E-5</c:v>
                </c:pt>
                <c:pt idx="46">
                  <c:v>9.092253570823936E-5</c:v>
                </c:pt>
                <c:pt idx="47">
                  <c:v>9.7852511619154239E-5</c:v>
                </c:pt>
                <c:pt idx="48">
                  <c:v>9.5086935298271114E-5</c:v>
                </c:pt>
                <c:pt idx="49">
                  <c:v>9.6734011761690498E-5</c:v>
                </c:pt>
                <c:pt idx="50">
                  <c:v>9.6249615120029477E-5</c:v>
                </c:pt>
                <c:pt idx="51">
                  <c:v>9.6437683256718007E-5</c:v>
                </c:pt>
                <c:pt idx="52">
                  <c:v>9.5669366104713584E-5</c:v>
                </c:pt>
                <c:pt idx="53">
                  <c:v>1.0221998655453775E-4</c:v>
                </c:pt>
                <c:pt idx="54">
                  <c:v>9.8151808039495438E-5</c:v>
                </c:pt>
                <c:pt idx="55">
                  <c:v>9.9993482153003547E-5</c:v>
                </c:pt>
                <c:pt idx="56">
                  <c:v>1.0003605173343073E-4</c:v>
                </c:pt>
                <c:pt idx="57">
                  <c:v>1.0182135127457326E-4</c:v>
                </c:pt>
                <c:pt idx="58">
                  <c:v>9.988306418260829E-5</c:v>
                </c:pt>
                <c:pt idx="59">
                  <c:v>1.0279061161532701E-4</c:v>
                </c:pt>
                <c:pt idx="60">
                  <c:v>1.0528720086808783E-4</c:v>
                </c:pt>
                <c:pt idx="61">
                  <c:v>1.0199257443647856E-4</c:v>
                </c:pt>
                <c:pt idx="62">
                  <c:v>1.0424464814631448E-4</c:v>
                </c:pt>
                <c:pt idx="63">
                  <c:v>1.0391887547876005E-4</c:v>
                </c:pt>
                <c:pt idx="64">
                  <c:v>1.0440431618950844E-4</c:v>
                </c:pt>
                <c:pt idx="65">
                  <c:v>1.0440431618950844E-4</c:v>
                </c:pt>
                <c:pt idx="66">
                  <c:v>1.098375513353808E-4</c:v>
                </c:pt>
                <c:pt idx="67">
                  <c:v>1.0707806833113782E-4</c:v>
                </c:pt>
                <c:pt idx="68">
                  <c:v>1.064195817111449E-4</c:v>
                </c:pt>
                <c:pt idx="69">
                  <c:v>1.0642603155017373E-4</c:v>
                </c:pt>
                <c:pt idx="70">
                  <c:v>1.0853134975359461E-4</c:v>
                </c:pt>
                <c:pt idx="71">
                  <c:v>1.0521410319389893E-4</c:v>
                </c:pt>
                <c:pt idx="72">
                  <c:v>1.107168205635397E-4</c:v>
                </c:pt>
                <c:pt idx="73">
                  <c:v>1.1008112415673007E-4</c:v>
                </c:pt>
                <c:pt idx="74">
                  <c:v>1.0996711941932325E-4</c:v>
                </c:pt>
                <c:pt idx="75">
                  <c:v>1.0933515632213012E-4</c:v>
                </c:pt>
                <c:pt idx="76">
                  <c:v>1.1175996278581703E-4</c:v>
                </c:pt>
                <c:pt idx="77">
                  <c:v>1.0739566188407272E-4</c:v>
                </c:pt>
                <c:pt idx="78">
                  <c:v>1.1411722744447523E-4</c:v>
                </c:pt>
                <c:pt idx="79">
                  <c:v>1.1397895494493171E-4</c:v>
                </c:pt>
                <c:pt idx="80">
                  <c:v>1.1297254873325424E-4</c:v>
                </c:pt>
                <c:pt idx="81">
                  <c:v>1.1255735699117202E-4</c:v>
                </c:pt>
                <c:pt idx="82">
                  <c:v>1.1460307794978768E-4</c:v>
                </c:pt>
                <c:pt idx="83">
                  <c:v>1.1231520639166702E-4</c:v>
                </c:pt>
                <c:pt idx="84">
                  <c:v>1.1370015878128077E-4</c:v>
                </c:pt>
                <c:pt idx="85">
                  <c:v>1.1557483754249559E-4</c:v>
                </c:pt>
                <c:pt idx="86">
                  <c:v>1.2117154289699389E-4</c:v>
                </c:pt>
                <c:pt idx="87">
                  <c:v>1.2096110850374734E-4</c:v>
                </c:pt>
                <c:pt idx="88">
                  <c:v>1.2364856064987244E-4</c:v>
                </c:pt>
                <c:pt idx="89">
                  <c:v>1.2219218481804766E-4</c:v>
                </c:pt>
                <c:pt idx="90">
                  <c:v>1.2267762391116263E-4</c:v>
                </c:pt>
                <c:pt idx="91">
                  <c:v>1.2140703589163904E-4</c:v>
                </c:pt>
                <c:pt idx="92">
                  <c:v>1.2631903929841639E-4</c:v>
                </c:pt>
                <c:pt idx="93">
                  <c:v>1.2329689676191609E-4</c:v>
                </c:pt>
                <c:pt idx="94">
                  <c:v>1.2432419028574198E-4</c:v>
                </c:pt>
                <c:pt idx="95">
                  <c:v>1.2335172729815714E-4</c:v>
                </c:pt>
                <c:pt idx="96">
                  <c:v>1.2194947259003523E-4</c:v>
                </c:pt>
                <c:pt idx="97">
                  <c:v>1.2170676524085673E-4</c:v>
                </c:pt>
                <c:pt idx="98">
                  <c:v>1.2651251794870268E-4</c:v>
                </c:pt>
                <c:pt idx="99">
                  <c:v>1.2489458624950371E-4</c:v>
                </c:pt>
                <c:pt idx="100">
                  <c:v>1.2332202651207103E-4</c:v>
                </c:pt>
                <c:pt idx="101">
                  <c:v>1.2505358884605999E-4</c:v>
                </c:pt>
                <c:pt idx="102">
                  <c:v>1.2359483571411985E-4</c:v>
                </c:pt>
                <c:pt idx="103">
                  <c:v>1.2219218481804766E-4</c:v>
                </c:pt>
                <c:pt idx="104">
                  <c:v>1.2583345379834954E-4</c:v>
                </c:pt>
                <c:pt idx="105">
                  <c:v>1.2714339098772427E-4</c:v>
                </c:pt>
                <c:pt idx="106">
                  <c:v>1.2385607291304568E-4</c:v>
                </c:pt>
                <c:pt idx="107">
                  <c:v>1.2826157656977349E-4</c:v>
                </c:pt>
                <c:pt idx="108">
                  <c:v>1.2729026887752136E-4</c:v>
                </c:pt>
                <c:pt idx="109">
                  <c:v>1.2704745416000567E-4</c:v>
                </c:pt>
                <c:pt idx="110">
                  <c:v>1.2850441569912005E-4</c:v>
                </c:pt>
                <c:pt idx="111">
                  <c:v>1.3474552984122818E-4</c:v>
                </c:pt>
                <c:pt idx="112">
                  <c:v>1.2830758978084686E-4</c:v>
                </c:pt>
                <c:pt idx="113">
                  <c:v>1.3089450635312959E-4</c:v>
                </c:pt>
                <c:pt idx="114">
                  <c:v>1.3020442633141657E-4</c:v>
                </c:pt>
                <c:pt idx="115">
                  <c:v>1.3287635513024721E-4</c:v>
                </c:pt>
                <c:pt idx="116">
                  <c:v>1.3239050593070556E-4</c:v>
                </c:pt>
                <c:pt idx="117">
                  <c:v>1.3481994735859408E-4</c:v>
                </c:pt>
                <c:pt idx="118">
                  <c:v>1.3377075679298582E-4</c:v>
                </c:pt>
                <c:pt idx="119">
                  <c:v>1.3520141117309532E-4</c:v>
                </c:pt>
                <c:pt idx="120">
                  <c:v>1.3481994735859408E-4</c:v>
                </c:pt>
                <c:pt idx="121">
                  <c:v>1.3676385233183351E-4</c:v>
                </c:pt>
                <c:pt idx="122">
                  <c:v>1.3429644642739711E-4</c:v>
                </c:pt>
                <c:pt idx="123">
                  <c:v>1.3773592212137835E-4</c:v>
                </c:pt>
                <c:pt idx="124">
                  <c:v>1.4038112705374147E-4</c:v>
                </c:pt>
                <c:pt idx="125">
                  <c:v>1.392236611142037E-4</c:v>
                </c:pt>
                <c:pt idx="126">
                  <c:v>1.3995175055521913E-4</c:v>
                </c:pt>
                <c:pt idx="127">
                  <c:v>1.4111149437307739E-4</c:v>
                </c:pt>
                <c:pt idx="128">
                  <c:v>1.4186809142195065E-4</c:v>
                </c:pt>
                <c:pt idx="129">
                  <c:v>1.4070642727535135E-4</c:v>
                </c:pt>
                <c:pt idx="130">
                  <c:v>1.4648807101449453E-4</c:v>
                </c:pt>
                <c:pt idx="131">
                  <c:v>1.4447395202461214E-4</c:v>
                </c:pt>
                <c:pt idx="132">
                  <c:v>1.4438208189682279E-4</c:v>
                </c:pt>
                <c:pt idx="133">
                  <c:v>1.4598173652581679E-4</c:v>
                </c:pt>
                <c:pt idx="134">
                  <c:v>1.46731276763514E-4</c:v>
                </c:pt>
                <c:pt idx="135">
                  <c:v>1.460016741974739E-4</c:v>
                </c:pt>
                <c:pt idx="136">
                  <c:v>1.4869225242603281E-4</c:v>
                </c:pt>
                <c:pt idx="137">
                  <c:v>1.5035257030838095E-4</c:v>
                </c:pt>
                <c:pt idx="138">
                  <c:v>1.5039252984098744E-4</c:v>
                </c:pt>
                <c:pt idx="139">
                  <c:v>1.4965012751583592E-4</c:v>
                </c:pt>
                <c:pt idx="140">
                  <c:v>1.530563444184607E-4</c:v>
                </c:pt>
                <c:pt idx="141">
                  <c:v>1.5110981724074425E-4</c:v>
                </c:pt>
                <c:pt idx="142">
                  <c:v>1.5182861482192011E-4</c:v>
                </c:pt>
                <c:pt idx="143">
                  <c:v>1.5670692779157301E-4</c:v>
                </c:pt>
                <c:pt idx="144">
                  <c:v>1.5815682921385465E-4</c:v>
                </c:pt>
                <c:pt idx="145">
                  <c:v>1.5574457143545926E-4</c:v>
                </c:pt>
                <c:pt idx="146">
                  <c:v>1.5889751114838267E-4</c:v>
                </c:pt>
                <c:pt idx="147">
                  <c:v>1.5768060286783302E-4</c:v>
                </c:pt>
                <c:pt idx="148">
                  <c:v>1.6133258280564013E-4</c:v>
                </c:pt>
                <c:pt idx="149">
                  <c:v>1.5962818825491948E-4</c:v>
                </c:pt>
                <c:pt idx="150">
                  <c:v>1.6426261327387722E-4</c:v>
                </c:pt>
                <c:pt idx="151">
                  <c:v>1.6132860665892169E-4</c:v>
                </c:pt>
                <c:pt idx="152">
                  <c:v>1.6522924396521343E-4</c:v>
                </c:pt>
                <c:pt idx="153">
                  <c:v>1.6474209266112772E-4</c:v>
                </c:pt>
                <c:pt idx="154">
                  <c:v>1.6645817394302665E-4</c:v>
                </c:pt>
                <c:pt idx="155">
                  <c:v>1.67178045397933E-4</c:v>
                </c:pt>
                <c:pt idx="156">
                  <c:v>1.7282294074649881E-4</c:v>
                </c:pt>
                <c:pt idx="157">
                  <c:v>1.6865413258297321E-4</c:v>
                </c:pt>
                <c:pt idx="158">
                  <c:v>1.7331188953960777E-4</c:v>
                </c:pt>
                <c:pt idx="159">
                  <c:v>1.718077074056563E-4</c:v>
                </c:pt>
                <c:pt idx="160">
                  <c:v>1.7444038093716502E-4</c:v>
                </c:pt>
                <c:pt idx="161">
                  <c:v>1.722951433223569E-4</c:v>
                </c:pt>
                <c:pt idx="162">
                  <c:v>1.8058455943532388E-4</c:v>
                </c:pt>
                <c:pt idx="163">
                  <c:v>1.7820246111196873E-4</c:v>
                </c:pt>
                <c:pt idx="164">
                  <c:v>1.7947817810069221E-4</c:v>
                </c:pt>
                <c:pt idx="165">
                  <c:v>1.7957743723570464E-4</c:v>
                </c:pt>
                <c:pt idx="166">
                  <c:v>1.8253583569840457E-4</c:v>
                </c:pt>
                <c:pt idx="167">
                  <c:v>1.8180407023647623E-4</c:v>
                </c:pt>
                <c:pt idx="168">
                  <c:v>1.8302370391768189E-4</c:v>
                </c:pt>
                <c:pt idx="169">
                  <c:v>1.8765943289988118E-4</c:v>
                </c:pt>
                <c:pt idx="170">
                  <c:v>1.8834667522614463E-4</c:v>
                </c:pt>
                <c:pt idx="171">
                  <c:v>1.8932142782254903E-4</c:v>
                </c:pt>
                <c:pt idx="172">
                  <c:v>1.9132047317417484E-4</c:v>
                </c:pt>
                <c:pt idx="173">
                  <c:v>1.9205281407999147E-4</c:v>
                </c:pt>
                <c:pt idx="174">
                  <c:v>1.9058817655736698E-4</c:v>
                </c:pt>
                <c:pt idx="175">
                  <c:v>1.9864587590086947E-4</c:v>
                </c:pt>
                <c:pt idx="176">
                  <c:v>1.9869051430305464E-4</c:v>
                </c:pt>
                <c:pt idx="177">
                  <c:v>1.9815713340114375E-4</c:v>
                </c:pt>
                <c:pt idx="178">
                  <c:v>2.0060006513308653E-4</c:v>
                </c:pt>
                <c:pt idx="179">
                  <c:v>2.0279890491261825E-4</c:v>
                </c:pt>
                <c:pt idx="180">
                  <c:v>2.0646452497245673E-4</c:v>
                </c:pt>
                <c:pt idx="181">
                  <c:v>2.1306543686386992E-4</c:v>
                </c:pt>
                <c:pt idx="182">
                  <c:v>2.1265704618795629E-4</c:v>
                </c:pt>
                <c:pt idx="183">
                  <c:v>2.1330356828476926E-4</c:v>
                </c:pt>
                <c:pt idx="184">
                  <c:v>2.1184277447569013E-4</c:v>
                </c:pt>
                <c:pt idx="185">
                  <c:v>2.1330998414371405E-4</c:v>
                </c:pt>
                <c:pt idx="186">
                  <c:v>2.1428822260876197E-4</c:v>
                </c:pt>
                <c:pt idx="187">
                  <c:v>2.166464464018291E-4</c:v>
                </c:pt>
                <c:pt idx="188">
                  <c:v>2.2058829816407296E-4</c:v>
                </c:pt>
                <c:pt idx="189">
                  <c:v>2.2055506299669466E-4</c:v>
                </c:pt>
                <c:pt idx="190">
                  <c:v>2.214365554124721E-4</c:v>
                </c:pt>
                <c:pt idx="191">
                  <c:v>2.2725734029837373E-4</c:v>
                </c:pt>
                <c:pt idx="192">
                  <c:v>2.2642035519324465E-4</c:v>
                </c:pt>
                <c:pt idx="193">
                  <c:v>2.2701251151817535E-4</c:v>
                </c:pt>
                <c:pt idx="194">
                  <c:v>2.3239988673234225E-4</c:v>
                </c:pt>
                <c:pt idx="195">
                  <c:v>2.3664804045680083E-4</c:v>
                </c:pt>
                <c:pt idx="196">
                  <c:v>2.3256472245073212E-4</c:v>
                </c:pt>
                <c:pt idx="197">
                  <c:v>2.3778965585187606E-4</c:v>
                </c:pt>
                <c:pt idx="198">
                  <c:v>2.399952517490407E-4</c:v>
                </c:pt>
                <c:pt idx="199">
                  <c:v>2.4293667008979487E-4</c:v>
                </c:pt>
                <c:pt idx="200">
                  <c:v>2.4685967062303685E-4</c:v>
                </c:pt>
                <c:pt idx="201">
                  <c:v>2.5380135516804087E-4</c:v>
                </c:pt>
                <c:pt idx="202">
                  <c:v>2.4854846376229942E-4</c:v>
                </c:pt>
                <c:pt idx="203">
                  <c:v>2.5358434012963681E-4</c:v>
                </c:pt>
                <c:pt idx="204">
                  <c:v>2.5520025921720816E-4</c:v>
                </c:pt>
                <c:pt idx="205">
                  <c:v>2.5912722574210806E-4</c:v>
                </c:pt>
                <c:pt idx="206">
                  <c:v>2.577499724089917E-4</c:v>
                </c:pt>
                <c:pt idx="207">
                  <c:v>2.6698497057122664E-4</c:v>
                </c:pt>
                <c:pt idx="208">
                  <c:v>2.6771825108846069E-4</c:v>
                </c:pt>
                <c:pt idx="209">
                  <c:v>2.6918173336758455E-4</c:v>
                </c:pt>
                <c:pt idx="210">
                  <c:v>2.7140718699278843E-4</c:v>
                </c:pt>
                <c:pt idx="211">
                  <c:v>2.7558520327928334E-4</c:v>
                </c:pt>
                <c:pt idx="212">
                  <c:v>2.7583101368887787E-4</c:v>
                </c:pt>
                <c:pt idx="213">
                  <c:v>2.7982719209992019E-4</c:v>
                </c:pt>
                <c:pt idx="214">
                  <c:v>2.8296167930357344E-4</c:v>
                </c:pt>
                <c:pt idx="215">
                  <c:v>2.8396803806464291E-4</c:v>
                </c:pt>
                <c:pt idx="216">
                  <c:v>2.8768656166324157E-4</c:v>
                </c:pt>
                <c:pt idx="217">
                  <c:v>2.9034263469714718E-4</c:v>
                </c:pt>
                <c:pt idx="218">
                  <c:v>2.9210969440577846E-4</c:v>
                </c:pt>
                <c:pt idx="219">
                  <c:v>2.9112663674002432E-4</c:v>
                </c:pt>
                <c:pt idx="220">
                  <c:v>3.0169867994855171E-4</c:v>
                </c:pt>
                <c:pt idx="221">
                  <c:v>3.0256005146820378E-4</c:v>
                </c:pt>
                <c:pt idx="222">
                  <c:v>3.0229227729756914E-4</c:v>
                </c:pt>
                <c:pt idx="223">
                  <c:v>3.0637298111412599E-4</c:v>
                </c:pt>
                <c:pt idx="224">
                  <c:v>3.0981835429754991E-4</c:v>
                </c:pt>
                <c:pt idx="225">
                  <c:v>3.0807522790182078E-4</c:v>
                </c:pt>
                <c:pt idx="226">
                  <c:v>3.1695122642347762E-4</c:v>
                </c:pt>
                <c:pt idx="227">
                  <c:v>3.2087849422729079E-4</c:v>
                </c:pt>
                <c:pt idx="228">
                  <c:v>3.1966926050253634E-4</c:v>
                </c:pt>
                <c:pt idx="229">
                  <c:v>3.2262401436624781E-4</c:v>
                </c:pt>
                <c:pt idx="230">
                  <c:v>3.2755286284090224E-4</c:v>
                </c:pt>
                <c:pt idx="231">
                  <c:v>3.277993577247058E-4</c:v>
                </c:pt>
                <c:pt idx="232">
                  <c:v>3.3299374556920584E-4</c:v>
                </c:pt>
                <c:pt idx="233">
                  <c:v>3.382459997806846E-4</c:v>
                </c:pt>
                <c:pt idx="234">
                  <c:v>3.3689895514044848E-4</c:v>
                </c:pt>
                <c:pt idx="235">
                  <c:v>3.3736513471955361E-4</c:v>
                </c:pt>
                <c:pt idx="236">
                  <c:v>3.4358543133811907E-4</c:v>
                </c:pt>
                <c:pt idx="237">
                  <c:v>3.4383225136353293E-4</c:v>
                </c:pt>
                <c:pt idx="238">
                  <c:v>3.4559576408200961E-4</c:v>
                </c:pt>
                <c:pt idx="239">
                  <c:v>3.5202534192952149E-4</c:v>
                </c:pt>
                <c:pt idx="240">
                  <c:v>3.5920860733469986E-4</c:v>
                </c:pt>
                <c:pt idx="241">
                  <c:v>3.5380269835361578E-4</c:v>
                </c:pt>
                <c:pt idx="242">
                  <c:v>3.6211083852712649E-4</c:v>
                </c:pt>
                <c:pt idx="243">
                  <c:v>3.6291389760254744E-4</c:v>
                </c:pt>
                <c:pt idx="244">
                  <c:v>3.6786645716857942E-4</c:v>
                </c:pt>
                <c:pt idx="245">
                  <c:v>3.6878689221822938E-4</c:v>
                </c:pt>
                <c:pt idx="246">
                  <c:v>3.7637032969089124E-4</c:v>
                </c:pt>
                <c:pt idx="247">
                  <c:v>3.7340821537135648E-4</c:v>
                </c:pt>
                <c:pt idx="248">
                  <c:v>3.7760887518913094E-4</c:v>
                </c:pt>
                <c:pt idx="249">
                  <c:v>3.7868407333533147E-4</c:v>
                </c:pt>
                <c:pt idx="250">
                  <c:v>3.824882335698714E-4</c:v>
                </c:pt>
                <c:pt idx="251">
                  <c:v>3.8115962541866206E-4</c:v>
                </c:pt>
                <c:pt idx="252">
                  <c:v>3.9141860919407267E-4</c:v>
                </c:pt>
                <c:pt idx="253">
                  <c:v>3.935670258119557E-4</c:v>
                </c:pt>
                <c:pt idx="254">
                  <c:v>3.9260807537133658E-4</c:v>
                </c:pt>
                <c:pt idx="255">
                  <c:v>3.9663101334305137E-4</c:v>
                </c:pt>
                <c:pt idx="256">
                  <c:v>4.0023823686292085E-4</c:v>
                </c:pt>
                <c:pt idx="257">
                  <c:v>3.9813882900666228E-4</c:v>
                </c:pt>
                <c:pt idx="258">
                  <c:v>4.0743143386158884E-4</c:v>
                </c:pt>
                <c:pt idx="259">
                  <c:v>4.1093004762728053E-4</c:v>
                </c:pt>
                <c:pt idx="260">
                  <c:v>4.1063459394008716E-4</c:v>
                </c:pt>
                <c:pt idx="261">
                  <c:v>4.1214651910242636E-4</c:v>
                </c:pt>
                <c:pt idx="262">
                  <c:v>4.1700553813885718E-4</c:v>
                </c:pt>
                <c:pt idx="263">
                  <c:v>4.1835335602051238E-4</c:v>
                </c:pt>
                <c:pt idx="264">
                  <c:v>4.195951023280469E-4</c:v>
                </c:pt>
                <c:pt idx="265">
                  <c:v>4.2820113291919872E-4</c:v>
                </c:pt>
                <c:pt idx="266">
                  <c:v>4.3126065214667481E-4</c:v>
                </c:pt>
                <c:pt idx="267">
                  <c:v>4.2961571007704778E-4</c:v>
                </c:pt>
                <c:pt idx="268">
                  <c:v>4.3766318053931779E-4</c:v>
                </c:pt>
                <c:pt idx="269">
                  <c:v>4.3873396301363868E-4</c:v>
                </c:pt>
                <c:pt idx="270">
                  <c:v>4.3923147618805779E-4</c:v>
                </c:pt>
                <c:pt idx="271">
                  <c:v>4.4545210115376412E-4</c:v>
                </c:pt>
                <c:pt idx="272">
                  <c:v>4.4843584217532819E-4</c:v>
                </c:pt>
                <c:pt idx="273">
                  <c:v>4.4830429117905505E-4</c:v>
                </c:pt>
                <c:pt idx="274">
                  <c:v>4.5242296331668121E-4</c:v>
                </c:pt>
                <c:pt idx="275">
                  <c:v>4.5760723419968407E-4</c:v>
                </c:pt>
                <c:pt idx="276">
                  <c:v>4.601025275798452E-4</c:v>
                </c:pt>
                <c:pt idx="277">
                  <c:v>4.6159994775834125E-4</c:v>
                </c:pt>
                <c:pt idx="278">
                  <c:v>4.6712459364872129E-4</c:v>
                </c:pt>
                <c:pt idx="279">
                  <c:v>4.6859033083553845E-4</c:v>
                </c:pt>
                <c:pt idx="280">
                  <c:v>4.6790179380415284E-4</c:v>
                </c:pt>
                <c:pt idx="281">
                  <c:v>4.7360889380170765E-4</c:v>
                </c:pt>
                <c:pt idx="282">
                  <c:v>4.7433541750606601E-4</c:v>
                </c:pt>
                <c:pt idx="283">
                  <c:v>4.7660280755864562E-4</c:v>
                </c:pt>
                <c:pt idx="284">
                  <c:v>4.8433329409089588E-4</c:v>
                </c:pt>
                <c:pt idx="285">
                  <c:v>4.8855861110330082E-4</c:v>
                </c:pt>
                <c:pt idx="286">
                  <c:v>4.8409848003361868E-4</c:v>
                </c:pt>
                <c:pt idx="287">
                  <c:v>4.9108372748086918E-4</c:v>
                </c:pt>
                <c:pt idx="288">
                  <c:v>4.9308244110458021E-4</c:v>
                </c:pt>
                <c:pt idx="289">
                  <c:v>4.9584094412281118E-4</c:v>
                </c:pt>
                <c:pt idx="290">
                  <c:v>4.9983050975668515E-4</c:v>
                </c:pt>
                <c:pt idx="291">
                  <c:v>5.0740598985933669E-4</c:v>
                </c:pt>
                <c:pt idx="292">
                  <c:v>5.0203604145088079E-4</c:v>
                </c:pt>
                <c:pt idx="293">
                  <c:v>5.0858354458304343E-4</c:v>
                </c:pt>
                <c:pt idx="294">
                  <c:v>5.1061658328618767E-4</c:v>
                </c:pt>
                <c:pt idx="295">
                  <c:v>5.1258701624357712E-4</c:v>
                </c:pt>
                <c:pt idx="296">
                  <c:v>5.1011542260513752E-4</c:v>
                </c:pt>
                <c:pt idx="297">
                  <c:v>5.1688281960418582E-4</c:v>
                </c:pt>
                <c:pt idx="298">
                  <c:v>5.1472515061890098E-4</c:v>
                </c:pt>
                <c:pt idx="299">
                  <c:v>5.1068542400939236E-4</c:v>
                </c:pt>
                <c:pt idx="300">
                  <c:v>5.1108556104225453E-4</c:v>
                </c:pt>
                <c:pt idx="301">
                  <c:v>5.1412528136436457E-4</c:v>
                </c:pt>
                <c:pt idx="302">
                  <c:v>5.0858354458304343E-4</c:v>
                </c:pt>
                <c:pt idx="303">
                  <c:v>5.1688281960418582E-4</c:v>
                </c:pt>
                <c:pt idx="304">
                  <c:v>5.1626642532573029E-4</c:v>
                </c:pt>
                <c:pt idx="305">
                  <c:v>5.2435478511195081E-4</c:v>
                </c:pt>
                <c:pt idx="306">
                  <c:v>5.4591658830433626E-4</c:v>
                </c:pt>
                <c:pt idx="307">
                  <c:v>5.5043432499883311E-4</c:v>
                </c:pt>
                <c:pt idx="308">
                  <c:v>5.4977029270418889E-4</c:v>
                </c:pt>
                <c:pt idx="309">
                  <c:v>5.5655958470833815E-4</c:v>
                </c:pt>
                <c:pt idx="310">
                  <c:v>5.6194726325684106E-4</c:v>
                </c:pt>
                <c:pt idx="311">
                  <c:v>5.6482593357723161E-4</c:v>
                </c:pt>
                <c:pt idx="312">
                  <c:v>5.6413607713467313E-4</c:v>
                </c:pt>
                <c:pt idx="313">
                  <c:v>5.6902473490328038E-4</c:v>
                </c:pt>
                <c:pt idx="314">
                  <c:v>5.6853221640069322E-4</c:v>
                </c:pt>
                <c:pt idx="315">
                  <c:v>5.7078474551021841E-4</c:v>
                </c:pt>
                <c:pt idx="316">
                  <c:v>5.8098172126259137E-4</c:v>
                </c:pt>
                <c:pt idx="317">
                  <c:v>5.8555551915679077E-4</c:v>
                </c:pt>
                <c:pt idx="318">
                  <c:v>5.8003419693461195E-4</c:v>
                </c:pt>
                <c:pt idx="319">
                  <c:v>5.8739154174561206E-4</c:v>
                </c:pt>
                <c:pt idx="320">
                  <c:v>5.9091708303195939E-4</c:v>
                </c:pt>
                <c:pt idx="321">
                  <c:v>5.9268023300255231E-4</c:v>
                </c:pt>
                <c:pt idx="322">
                  <c:v>5.946955712874349E-4</c:v>
                </c:pt>
                <c:pt idx="323">
                  <c:v>6.0099563381188893E-4</c:v>
                </c:pt>
                <c:pt idx="324">
                  <c:v>6.0435664374809195E-4</c:v>
                </c:pt>
                <c:pt idx="325">
                  <c:v>6.0435300937983758E-4</c:v>
                </c:pt>
                <c:pt idx="326">
                  <c:v>6.0982114792349808E-4</c:v>
                </c:pt>
                <c:pt idx="327">
                  <c:v>6.110092610169223E-4</c:v>
                </c:pt>
                <c:pt idx="328">
                  <c:v>6.1479944667954922E-4</c:v>
                </c:pt>
                <c:pt idx="329">
                  <c:v>6.2238331753503766E-4</c:v>
                </c:pt>
                <c:pt idx="330">
                  <c:v>6.2581186747336234E-4</c:v>
                </c:pt>
                <c:pt idx="331">
                  <c:v>6.1891876973050816E-4</c:v>
                </c:pt>
                <c:pt idx="332">
                  <c:v>6.2951224489137436E-4</c:v>
                </c:pt>
                <c:pt idx="333">
                  <c:v>6.3149012685489178E-4</c:v>
                </c:pt>
                <c:pt idx="334">
                  <c:v>6.3279715964624842E-4</c:v>
                </c:pt>
                <c:pt idx="335">
                  <c:v>6.3561199823320444E-4</c:v>
                </c:pt>
                <c:pt idx="336">
                  <c:v>6.4612288729123317E-4</c:v>
                </c:pt>
                <c:pt idx="337">
                  <c:v>6.3992905817387275E-4</c:v>
                </c:pt>
                <c:pt idx="338">
                  <c:v>6.5026047106354391E-4</c:v>
                </c:pt>
                <c:pt idx="339">
                  <c:v>6.5455023483676261E-4</c:v>
                </c:pt>
                <c:pt idx="340">
                  <c:v>6.5708215694506764E-4</c:v>
                </c:pt>
                <c:pt idx="341">
                  <c:v>6.5581613086245513E-4</c:v>
                </c:pt>
                <c:pt idx="342">
                  <c:v>6.6443315451832378E-4</c:v>
                </c:pt>
                <c:pt idx="343">
                  <c:v>6.6290862007245392E-4</c:v>
                </c:pt>
                <c:pt idx="344">
                  <c:v>6.6517942213268797E-4</c:v>
                </c:pt>
                <c:pt idx="345">
                  <c:v>6.664547940780734E-4</c:v>
                </c:pt>
                <c:pt idx="346">
                  <c:v>6.7253815497983623E-4</c:v>
                </c:pt>
                <c:pt idx="347">
                  <c:v>6.7051003449841706E-4</c:v>
                </c:pt>
                <c:pt idx="348">
                  <c:v>6.8090767938112039E-4</c:v>
                </c:pt>
                <c:pt idx="349">
                  <c:v>6.8355427871085827E-4</c:v>
                </c:pt>
                <c:pt idx="350">
                  <c:v>6.8000799038703741E-4</c:v>
                </c:pt>
                <c:pt idx="351">
                  <c:v>6.8493057483904598E-4</c:v>
                </c:pt>
                <c:pt idx="352">
                  <c:v>6.9055235323097657E-4</c:v>
                </c:pt>
                <c:pt idx="353">
                  <c:v>6.9156802074542625E-4</c:v>
                </c:pt>
                <c:pt idx="354">
                  <c:v>6.9563152689839833E-4</c:v>
                </c:pt>
                <c:pt idx="355">
                  <c:v>7.0280575964010194E-4</c:v>
                </c:pt>
                <c:pt idx="356">
                  <c:v>7.0484213775237506E-4</c:v>
                </c:pt>
                <c:pt idx="357">
                  <c:v>7.0204195036478604E-4</c:v>
                </c:pt>
                <c:pt idx="358">
                  <c:v>7.1062727687030113E-4</c:v>
                </c:pt>
                <c:pt idx="359">
                  <c:v>7.1164459738188017E-4</c:v>
                </c:pt>
                <c:pt idx="360">
                  <c:v>7.1410874180378699E-4</c:v>
                </c:pt>
                <c:pt idx="361">
                  <c:v>7.2267476255184109E-4</c:v>
                </c:pt>
                <c:pt idx="362">
                  <c:v>7.2659056304212328E-4</c:v>
                </c:pt>
                <c:pt idx="363">
                  <c:v>7.2392267209884955E-4</c:v>
                </c:pt>
                <c:pt idx="364">
                  <c:v>7.3098962155544744E-4</c:v>
                </c:pt>
                <c:pt idx="365">
                  <c:v>7.3302770266314612E-4</c:v>
                </c:pt>
                <c:pt idx="366">
                  <c:v>7.3506611985562265E-4</c:v>
                </c:pt>
                <c:pt idx="367">
                  <c:v>7.5049396408340705E-4</c:v>
                </c:pt>
                <c:pt idx="368">
                  <c:v>7.5625284486667923E-4</c:v>
                </c:pt>
                <c:pt idx="369">
                  <c:v>7.5087579354709156E-4</c:v>
                </c:pt>
                <c:pt idx="370">
                  <c:v>7.5227124290553661E-4</c:v>
                </c:pt>
                <c:pt idx="371">
                  <c:v>7.5354536003446415E-4</c:v>
                </c:pt>
                <c:pt idx="372">
                  <c:v>7.5711358725096196E-4</c:v>
                </c:pt>
                <c:pt idx="373">
                  <c:v>7.6057472585188107E-4</c:v>
                </c:pt>
                <c:pt idx="374">
                  <c:v>7.7018378520455873E-4</c:v>
                </c:pt>
                <c:pt idx="375">
                  <c:v>7.6849308460084562E-4</c:v>
                </c:pt>
                <c:pt idx="376">
                  <c:v>7.6564169148262589E-4</c:v>
                </c:pt>
                <c:pt idx="377">
                  <c:v>7.7667219048083841E-4</c:v>
                </c:pt>
                <c:pt idx="378">
                  <c:v>7.7828926377479296E-4</c:v>
                </c:pt>
                <c:pt idx="379">
                  <c:v>7.8058760277728101E-4</c:v>
                </c:pt>
                <c:pt idx="380">
                  <c:v>7.8715957092545768E-4</c:v>
                </c:pt>
                <c:pt idx="381">
                  <c:v>7.9477600708664667E-4</c:v>
                </c:pt>
                <c:pt idx="382">
                  <c:v>7.9194566435600994E-4</c:v>
                </c:pt>
                <c:pt idx="383">
                  <c:v>8.0098577848359501E-4</c:v>
                </c:pt>
                <c:pt idx="384">
                  <c:v>8.0329164677352507E-4</c:v>
                </c:pt>
                <c:pt idx="385">
                  <c:v>8.0585422579790842E-4</c:v>
                </c:pt>
                <c:pt idx="386">
                  <c:v>8.0743315613659105E-4</c:v>
                </c:pt>
                <c:pt idx="387">
                  <c:v>8.1841852417493502E-4</c:v>
                </c:pt>
                <c:pt idx="388">
                  <c:v>8.2044482851869802E-4</c:v>
                </c:pt>
                <c:pt idx="389">
                  <c:v>8.2027139899512505E-4</c:v>
                </c:pt>
                <c:pt idx="390">
                  <c:v>8.2611723804103124E-4</c:v>
                </c:pt>
                <c:pt idx="391">
                  <c:v>8.3100291991579085E-4</c:v>
                </c:pt>
                <c:pt idx="392">
                  <c:v>8.3253648396227438E-4</c:v>
                </c:pt>
                <c:pt idx="393">
                  <c:v>8.4307123964595643E-4</c:v>
                </c:pt>
                <c:pt idx="394">
                  <c:v>8.4876165325727256E-4</c:v>
                </c:pt>
                <c:pt idx="395">
                  <c:v>8.4275311800089357E-4</c:v>
                </c:pt>
                <c:pt idx="396">
                  <c:v>8.4922332932693646E-4</c:v>
                </c:pt>
                <c:pt idx="397">
                  <c:v>8.5538840096907522E-4</c:v>
                </c:pt>
                <c:pt idx="398">
                  <c:v>8.5590229528886743E-4</c:v>
                </c:pt>
                <c:pt idx="399">
                  <c:v>8.6523536355604292E-4</c:v>
                </c:pt>
                <c:pt idx="400">
                  <c:v>8.6962011116173139E-4</c:v>
                </c:pt>
                <c:pt idx="401">
                  <c:v>8.7529678404511943E-4</c:v>
                </c:pt>
                <c:pt idx="402">
                  <c:v>8.7441668071481539E-4</c:v>
                </c:pt>
                <c:pt idx="403">
                  <c:v>8.819472062178077E-4</c:v>
                </c:pt>
                <c:pt idx="404">
                  <c:v>8.832365719769321E-4</c:v>
                </c:pt>
                <c:pt idx="405">
                  <c:v>8.9079178496313252E-4</c:v>
                </c:pt>
                <c:pt idx="406">
                  <c:v>8.9862802164220068E-4</c:v>
                </c:pt>
                <c:pt idx="407">
                  <c:v>9.037144219317645E-4</c:v>
                </c:pt>
                <c:pt idx="408">
                  <c:v>8.9525795133768332E-4</c:v>
                </c:pt>
                <c:pt idx="409">
                  <c:v>9.0775994634313239E-4</c:v>
                </c:pt>
                <c:pt idx="410">
                  <c:v>9.1034416750485298E-4</c:v>
                </c:pt>
                <c:pt idx="411">
                  <c:v>9.1370445712669185E-4</c:v>
                </c:pt>
                <c:pt idx="412">
                  <c:v>9.1927407109093531E-4</c:v>
                </c:pt>
                <c:pt idx="413">
                  <c:v>9.3128155238958227E-4</c:v>
                </c:pt>
                <c:pt idx="414">
                  <c:v>9.214656088559908E-4</c:v>
                </c:pt>
                <c:pt idx="415">
                  <c:v>9.3362632110208373E-4</c:v>
                </c:pt>
                <c:pt idx="416">
                  <c:v>9.3466209405731451E-4</c:v>
                </c:pt>
                <c:pt idx="417">
                  <c:v>9.4087854013422372E-4</c:v>
                </c:pt>
                <c:pt idx="418">
                  <c:v>9.4047000325367608E-4</c:v>
                </c:pt>
                <c:pt idx="419">
                  <c:v>9.5280206677070235E-4</c:v>
                </c:pt>
                <c:pt idx="420">
                  <c:v>9.5520505173965465E-4</c:v>
                </c:pt>
                <c:pt idx="421">
                  <c:v>9.530645722838941E-4</c:v>
                </c:pt>
                <c:pt idx="422">
                  <c:v>9.6032493613187734E-4</c:v>
                </c:pt>
                <c:pt idx="423">
                  <c:v>9.6577536463864598E-4</c:v>
                </c:pt>
                <c:pt idx="424">
                  <c:v>9.6551576642601154E-4</c:v>
                </c:pt>
                <c:pt idx="425">
                  <c:v>9.7596343297698743E-4</c:v>
                </c:pt>
                <c:pt idx="426">
                  <c:v>9.7694319939763932E-4</c:v>
                </c:pt>
                <c:pt idx="427">
                  <c:v>9.761144671513412E-4</c:v>
                </c:pt>
                <c:pt idx="428">
                  <c:v>9.8656073540701788E-4</c:v>
                </c:pt>
                <c:pt idx="429">
                  <c:v>9.9566522679101041E-4</c:v>
                </c:pt>
                <c:pt idx="430">
                  <c:v>9.9644592063055952E-4</c:v>
                </c:pt>
                <c:pt idx="431">
                  <c:v>1.0001152432190658E-3</c:v>
                </c:pt>
                <c:pt idx="432">
                  <c:v>1.0094264141523182E-3</c:v>
                </c:pt>
                <c:pt idx="433">
                  <c:v>1.0055884907728982E-3</c:v>
                </c:pt>
                <c:pt idx="434">
                  <c:v>1.0118227341976605E-3</c:v>
                </c:pt>
                <c:pt idx="435">
                  <c:v>1.0159821838633119E-3</c:v>
                </c:pt>
                <c:pt idx="436">
                  <c:v>1.0193662718021889E-3</c:v>
                </c:pt>
                <c:pt idx="437">
                  <c:v>1.0201473454452728E-3</c:v>
                </c:pt>
                <c:pt idx="438">
                  <c:v>1.0303057509071741E-3</c:v>
                </c:pt>
                <c:pt idx="439">
                  <c:v>1.0397959968577394E-3</c:v>
                </c:pt>
                <c:pt idx="440">
                  <c:v>1.0296728060319919E-3</c:v>
                </c:pt>
                <c:pt idx="441">
                  <c:v>1.0407650925688605E-3</c:v>
                </c:pt>
                <c:pt idx="442">
                  <c:v>1.0459894513813891E-3</c:v>
                </c:pt>
                <c:pt idx="443">
                  <c:v>1.0464720342222436E-3</c:v>
                </c:pt>
                <c:pt idx="444">
                  <c:v>1.0540915188598692E-3</c:v>
                </c:pt>
                <c:pt idx="445">
                  <c:v>1.0652475531989457E-3</c:v>
                </c:pt>
                <c:pt idx="446">
                  <c:v>1.0593939711063725E-3</c:v>
                </c:pt>
                <c:pt idx="447">
                  <c:v>1.0636354030025398E-3</c:v>
                </c:pt>
                <c:pt idx="448">
                  <c:v>1.0721439925166758E-3</c:v>
                </c:pt>
                <c:pt idx="449">
                  <c:v>1.0750243286167395E-3</c:v>
                </c:pt>
                <c:pt idx="450">
                  <c:v>1.0794770596200087E-3</c:v>
                </c:pt>
                <c:pt idx="451">
                  <c:v>1.0848855079636512E-3</c:v>
                </c:pt>
                <c:pt idx="452">
                  <c:v>1.0955031735530129E-3</c:v>
                </c:pt>
                <c:pt idx="453">
                  <c:v>1.0857638096732727E-3</c:v>
                </c:pt>
                <c:pt idx="454">
                  <c:v>1.0999275357218442E-3</c:v>
                </c:pt>
                <c:pt idx="455">
                  <c:v>1.1008604726007306E-3</c:v>
                </c:pt>
                <c:pt idx="456">
                  <c:v>1.1064892381702596E-3</c:v>
                </c:pt>
                <c:pt idx="457">
                  <c:v>1.111346930277979E-3</c:v>
                </c:pt>
                <c:pt idx="458">
                  <c:v>1.1235852312732688E-3</c:v>
                </c:pt>
                <c:pt idx="459">
                  <c:v>1.1202673237774069E-3</c:v>
                </c:pt>
                <c:pt idx="460">
                  <c:v>1.1270930866350301E-3</c:v>
                </c:pt>
                <c:pt idx="461">
                  <c:v>1.1297193697226598E-3</c:v>
                </c:pt>
                <c:pt idx="462">
                  <c:v>1.136454162291913E-3</c:v>
                </c:pt>
                <c:pt idx="463">
                  <c:v>1.1376015202024287E-3</c:v>
                </c:pt>
                <c:pt idx="464">
                  <c:v>1.1532298376761138E-3</c:v>
                </c:pt>
                <c:pt idx="465">
                  <c:v>1.155968516538737E-3</c:v>
                </c:pt>
                <c:pt idx="466">
                  <c:v>1.1504222939983794E-3</c:v>
                </c:pt>
                <c:pt idx="467">
                  <c:v>1.1581183146604482E-3</c:v>
                </c:pt>
                <c:pt idx="468">
                  <c:v>1.166490728483339E-3</c:v>
                </c:pt>
                <c:pt idx="469">
                  <c:v>1.1644379266402287E-3</c:v>
                </c:pt>
                <c:pt idx="470">
                  <c:v>1.1768230520348693E-3</c:v>
                </c:pt>
                <c:pt idx="471">
                  <c:v>1.1863945960116458E-3</c:v>
                </c:pt>
                <c:pt idx="472">
                  <c:v>1.1769296959166975E-3</c:v>
                </c:pt>
                <c:pt idx="473">
                  <c:v>1.1865816400779441E-3</c:v>
                </c:pt>
                <c:pt idx="474">
                  <c:v>1.193707556544943E-3</c:v>
                </c:pt>
                <c:pt idx="475">
                  <c:v>1.196334771308706E-3</c:v>
                </c:pt>
                <c:pt idx="476">
                  <c:v>1.2042718985753552E-3</c:v>
                </c:pt>
                <c:pt idx="477">
                  <c:v>1.2127394830528093E-3</c:v>
                </c:pt>
                <c:pt idx="478">
                  <c:v>1.2193845454132484E-3</c:v>
                </c:pt>
                <c:pt idx="479">
                  <c:v>1.2116585579989942E-3</c:v>
                </c:pt>
                <c:pt idx="480">
                  <c:v>1.2235995038184118E-3</c:v>
                </c:pt>
                <c:pt idx="481">
                  <c:v>1.2238393499058549E-3</c:v>
                </c:pt>
                <c:pt idx="482">
                  <c:v>1.2302260623216911E-3</c:v>
                </c:pt>
                <c:pt idx="483">
                  <c:v>1.2389784548562969E-3</c:v>
                </c:pt>
                <c:pt idx="484">
                  <c:v>1.250318673934242E-3</c:v>
                </c:pt>
                <c:pt idx="485">
                  <c:v>1.2355323194285775E-3</c:v>
                </c:pt>
                <c:pt idx="486">
                  <c:v>1.2544382161937654E-3</c:v>
                </c:pt>
                <c:pt idx="487">
                  <c:v>1.2551731234908957E-3</c:v>
                </c:pt>
                <c:pt idx="488">
                  <c:v>1.2582884115820894E-3</c:v>
                </c:pt>
                <c:pt idx="489">
                  <c:v>1.2642086872136503E-3</c:v>
                </c:pt>
                <c:pt idx="490">
                  <c:v>1.2746710286447235E-3</c:v>
                </c:pt>
                <c:pt idx="491">
                  <c:v>1.2768026824535089E-3</c:v>
                </c:pt>
                <c:pt idx="492">
                  <c:v>1.2770381107869173E-3</c:v>
                </c:pt>
                <c:pt idx="493">
                  <c:v>1.2819271831641958E-3</c:v>
                </c:pt>
                <c:pt idx="494">
                  <c:v>1.2867134486513607E-3</c:v>
                </c:pt>
                <c:pt idx="495">
                  <c:v>1.2940186969030685E-3</c:v>
                </c:pt>
                <c:pt idx="496">
                  <c:v>1.311360461329393E-3</c:v>
                </c:pt>
                <c:pt idx="497">
                  <c:v>1.3118956215514691E-3</c:v>
                </c:pt>
                <c:pt idx="498">
                  <c:v>1.3027745122938016E-3</c:v>
                </c:pt>
                <c:pt idx="499">
                  <c:v>1.3145539354616903E-3</c:v>
                </c:pt>
                <c:pt idx="500">
                  <c:v>1.3206943094782838E-3</c:v>
                </c:pt>
                <c:pt idx="501">
                  <c:v>1.3224016854715629E-3</c:v>
                </c:pt>
                <c:pt idx="502">
                  <c:v>1.3321821365939969E-3</c:v>
                </c:pt>
                <c:pt idx="503">
                  <c:v>1.3379739399867322E-3</c:v>
                </c:pt>
                <c:pt idx="504">
                  <c:v>1.3323124205459793E-3</c:v>
                </c:pt>
                <c:pt idx="505">
                  <c:v>1.3468910772839783E-3</c:v>
                </c:pt>
                <c:pt idx="506">
                  <c:v>1.3559271730684025E-3</c:v>
                </c:pt>
                <c:pt idx="507">
                  <c:v>1.3563188906966081E-3</c:v>
                </c:pt>
                <c:pt idx="508">
                  <c:v>1.363273798990431E-3</c:v>
                </c:pt>
                <c:pt idx="509">
                  <c:v>1.3713034443948782E-3</c:v>
                </c:pt>
                <c:pt idx="510">
                  <c:v>1.3729397623442831E-3</c:v>
                </c:pt>
                <c:pt idx="511">
                  <c:v>1.3822855341793922E-3</c:v>
                </c:pt>
                <c:pt idx="512">
                  <c:v>1.390583567768651E-3</c:v>
                </c:pt>
                <c:pt idx="513">
                  <c:v>1.3930089513558826E-3</c:v>
                </c:pt>
                <c:pt idx="514">
                  <c:v>1.398641555507771E-3</c:v>
                </c:pt>
                <c:pt idx="515">
                  <c:v>1.411007079258141E-3</c:v>
                </c:pt>
                <c:pt idx="516">
                  <c:v>1.4145184543996984E-3</c:v>
                </c:pt>
                <c:pt idx="517">
                  <c:v>1.4093006683338746E-3</c:v>
                </c:pt>
                <c:pt idx="518">
                  <c:v>1.4190176641125068E-3</c:v>
                </c:pt>
                <c:pt idx="519">
                  <c:v>1.4303860124225472E-3</c:v>
                </c:pt>
                <c:pt idx="520">
                  <c:v>1.4322265783763741E-3</c:v>
                </c:pt>
                <c:pt idx="521">
                  <c:v>1.4414344573138772E-3</c:v>
                </c:pt>
                <c:pt idx="522">
                  <c:v>1.4540771947452453E-3</c:v>
                </c:pt>
                <c:pt idx="523">
                  <c:v>1.4392099067313186E-3</c:v>
                </c:pt>
                <c:pt idx="524">
                  <c:v>1.4540366911684147E-3</c:v>
                </c:pt>
                <c:pt idx="525">
                  <c:v>1.4554807914057945E-3</c:v>
                </c:pt>
                <c:pt idx="526">
                  <c:v>1.4632027245465716E-3</c:v>
                </c:pt>
                <c:pt idx="527">
                  <c:v>1.4680580084628126E-3</c:v>
                </c:pt>
                <c:pt idx="528">
                  <c:v>1.4745792212167244E-3</c:v>
                </c:pt>
                <c:pt idx="529">
                  <c:v>1.4951131404304032E-3</c:v>
                </c:pt>
                <c:pt idx="530">
                  <c:v>1.4780877644362388E-3</c:v>
                </c:pt>
                <c:pt idx="531">
                  <c:v>1.4968210567874354E-3</c:v>
                </c:pt>
                <c:pt idx="532">
                  <c:v>1.4988512700377873E-3</c:v>
                </c:pt>
                <c:pt idx="533">
                  <c:v>1.5042612903706639E-3</c:v>
                </c:pt>
                <c:pt idx="534">
                  <c:v>1.5089758390554255E-3</c:v>
                </c:pt>
                <c:pt idx="535">
                  <c:v>1.5219168659782764E-3</c:v>
                </c:pt>
                <c:pt idx="536">
                  <c:v>1.5096313385877481E-3</c:v>
                </c:pt>
                <c:pt idx="537">
                  <c:v>1.5294481270001154E-3</c:v>
                </c:pt>
                <c:pt idx="538">
                  <c:v>1.5311591369530325E-3</c:v>
                </c:pt>
                <c:pt idx="539">
                  <c:v>1.5392846524225148E-3</c:v>
                </c:pt>
                <c:pt idx="540">
                  <c:v>1.5428689341724577E-3</c:v>
                </c:pt>
                <c:pt idx="541">
                  <c:v>1.5609339041418864E-3</c:v>
                </c:pt>
                <c:pt idx="542">
                  <c:v>1.5635496469401495E-3</c:v>
                </c:pt>
                <c:pt idx="543">
                  <c:v>1.5591507647356923E-3</c:v>
                </c:pt>
                <c:pt idx="544">
                  <c:v>1.5715371239649351E-3</c:v>
                </c:pt>
                <c:pt idx="545">
                  <c:v>1.5821491605884001E-3</c:v>
                </c:pt>
                <c:pt idx="546">
                  <c:v>1.5816047389299226E-3</c:v>
                </c:pt>
                <c:pt idx="547">
                  <c:v>1.5968543888547613E-3</c:v>
                </c:pt>
                <c:pt idx="548">
                  <c:v>1.5974001937504605E-3</c:v>
                </c:pt>
                <c:pt idx="549">
                  <c:v>1.5891595322520156E-3</c:v>
                </c:pt>
                <c:pt idx="550">
                  <c:v>1.6058377672367077E-3</c:v>
                </c:pt>
                <c:pt idx="551">
                  <c:v>1.6178594099156738E-3</c:v>
                </c:pt>
                <c:pt idx="552">
                  <c:v>1.6203164528956044E-3</c:v>
                </c:pt>
                <c:pt idx="553">
                  <c:v>1.6301493484849169E-3</c:v>
                </c:pt>
                <c:pt idx="554">
                  <c:v>1.6380757928681792E-3</c:v>
                </c:pt>
                <c:pt idx="555">
                  <c:v>1.6499672773276183E-3</c:v>
                </c:pt>
                <c:pt idx="556">
                  <c:v>1.6419611452143836E-3</c:v>
                </c:pt>
                <c:pt idx="557">
                  <c:v>1.6580503272717697E-3</c:v>
                </c:pt>
                <c:pt idx="558">
                  <c:v>1.6610628922330802E-3</c:v>
                </c:pt>
                <c:pt idx="559">
                  <c:v>1.6709271528697184E-3</c:v>
                </c:pt>
                <c:pt idx="560">
                  <c:v>1.6851382082607943E-3</c:v>
                </c:pt>
                <c:pt idx="561">
                  <c:v>1.6802843701568587E-3</c:v>
                </c:pt>
                <c:pt idx="562">
                  <c:v>1.6722243153767297E-3</c:v>
                </c:pt>
                <c:pt idx="563">
                  <c:v>1.6968556172321245E-3</c:v>
                </c:pt>
                <c:pt idx="564">
                  <c:v>1.7052371275894235E-3</c:v>
                </c:pt>
                <c:pt idx="565">
                  <c:v>1.6991288876977478E-3</c:v>
                </c:pt>
                <c:pt idx="566">
                  <c:v>1.715076404227587E-3</c:v>
                </c:pt>
                <c:pt idx="567">
                  <c:v>1.7336558607784196E-3</c:v>
                </c:pt>
                <c:pt idx="568">
                  <c:v>1.727427028175755E-3</c:v>
                </c:pt>
                <c:pt idx="569">
                  <c:v>1.7377918832049886E-3</c:v>
                </c:pt>
                <c:pt idx="570">
                  <c:v>1.7419886138950848E-3</c:v>
                </c:pt>
                <c:pt idx="571">
                  <c:v>1.7490791923316239E-3</c:v>
                </c:pt>
                <c:pt idx="572">
                  <c:v>1.7538149051444058E-3</c:v>
                </c:pt>
                <c:pt idx="573">
                  <c:v>1.7719230486042223E-3</c:v>
                </c:pt>
                <c:pt idx="574">
                  <c:v>1.7656812203097805E-3</c:v>
                </c:pt>
                <c:pt idx="575">
                  <c:v>1.7692829463387585E-3</c:v>
                </c:pt>
                <c:pt idx="576">
                  <c:v>1.7846695819563085E-3</c:v>
                </c:pt>
                <c:pt idx="577">
                  <c:v>1.7830189977656448E-3</c:v>
                </c:pt>
                <c:pt idx="578">
                  <c:v>1.7948807274982372E-3</c:v>
                </c:pt>
                <c:pt idx="579">
                  <c:v>1.8087084227984746E-3</c:v>
                </c:pt>
                <c:pt idx="580">
                  <c:v>1.815371931621697E-3</c:v>
                </c:pt>
                <c:pt idx="581">
                  <c:v>1.8024315465956979E-3</c:v>
                </c:pt>
                <c:pt idx="582">
                  <c:v>1.8219593575047456E-3</c:v>
                </c:pt>
                <c:pt idx="583">
                  <c:v>1.831972464287876E-3</c:v>
                </c:pt>
                <c:pt idx="584">
                  <c:v>1.8380723824482964E-3</c:v>
                </c:pt>
                <c:pt idx="585">
                  <c:v>1.8438977283756614E-3</c:v>
                </c:pt>
                <c:pt idx="586">
                  <c:v>1.8447794451179082E-3</c:v>
                </c:pt>
                <c:pt idx="587">
                  <c:v>1.8603586607350594E-3</c:v>
                </c:pt>
                <c:pt idx="588">
                  <c:v>1.8578772578823587E-3</c:v>
                </c:pt>
                <c:pt idx="589">
                  <c:v>1.8674055690608732E-3</c:v>
                </c:pt>
                <c:pt idx="590">
                  <c:v>1.8932693585166829E-3</c:v>
                </c:pt>
                <c:pt idx="591">
                  <c:v>1.8771569268060512E-3</c:v>
                </c:pt>
                <c:pt idx="592">
                  <c:v>1.8913014167050044E-3</c:v>
                </c:pt>
                <c:pt idx="593">
                  <c:v>1.8985257620672924E-3</c:v>
                </c:pt>
                <c:pt idx="594">
                  <c:v>1.8879373643843611E-3</c:v>
                </c:pt>
                <c:pt idx="595">
                  <c:v>1.8987873625657048E-3</c:v>
                </c:pt>
                <c:pt idx="596">
                  <c:v>1.9137290211486771E-3</c:v>
                </c:pt>
                <c:pt idx="597">
                  <c:v>1.9136811624762332E-3</c:v>
                </c:pt>
                <c:pt idx="598">
                  <c:v>1.9206388964078489E-3</c:v>
                </c:pt>
                <c:pt idx="599">
                  <c:v>1.9289931407580568E-3</c:v>
                </c:pt>
                <c:pt idx="600">
                  <c:v>1.9313014181086153E-3</c:v>
                </c:pt>
                <c:pt idx="601">
                  <c:v>1.945570407389954E-3</c:v>
                </c:pt>
                <c:pt idx="602">
                  <c:v>1.9479495016821607E-3</c:v>
                </c:pt>
                <c:pt idx="603">
                  <c:v>1.9512976370603954E-3</c:v>
                </c:pt>
                <c:pt idx="604">
                  <c:v>1.9638151953962459E-3</c:v>
                </c:pt>
                <c:pt idx="605">
                  <c:v>1.9730480622216369E-3</c:v>
                </c:pt>
                <c:pt idx="606">
                  <c:v>1.9786469505343103E-3</c:v>
                </c:pt>
                <c:pt idx="607">
                  <c:v>1.9659006141068908E-3</c:v>
                </c:pt>
                <c:pt idx="608">
                  <c:v>1.9901436550462926E-3</c:v>
                </c:pt>
                <c:pt idx="609">
                  <c:v>1.9949026384913945E-3</c:v>
                </c:pt>
                <c:pt idx="610">
                  <c:v>2.0066791912404158E-3</c:v>
                </c:pt>
                <c:pt idx="611">
                  <c:v>2.0125541711915351E-3</c:v>
                </c:pt>
                <c:pt idx="612">
                  <c:v>2.0283533146528122E-3</c:v>
                </c:pt>
                <c:pt idx="613">
                  <c:v>2.017246930111355E-3</c:v>
                </c:pt>
                <c:pt idx="614">
                  <c:v>2.0327569071084393E-3</c:v>
                </c:pt>
                <c:pt idx="615">
                  <c:v>2.0341062221239845E-3</c:v>
                </c:pt>
                <c:pt idx="616">
                  <c:v>2.0471491763997787E-3</c:v>
                </c:pt>
                <c:pt idx="617">
                  <c:v>2.0529912399709087E-3</c:v>
                </c:pt>
                <c:pt idx="618">
                  <c:v>2.0743702412188117E-3</c:v>
                </c:pt>
                <c:pt idx="619">
                  <c:v>2.0667799344030809E-3</c:v>
                </c:pt>
                <c:pt idx="620">
                  <c:v>2.0702274676845777E-3</c:v>
                </c:pt>
                <c:pt idx="621">
                  <c:v>2.0852061856227837E-3</c:v>
                </c:pt>
                <c:pt idx="622">
                  <c:v>2.0950910625523408E-3</c:v>
                </c:pt>
                <c:pt idx="623">
                  <c:v>2.094119273755145E-3</c:v>
                </c:pt>
                <c:pt idx="624">
                  <c:v>2.1093641273480122E-3</c:v>
                </c:pt>
                <c:pt idx="625">
                  <c:v>2.1205504638330164E-3</c:v>
                </c:pt>
                <c:pt idx="626">
                  <c:v>2.1007487237778423E-3</c:v>
                </c:pt>
                <c:pt idx="627">
                  <c:v>2.1241716247052283E-3</c:v>
                </c:pt>
                <c:pt idx="628">
                  <c:v>2.1396245207477046E-3</c:v>
                </c:pt>
                <c:pt idx="629">
                  <c:v>2.138018349721345E-3</c:v>
                </c:pt>
                <c:pt idx="630">
                  <c:v>2.1496157539522965E-3</c:v>
                </c:pt>
                <c:pt idx="631">
                  <c:v>2.1608771787472057E-3</c:v>
                </c:pt>
                <c:pt idx="632">
                  <c:v>2.1743769631602169E-3</c:v>
                </c:pt>
                <c:pt idx="633">
                  <c:v>2.1674563762046606E-3</c:v>
                </c:pt>
                <c:pt idx="634">
                  <c:v>2.1773784346570987E-3</c:v>
                </c:pt>
                <c:pt idx="635">
                  <c:v>2.1892318473084493E-3</c:v>
                </c:pt>
                <c:pt idx="636">
                  <c:v>2.1957789299981551E-3</c:v>
                </c:pt>
                <c:pt idx="637">
                  <c:v>2.1966848628572071E-3</c:v>
                </c:pt>
                <c:pt idx="638">
                  <c:v>2.2202662939278688E-3</c:v>
                </c:pt>
                <c:pt idx="639">
                  <c:v>2.2011986631104959E-3</c:v>
                </c:pt>
                <c:pt idx="640">
                  <c:v>2.2211257022408584E-3</c:v>
                </c:pt>
                <c:pt idx="641">
                  <c:v>2.2259639762424485E-3</c:v>
                </c:pt>
                <c:pt idx="642">
                  <c:v>2.2371049347555891E-3</c:v>
                </c:pt>
                <c:pt idx="643">
                  <c:v>2.2442385286482584E-3</c:v>
                </c:pt>
                <c:pt idx="644">
                  <c:v>2.254803412436199E-3</c:v>
                </c:pt>
                <c:pt idx="645">
                  <c:v>2.2564579825894789E-3</c:v>
                </c:pt>
                <c:pt idx="646">
                  <c:v>2.255368820250357E-3</c:v>
                </c:pt>
                <c:pt idx="647">
                  <c:v>2.2675069590816286E-3</c:v>
                </c:pt>
                <c:pt idx="648">
                  <c:v>2.2831137411646061E-3</c:v>
                </c:pt>
                <c:pt idx="649">
                  <c:v>2.2782420715123817E-3</c:v>
                </c:pt>
                <c:pt idx="650">
                  <c:v>2.3001858852031353E-3</c:v>
                </c:pt>
                <c:pt idx="651">
                  <c:v>2.3128666999541036E-3</c:v>
                </c:pt>
                <c:pt idx="652">
                  <c:v>2.3077826294454571E-3</c:v>
                </c:pt>
                <c:pt idx="653">
                  <c:v>2.3218178676083206E-3</c:v>
                </c:pt>
                <c:pt idx="654">
                  <c:v>2.3348946507744939E-3</c:v>
                </c:pt>
                <c:pt idx="655">
                  <c:v>2.3305671794989495E-3</c:v>
                </c:pt>
                <c:pt idx="656">
                  <c:v>2.3485474896586321E-3</c:v>
                </c:pt>
                <c:pt idx="657">
                  <c:v>2.3601270646490969E-3</c:v>
                </c:pt>
                <c:pt idx="658">
                  <c:v>2.3447049973647754E-3</c:v>
                </c:pt>
                <c:pt idx="659">
                  <c:v>2.3647588462021958E-3</c:v>
                </c:pt>
                <c:pt idx="660">
                  <c:v>2.3748987996695444E-3</c:v>
                </c:pt>
                <c:pt idx="661">
                  <c:v>2.3783499687337391E-3</c:v>
                </c:pt>
                <c:pt idx="662">
                  <c:v>2.3883715985978326E-3</c:v>
                </c:pt>
                <c:pt idx="663">
                  <c:v>2.4087170406459813E-3</c:v>
                </c:pt>
                <c:pt idx="664">
                  <c:v>2.4076609369218438E-3</c:v>
                </c:pt>
                <c:pt idx="665">
                  <c:v>2.4062804047171185E-3</c:v>
                </c:pt>
                <c:pt idx="666">
                  <c:v>2.4195364164170266E-3</c:v>
                </c:pt>
                <c:pt idx="667">
                  <c:v>2.4256048557864344E-3</c:v>
                </c:pt>
                <c:pt idx="668">
                  <c:v>2.4264734862155233E-3</c:v>
                </c:pt>
                <c:pt idx="669">
                  <c:v>2.4377141576389766E-3</c:v>
                </c:pt>
                <c:pt idx="670">
                  <c:v>2.4656384497705268E-3</c:v>
                </c:pt>
                <c:pt idx="671">
                  <c:v>2.437580943506754E-3</c:v>
                </c:pt>
                <c:pt idx="672">
                  <c:v>2.4538302744854094E-3</c:v>
                </c:pt>
                <c:pt idx="673">
                  <c:v>2.4725130977392099E-3</c:v>
                </c:pt>
                <c:pt idx="674">
                  <c:v>2.4788317492073658E-3</c:v>
                </c:pt>
                <c:pt idx="675">
                  <c:v>2.4881864824030857E-3</c:v>
                </c:pt>
                <c:pt idx="676">
                  <c:v>2.497483239668947E-3</c:v>
                </c:pt>
                <c:pt idx="677">
                  <c:v>2.503006300466684E-3</c:v>
                </c:pt>
                <c:pt idx="678">
                  <c:v>2.4992144438441824E-3</c:v>
                </c:pt>
                <c:pt idx="679">
                  <c:v>2.5058763132848891E-3</c:v>
                </c:pt>
                <c:pt idx="680">
                  <c:v>2.5217998269446702E-3</c:v>
                </c:pt>
                <c:pt idx="681">
                  <c:v>2.5297823817913173E-3</c:v>
                </c:pt>
                <c:pt idx="682">
                  <c:v>2.5367817294660476E-3</c:v>
                </c:pt>
                <c:pt idx="683">
                  <c:v>2.5563205237724264E-3</c:v>
                </c:pt>
                <c:pt idx="684">
                  <c:v>2.5365623502992176E-3</c:v>
                </c:pt>
                <c:pt idx="685">
                  <c:v>2.5551128861184404E-3</c:v>
                </c:pt>
                <c:pt idx="686">
                  <c:v>2.5654923368799206E-3</c:v>
                </c:pt>
                <c:pt idx="687">
                  <c:v>2.5795839892431291E-3</c:v>
                </c:pt>
                <c:pt idx="688">
                  <c:v>2.5886641314857668E-3</c:v>
                </c:pt>
                <c:pt idx="689">
                  <c:v>2.5885621604249333E-3</c:v>
                </c:pt>
                <c:pt idx="690">
                  <c:v>2.5906841575802433E-3</c:v>
                </c:pt>
                <c:pt idx="691">
                  <c:v>2.6011361490055666E-3</c:v>
                </c:pt>
                <c:pt idx="692">
                  <c:v>2.6113180618079971E-3</c:v>
                </c:pt>
                <c:pt idx="693">
                  <c:v>2.6151295275459734E-3</c:v>
                </c:pt>
                <c:pt idx="694">
                  <c:v>2.613769410854113E-3</c:v>
                </c:pt>
                <c:pt idx="695">
                  <c:v>2.6257663329485106E-3</c:v>
                </c:pt>
                <c:pt idx="696">
                  <c:v>2.6452936156783659E-3</c:v>
                </c:pt>
                <c:pt idx="697">
                  <c:v>2.6313436552318735E-3</c:v>
                </c:pt>
                <c:pt idx="698">
                  <c:v>2.645973607083713E-3</c:v>
                </c:pt>
                <c:pt idx="699">
                  <c:v>2.6439272326717542E-3</c:v>
                </c:pt>
                <c:pt idx="700">
                  <c:v>2.656251979921833E-3</c:v>
                </c:pt>
                <c:pt idx="701">
                  <c:v>2.6647584965277847E-3</c:v>
                </c:pt>
                <c:pt idx="702">
                  <c:v>2.6762629041856161E-3</c:v>
                </c:pt>
                <c:pt idx="703">
                  <c:v>2.6590304331371574E-3</c:v>
                </c:pt>
                <c:pt idx="704">
                  <c:v>2.6755856097101273E-3</c:v>
                </c:pt>
                <c:pt idx="705">
                  <c:v>2.6921420710558962E-3</c:v>
                </c:pt>
                <c:pt idx="706">
                  <c:v>2.7037291971528706E-3</c:v>
                </c:pt>
                <c:pt idx="707">
                  <c:v>2.7059946085997589E-3</c:v>
                </c:pt>
                <c:pt idx="708">
                  <c:v>2.7181609425238375E-3</c:v>
                </c:pt>
                <c:pt idx="709">
                  <c:v>2.7288760369804863E-3</c:v>
                </c:pt>
                <c:pt idx="710">
                  <c:v>2.7221364807885448E-3</c:v>
                </c:pt>
                <c:pt idx="711">
                  <c:v>2.7298057308591094E-3</c:v>
                </c:pt>
                <c:pt idx="712">
                  <c:v>2.7368889864794552E-3</c:v>
                </c:pt>
                <c:pt idx="713">
                  <c:v>2.7414906478079285E-3</c:v>
                </c:pt>
                <c:pt idx="714">
                  <c:v>2.7481337621952833E-3</c:v>
                </c:pt>
                <c:pt idx="715">
                  <c:v>2.7712895658517007E-3</c:v>
                </c:pt>
                <c:pt idx="716">
                  <c:v>2.7401181826327455E-3</c:v>
                </c:pt>
                <c:pt idx="717">
                  <c:v>2.781702103613698E-3</c:v>
                </c:pt>
                <c:pt idx="718">
                  <c:v>2.7806529953852306E-3</c:v>
                </c:pt>
                <c:pt idx="719">
                  <c:v>2.7943285654221713E-3</c:v>
                </c:pt>
                <c:pt idx="720">
                  <c:v>2.8003996806241957E-3</c:v>
                </c:pt>
                <c:pt idx="721">
                  <c:v>2.8147328098810415E-3</c:v>
                </c:pt>
                <c:pt idx="722">
                  <c:v>2.7896291476366057E-3</c:v>
                </c:pt>
                <c:pt idx="723">
                  <c:v>2.8156497484884096E-3</c:v>
                </c:pt>
                <c:pt idx="724">
                  <c:v>2.8198080377099016E-3</c:v>
                </c:pt>
                <c:pt idx="725">
                  <c:v>2.8243366368012122E-3</c:v>
                </c:pt>
                <c:pt idx="726">
                  <c:v>2.8264144397610038E-3</c:v>
                </c:pt>
                <c:pt idx="727">
                  <c:v>2.8415625516016569E-3</c:v>
                </c:pt>
                <c:pt idx="728">
                  <c:v>2.8468687024427314E-3</c:v>
                </c:pt>
                <c:pt idx="729">
                  <c:v>2.8437027002257936E-3</c:v>
                </c:pt>
                <c:pt idx="730">
                  <c:v>2.8658998657992529E-3</c:v>
                </c:pt>
                <c:pt idx="731">
                  <c:v>2.874856739619595E-3</c:v>
                </c:pt>
                <c:pt idx="732">
                  <c:v>2.872195018092934E-3</c:v>
                </c:pt>
                <c:pt idx="733">
                  <c:v>2.885622617419991E-3</c:v>
                </c:pt>
                <c:pt idx="734">
                  <c:v>2.8886083692895104E-3</c:v>
                </c:pt>
                <c:pt idx="735">
                  <c:v>2.8691305791123346E-3</c:v>
                </c:pt>
                <c:pt idx="736">
                  <c:v>2.8966571173315507E-3</c:v>
                </c:pt>
                <c:pt idx="737">
                  <c:v>2.9236634829619282E-3</c:v>
                </c:pt>
                <c:pt idx="738">
                  <c:v>2.9134159861439295E-3</c:v>
                </c:pt>
                <c:pt idx="739">
                  <c:v>2.9253879820598642E-3</c:v>
                </c:pt>
                <c:pt idx="740">
                  <c:v>2.945014792390351E-3</c:v>
                </c:pt>
                <c:pt idx="741">
                  <c:v>2.9516376055719923E-3</c:v>
                </c:pt>
                <c:pt idx="742">
                  <c:v>2.9333411018934948E-3</c:v>
                </c:pt>
                <c:pt idx="743">
                  <c:v>2.9569424825528329E-3</c:v>
                </c:pt>
                <c:pt idx="744">
                  <c:v>2.9608496313955398E-3</c:v>
                </c:pt>
                <c:pt idx="745">
                  <c:v>2.9671635933371889E-3</c:v>
                </c:pt>
                <c:pt idx="746">
                  <c:v>2.9684729679334905E-3</c:v>
                </c:pt>
                <c:pt idx="747">
                  <c:v>2.9825099266713793E-3</c:v>
                </c:pt>
                <c:pt idx="748">
                  <c:v>2.9595770124112237E-3</c:v>
                </c:pt>
                <c:pt idx="749">
                  <c:v>2.9867880308691234E-3</c:v>
                </c:pt>
                <c:pt idx="750">
                  <c:v>2.9946021010417404E-3</c:v>
                </c:pt>
                <c:pt idx="751">
                  <c:v>2.9983584524824755E-3</c:v>
                </c:pt>
                <c:pt idx="752">
                  <c:v>2.9986588075671772E-3</c:v>
                </c:pt>
                <c:pt idx="753">
                  <c:v>3.0282009584583934E-3</c:v>
                </c:pt>
                <c:pt idx="754">
                  <c:v>3.0071961798603282E-3</c:v>
                </c:pt>
                <c:pt idx="755">
                  <c:v>3.0197004964680782E-3</c:v>
                </c:pt>
                <c:pt idx="756">
                  <c:v>3.0280137135679222E-3</c:v>
                </c:pt>
                <c:pt idx="757">
                  <c:v>3.0373598333723857E-3</c:v>
                </c:pt>
                <c:pt idx="758">
                  <c:v>3.0344494545436118E-3</c:v>
                </c:pt>
                <c:pt idx="759">
                  <c:v>3.0559791302729828E-3</c:v>
                </c:pt>
                <c:pt idx="760">
                  <c:v>3.058700784796873E-3</c:v>
                </c:pt>
                <c:pt idx="761">
                  <c:v>3.0484477937761916E-3</c:v>
                </c:pt>
                <c:pt idx="762">
                  <c:v>3.0669486787640483E-3</c:v>
                </c:pt>
                <c:pt idx="763">
                  <c:v>3.0703363379370736E-3</c:v>
                </c:pt>
                <c:pt idx="764">
                  <c:v>3.0804939465580612E-3</c:v>
                </c:pt>
                <c:pt idx="765">
                  <c:v>3.0881237024026186E-3</c:v>
                </c:pt>
                <c:pt idx="766">
                  <c:v>3.1085265988798662E-3</c:v>
                </c:pt>
                <c:pt idx="767">
                  <c:v>3.0788713934750663E-3</c:v>
                </c:pt>
                <c:pt idx="768">
                  <c:v>3.106906726040342E-3</c:v>
                </c:pt>
                <c:pt idx="769">
                  <c:v>3.1141846486298749E-3</c:v>
                </c:pt>
                <c:pt idx="770">
                  <c:v>3.1150946668751641E-3</c:v>
                </c:pt>
                <c:pt idx="771">
                  <c:v>3.1193422356745396E-3</c:v>
                </c:pt>
                <c:pt idx="772">
                  <c:v>3.1290560201296933E-3</c:v>
                </c:pt>
                <c:pt idx="773">
                  <c:v>3.1378700485118717E-3</c:v>
                </c:pt>
                <c:pt idx="774">
                  <c:v>3.127815615794477E-3</c:v>
                </c:pt>
                <c:pt idx="775">
                  <c:v>3.1445519188551042E-3</c:v>
                </c:pt>
                <c:pt idx="776">
                  <c:v>3.1482006149013086E-3</c:v>
                </c:pt>
                <c:pt idx="777">
                  <c:v>3.1472589539873756E-3</c:v>
                </c:pt>
                <c:pt idx="778">
                  <c:v>3.163718646859773E-3</c:v>
                </c:pt>
                <c:pt idx="779">
                  <c:v>3.184271903924779E-3</c:v>
                </c:pt>
                <c:pt idx="780">
                  <c:v>3.1516308047992098E-3</c:v>
                </c:pt>
                <c:pt idx="781">
                  <c:v>3.1746213411772877E-3</c:v>
                </c:pt>
                <c:pt idx="782">
                  <c:v>3.1823030101251564E-3</c:v>
                </c:pt>
                <c:pt idx="783">
                  <c:v>3.1896219424680274E-3</c:v>
                </c:pt>
                <c:pt idx="784">
                  <c:v>3.1886281446509355E-3</c:v>
                </c:pt>
                <c:pt idx="785">
                  <c:v>3.2086365715140097E-3</c:v>
                </c:pt>
                <c:pt idx="786">
                  <c:v>3.1940143991313155E-3</c:v>
                </c:pt>
                <c:pt idx="787">
                  <c:v>3.2056996549057787E-3</c:v>
                </c:pt>
                <c:pt idx="788">
                  <c:v>3.2155752495497854E-3</c:v>
                </c:pt>
                <c:pt idx="789">
                  <c:v>3.2163803782378321E-3</c:v>
                </c:pt>
                <c:pt idx="790">
                  <c:v>3.2172962640043897E-3</c:v>
                </c:pt>
                <c:pt idx="791">
                  <c:v>3.2357618140263799E-3</c:v>
                </c:pt>
                <c:pt idx="792">
                  <c:v>3.2464266686610148E-3</c:v>
                </c:pt>
                <c:pt idx="793">
                  <c:v>3.2176220455543301E-3</c:v>
                </c:pt>
                <c:pt idx="794">
                  <c:v>3.2464791037408358E-3</c:v>
                </c:pt>
                <c:pt idx="795">
                  <c:v>3.246331636371373E-3</c:v>
                </c:pt>
                <c:pt idx="796">
                  <c:v>3.2556721435386357E-3</c:v>
                </c:pt>
                <c:pt idx="797">
                  <c:v>3.260107142165966E-3</c:v>
                </c:pt>
                <c:pt idx="798">
                  <c:v>3.2831653649821276E-3</c:v>
                </c:pt>
                <c:pt idx="799">
                  <c:v>3.2531274103208855E-3</c:v>
                </c:pt>
                <c:pt idx="800">
                  <c:v>3.2720573294131999E-3</c:v>
                </c:pt>
                <c:pt idx="801">
                  <c:v>3.282981779342727E-3</c:v>
                </c:pt>
                <c:pt idx="802">
                  <c:v>3.286975460520761E-3</c:v>
                </c:pt>
                <c:pt idx="803">
                  <c:v>3.2855523362688658E-3</c:v>
                </c:pt>
                <c:pt idx="804">
                  <c:v>3.3008088765437869E-3</c:v>
                </c:pt>
                <c:pt idx="805">
                  <c:v>3.3234810166853789E-3</c:v>
                </c:pt>
                <c:pt idx="806">
                  <c:v>3.2924725816637292E-3</c:v>
                </c:pt>
                <c:pt idx="807">
                  <c:v>3.309815979531317E-3</c:v>
                </c:pt>
                <c:pt idx="808">
                  <c:v>3.3201995058863253E-3</c:v>
                </c:pt>
                <c:pt idx="809">
                  <c:v>3.3238961177638458E-3</c:v>
                </c:pt>
                <c:pt idx="810">
                  <c:v>3.3325254808847966E-3</c:v>
                </c:pt>
                <c:pt idx="811">
                  <c:v>3.3404803495206657E-3</c:v>
                </c:pt>
                <c:pt idx="812">
                  <c:v>3.3149088946876288E-3</c:v>
                </c:pt>
                <c:pt idx="813">
                  <c:v>3.341824701573909E-3</c:v>
                </c:pt>
                <c:pt idx="814">
                  <c:v>3.3449064680208342E-3</c:v>
                </c:pt>
                <c:pt idx="815">
                  <c:v>3.3535054716852006E-3</c:v>
                </c:pt>
                <c:pt idx="816">
                  <c:v>3.3642813332011657E-3</c:v>
                </c:pt>
                <c:pt idx="817">
                  <c:v>3.3674072074126862E-3</c:v>
                </c:pt>
                <c:pt idx="818">
                  <c:v>3.3797272894811161E-3</c:v>
                </c:pt>
                <c:pt idx="819">
                  <c:v>3.3689684117776822E-3</c:v>
                </c:pt>
                <c:pt idx="820">
                  <c:v>3.3862648099654427E-3</c:v>
                </c:pt>
                <c:pt idx="821">
                  <c:v>3.383798699920853E-3</c:v>
                </c:pt>
                <c:pt idx="822">
                  <c:v>3.3865792759109957E-3</c:v>
                </c:pt>
                <c:pt idx="823">
                  <c:v>3.4070425189834191E-3</c:v>
                </c:pt>
                <c:pt idx="824">
                  <c:v>3.4076481654985802E-3</c:v>
                </c:pt>
                <c:pt idx="825">
                  <c:v>3.3848781795925939E-3</c:v>
                </c:pt>
                <c:pt idx="826">
                  <c:v>3.4150903551797142E-3</c:v>
                </c:pt>
                <c:pt idx="827">
                  <c:v>3.4150522946441121E-3</c:v>
                </c:pt>
                <c:pt idx="828">
                  <c:v>3.4247092347191319E-3</c:v>
                </c:pt>
                <c:pt idx="829">
                  <c:v>3.433092531606838E-3</c:v>
                </c:pt>
                <c:pt idx="830">
                  <c:v>3.4496770355094968E-3</c:v>
                </c:pt>
                <c:pt idx="831">
                  <c:v>3.4449584425286389E-3</c:v>
                </c:pt>
                <c:pt idx="832">
                  <c:v>3.4442783263614494E-3</c:v>
                </c:pt>
                <c:pt idx="833">
                  <c:v>3.4480089747718243E-3</c:v>
                </c:pt>
                <c:pt idx="834">
                  <c:v>3.4504966435659943E-3</c:v>
                </c:pt>
                <c:pt idx="835">
                  <c:v>3.4516599164506495E-3</c:v>
                </c:pt>
                <c:pt idx="836">
                  <c:v>3.4771333162270609E-3</c:v>
                </c:pt>
                <c:pt idx="837">
                  <c:v>3.4831424627899191E-3</c:v>
                </c:pt>
                <c:pt idx="838">
                  <c:v>3.4516410230548598E-3</c:v>
                </c:pt>
                <c:pt idx="839">
                  <c:v>3.4724896975802653E-3</c:v>
                </c:pt>
                <c:pt idx="840">
                  <c:v>3.4765350053035404E-3</c:v>
                </c:pt>
                <c:pt idx="841">
                  <c:v>3.4822544376148664E-3</c:v>
                </c:pt>
                <c:pt idx="842">
                  <c:v>3.5004688354287072E-3</c:v>
                </c:pt>
                <c:pt idx="843">
                  <c:v>3.511324961375168E-3</c:v>
                </c:pt>
                <c:pt idx="844">
                  <c:v>3.4876065118637127E-3</c:v>
                </c:pt>
                <c:pt idx="845">
                  <c:v>3.4958446192174231E-3</c:v>
                </c:pt>
                <c:pt idx="846">
                  <c:v>3.5072145539174629E-3</c:v>
                </c:pt>
                <c:pt idx="847">
                  <c:v>3.5097130873794702E-3</c:v>
                </c:pt>
                <c:pt idx="848">
                  <c:v>3.5086289829063776E-3</c:v>
                </c:pt>
                <c:pt idx="849">
                  <c:v>3.536424984566596E-3</c:v>
                </c:pt>
                <c:pt idx="850">
                  <c:v>3.522525278569943E-3</c:v>
                </c:pt>
                <c:pt idx="851">
                  <c:v>3.5140773589704397E-3</c:v>
                </c:pt>
                <c:pt idx="852">
                  <c:v>3.5242359712747231E-3</c:v>
                </c:pt>
                <c:pt idx="853">
                  <c:v>3.5383330766549015E-3</c:v>
                </c:pt>
                <c:pt idx="854">
                  <c:v>3.5398999802288391E-3</c:v>
                </c:pt>
                <c:pt idx="855">
                  <c:v>3.5404862726593576E-3</c:v>
                </c:pt>
                <c:pt idx="856">
                  <c:v>3.5540102193975334E-3</c:v>
                </c:pt>
                <c:pt idx="857">
                  <c:v>3.5273886844540154E-3</c:v>
                </c:pt>
                <c:pt idx="858">
                  <c:v>3.5560188855196882E-3</c:v>
                </c:pt>
                <c:pt idx="859">
                  <c:v>3.5588398635940694E-3</c:v>
                </c:pt>
                <c:pt idx="860">
                  <c:v>3.5551907710409149E-3</c:v>
                </c:pt>
                <c:pt idx="861">
                  <c:v>3.5644835722256438E-3</c:v>
                </c:pt>
                <c:pt idx="862">
                  <c:v>3.5853108074610463E-3</c:v>
                </c:pt>
                <c:pt idx="863">
                  <c:v>3.5670911434862495E-3</c:v>
                </c:pt>
                <c:pt idx="864">
                  <c:v>3.5674873919794652E-3</c:v>
                </c:pt>
                <c:pt idx="865">
                  <c:v>3.5789170079560352E-3</c:v>
                </c:pt>
                <c:pt idx="866">
                  <c:v>3.5904507007000104E-3</c:v>
                </c:pt>
                <c:pt idx="867">
                  <c:v>3.58362686828868E-3</c:v>
                </c:pt>
                <c:pt idx="868">
                  <c:v>3.593365736160252E-3</c:v>
                </c:pt>
                <c:pt idx="869">
                  <c:v>3.6206361769760488E-3</c:v>
                </c:pt>
                <c:pt idx="870">
                  <c:v>3.5741661880353153E-3</c:v>
                </c:pt>
                <c:pt idx="871">
                  <c:v>3.598394969837577E-3</c:v>
                </c:pt>
                <c:pt idx="872">
                  <c:v>3.6043695930638429E-3</c:v>
                </c:pt>
                <c:pt idx="873">
                  <c:v>3.5956317538058734E-3</c:v>
                </c:pt>
                <c:pt idx="874">
                  <c:v>3.613179070205706E-3</c:v>
                </c:pt>
                <c:pt idx="875">
                  <c:v>3.6225080627872715E-3</c:v>
                </c:pt>
                <c:pt idx="876">
                  <c:v>3.5938609733304279E-3</c:v>
                </c:pt>
                <c:pt idx="877">
                  <c:v>3.6175859412072731E-3</c:v>
                </c:pt>
                <c:pt idx="878">
                  <c:v>3.6232540085659325E-3</c:v>
                </c:pt>
                <c:pt idx="879">
                  <c:v>3.6210864165519695E-3</c:v>
                </c:pt>
                <c:pt idx="880">
                  <c:v>3.6323908447974426E-3</c:v>
                </c:pt>
                <c:pt idx="881">
                  <c:v>3.6324148686815261E-3</c:v>
                </c:pt>
                <c:pt idx="882">
                  <c:v>3.6660602706541008E-3</c:v>
                </c:pt>
                <c:pt idx="883">
                  <c:v>3.6343104524633164E-3</c:v>
                </c:pt>
                <c:pt idx="884">
                  <c:v>3.651314060826763E-3</c:v>
                </c:pt>
                <c:pt idx="885">
                  <c:v>3.6626805750428334E-3</c:v>
                </c:pt>
                <c:pt idx="886">
                  <c:v>3.6629964464306702E-3</c:v>
                </c:pt>
                <c:pt idx="887">
                  <c:v>3.6674194118568202E-3</c:v>
                </c:pt>
                <c:pt idx="888">
                  <c:v>3.6990829884765508E-3</c:v>
                </c:pt>
                <c:pt idx="889">
                  <c:v>3.6445851077783488E-3</c:v>
                </c:pt>
                <c:pt idx="890">
                  <c:v>3.6756120919294991E-3</c:v>
                </c:pt>
                <c:pt idx="891">
                  <c:v>3.6822784038107979E-3</c:v>
                </c:pt>
                <c:pt idx="892">
                  <c:v>3.6835095551095705E-3</c:v>
                </c:pt>
                <c:pt idx="893">
                  <c:v>3.6847735727335816E-3</c:v>
                </c:pt>
                <c:pt idx="894">
                  <c:v>3.692043942701327E-3</c:v>
                </c:pt>
                <c:pt idx="895">
                  <c:v>3.6990536599912881E-3</c:v>
                </c:pt>
                <c:pt idx="896">
                  <c:v>3.6941956629620342E-3</c:v>
                </c:pt>
                <c:pt idx="897">
                  <c:v>3.7076074516663084E-3</c:v>
                </c:pt>
                <c:pt idx="898">
                  <c:v>3.7078624408173545E-3</c:v>
                </c:pt>
                <c:pt idx="899">
                  <c:v>3.7059632549947584E-3</c:v>
                </c:pt>
                <c:pt idx="900">
                  <c:v>3.7244137718739066E-3</c:v>
                </c:pt>
                <c:pt idx="901">
                  <c:v>3.7392167120885384E-3</c:v>
                </c:pt>
                <c:pt idx="902">
                  <c:v>3.6999006362410133E-3</c:v>
                </c:pt>
                <c:pt idx="903">
                  <c:v>3.7294914297656225E-3</c:v>
                </c:pt>
                <c:pt idx="904">
                  <c:v>3.7355235916154152E-3</c:v>
                </c:pt>
                <c:pt idx="905">
                  <c:v>3.7339359233442278E-3</c:v>
                </c:pt>
                <c:pt idx="906">
                  <c:v>3.7421938058968753E-3</c:v>
                </c:pt>
                <c:pt idx="907">
                  <c:v>3.7554111855187563E-3</c:v>
                </c:pt>
                <c:pt idx="908">
                  <c:v>3.7362721272632192E-3</c:v>
                </c:pt>
                <c:pt idx="909">
                  <c:v>3.7420929210642121E-3</c:v>
                </c:pt>
                <c:pt idx="910">
                  <c:v>3.7536360091995668E-3</c:v>
                </c:pt>
                <c:pt idx="911">
                  <c:v>3.7533180413543495E-3</c:v>
                </c:pt>
                <c:pt idx="912">
                  <c:v>3.7555439709836143E-3</c:v>
                </c:pt>
                <c:pt idx="913">
                  <c:v>3.7599969134823343E-3</c:v>
                </c:pt>
                <c:pt idx="914">
                  <c:v>3.7778351980608375E-3</c:v>
                </c:pt>
                <c:pt idx="915">
                  <c:v>3.7372709737727317E-3</c:v>
                </c:pt>
                <c:pt idx="916">
                  <c:v>3.759240293544026E-3</c:v>
                </c:pt>
                <c:pt idx="917">
                  <c:v>3.759240293544026E-3</c:v>
                </c:pt>
                <c:pt idx="918">
                  <c:v>3.768588812158513E-3</c:v>
                </c:pt>
                <c:pt idx="919">
                  <c:v>3.7668682388650935E-3</c:v>
                </c:pt>
                <c:pt idx="920">
                  <c:v>3.7829205995880662E-3</c:v>
                </c:pt>
                <c:pt idx="921">
                  <c:v>3.7735461735861589E-3</c:v>
                </c:pt>
                <c:pt idx="922">
                  <c:v>3.7826019529197388E-3</c:v>
                </c:pt>
                <c:pt idx="923">
                  <c:v>3.773228102951995E-3</c:v>
                </c:pt>
                <c:pt idx="924">
                  <c:v>3.7797344654326454E-3</c:v>
                </c:pt>
                <c:pt idx="925">
                  <c:v>3.776867576363847E-3</c:v>
                </c:pt>
                <c:pt idx="926">
                  <c:v>3.7870636789009392E-3</c:v>
                </c:pt>
                <c:pt idx="927">
                  <c:v>3.8015065245163714E-3</c:v>
                </c:pt>
                <c:pt idx="928">
                  <c:v>3.7644876242633684E-3</c:v>
                </c:pt>
                <c:pt idx="929">
                  <c:v>3.7854700390125133E-3</c:v>
                </c:pt>
                <c:pt idx="930">
                  <c:v>3.7827734316440401E-3</c:v>
                </c:pt>
                <c:pt idx="931">
                  <c:v>3.7779999370769202E-3</c:v>
                </c:pt>
                <c:pt idx="932">
                  <c:v>3.7950346516591946E-3</c:v>
                </c:pt>
                <c:pt idx="933">
                  <c:v>3.807270559191975E-3</c:v>
                </c:pt>
                <c:pt idx="934">
                  <c:v>3.7701910054026939E-3</c:v>
                </c:pt>
                <c:pt idx="935">
                  <c:v>3.7744960126757029E-3</c:v>
                </c:pt>
                <c:pt idx="936">
                  <c:v>3.7963104364092805E-3</c:v>
                </c:pt>
                <c:pt idx="937">
                  <c:v>3.7956725292327491E-3</c:v>
                </c:pt>
                <c:pt idx="938">
                  <c:v>3.7897775623766216E-3</c:v>
                </c:pt>
                <c:pt idx="939">
                  <c:v>3.8001385012464339E-3</c:v>
                </c:pt>
                <c:pt idx="940">
                  <c:v>3.8175236771637085E-3</c:v>
                </c:pt>
                <c:pt idx="941">
                  <c:v>3.7798925221339788E-3</c:v>
                </c:pt>
                <c:pt idx="942">
                  <c:v>3.8014147597760892E-3</c:v>
                </c:pt>
                <c:pt idx="943">
                  <c:v>3.793599504553981E-3</c:v>
                </c:pt>
                <c:pt idx="944">
                  <c:v>3.8004575547716758E-3</c:v>
                </c:pt>
                <c:pt idx="945">
                  <c:v>3.8030102495612123E-3</c:v>
                </c:pt>
                <c:pt idx="946">
                  <c:v>3.8223324477995126E-3</c:v>
                </c:pt>
                <c:pt idx="947">
                  <c:v>3.7908794022216059E-3</c:v>
                </c:pt>
                <c:pt idx="948">
                  <c:v>3.8062017846641101E-3</c:v>
                </c:pt>
                <c:pt idx="949">
                  <c:v>3.8039676323102889E-3</c:v>
                </c:pt>
                <c:pt idx="950">
                  <c:v>3.8071593896636473E-3</c:v>
                </c:pt>
                <c:pt idx="951">
                  <c:v>3.802202767196569E-3</c:v>
                </c:pt>
                <c:pt idx="952">
                  <c:v>3.8221874180433234E-3</c:v>
                </c:pt>
                <c:pt idx="953">
                  <c:v>3.7847771402362731E-3</c:v>
                </c:pt>
                <c:pt idx="954">
                  <c:v>3.8069846880054484E-3</c:v>
                </c:pt>
                <c:pt idx="955">
                  <c:v>3.8113097820604092E-3</c:v>
                </c:pt>
                <c:pt idx="956">
                  <c:v>3.8145032441054875E-3</c:v>
                </c:pt>
                <c:pt idx="957">
                  <c:v>3.8047529177258621E-3</c:v>
                </c:pt>
                <c:pt idx="958">
                  <c:v>3.8212119286044999E-3</c:v>
                </c:pt>
                <c:pt idx="959">
                  <c:v>3.8289149096028541E-3</c:v>
                </c:pt>
                <c:pt idx="960">
                  <c:v>3.8037260881332523E-3</c:v>
                </c:pt>
                <c:pt idx="961">
                  <c:v>3.8202533447829466E-3</c:v>
                </c:pt>
                <c:pt idx="962">
                  <c:v>3.819744622665724E-3</c:v>
                </c:pt>
                <c:pt idx="963">
                  <c:v>3.8159153975549889E-3</c:v>
                </c:pt>
                <c:pt idx="964">
                  <c:v>3.8232556834781246E-3</c:v>
                </c:pt>
                <c:pt idx="965">
                  <c:v>3.8517041085576144E-3</c:v>
                </c:pt>
                <c:pt idx="966">
                  <c:v>3.8013711004195156E-3</c:v>
                </c:pt>
                <c:pt idx="967">
                  <c:v>3.8254904621107307E-3</c:v>
                </c:pt>
                <c:pt idx="968">
                  <c:v>3.8305998926354717E-3</c:v>
                </c:pt>
                <c:pt idx="969">
                  <c:v>3.8280449399267233E-3</c:v>
                </c:pt>
                <c:pt idx="970">
                  <c:v>3.8321969792937615E-3</c:v>
                </c:pt>
                <c:pt idx="971">
                  <c:v>3.845080201550988E-3</c:v>
                </c:pt>
                <c:pt idx="972">
                  <c:v>3.8460415910363936E-3</c:v>
                </c:pt>
                <c:pt idx="973">
                  <c:v>3.8259170940906861E-3</c:v>
                </c:pt>
                <c:pt idx="974">
                  <c:v>3.8347527039857316E-3</c:v>
                </c:pt>
                <c:pt idx="975">
                  <c:v>3.8215489072209235E-3</c:v>
                </c:pt>
                <c:pt idx="976">
                  <c:v>3.8381579291931335E-3</c:v>
                </c:pt>
                <c:pt idx="977">
                  <c:v>3.8376284623317302E-3</c:v>
                </c:pt>
                <c:pt idx="978">
                  <c:v>3.8592553865097606E-3</c:v>
                </c:pt>
                <c:pt idx="979">
                  <c:v>3.8039770793270884E-3</c:v>
                </c:pt>
                <c:pt idx="980">
                  <c:v>3.8382676014429014E-3</c:v>
                </c:pt>
                <c:pt idx="981">
                  <c:v>3.8369893529324106E-3</c:v>
                </c:pt>
                <c:pt idx="982">
                  <c:v>3.8373089039182183E-3</c:v>
                </c:pt>
                <c:pt idx="983">
                  <c:v>3.8366698093740483E-3</c:v>
                </c:pt>
                <c:pt idx="984">
                  <c:v>3.8395459688090974E-3</c:v>
                </c:pt>
                <c:pt idx="985">
                  <c:v>3.8486056240713E-3</c:v>
                </c:pt>
                <c:pt idx="986">
                  <c:v>3.8319781325660777E-3</c:v>
                </c:pt>
                <c:pt idx="987">
                  <c:v>3.8366698093740483E-3</c:v>
                </c:pt>
                <c:pt idx="988">
                  <c:v>3.8385871821410805E-3</c:v>
                </c:pt>
                <c:pt idx="989">
                  <c:v>3.835391709409876E-3</c:v>
                </c:pt>
                <c:pt idx="990">
                  <c:v>3.8433817842076922E-3</c:v>
                </c:pt>
                <c:pt idx="991">
                  <c:v>3.8451982498744187E-3</c:v>
                </c:pt>
                <c:pt idx="992">
                  <c:v>3.8241739840024123E-3</c:v>
                </c:pt>
                <c:pt idx="993">
                  <c:v>3.8411440951829278E-3</c:v>
                </c:pt>
                <c:pt idx="994">
                  <c:v>3.8430620920512039E-3</c:v>
                </c:pt>
                <c:pt idx="995">
                  <c:v>3.8417833977463377E-3</c:v>
                </c:pt>
                <c:pt idx="996">
                  <c:v>3.8475384587054722E-3</c:v>
                </c:pt>
                <c:pt idx="997">
                  <c:v>3.8626016381562789E-3</c:v>
                </c:pt>
                <c:pt idx="998">
                  <c:v>3.8289474327559501E-3</c:v>
                </c:pt>
                <c:pt idx="999">
                  <c:v>3.846898888539486E-3</c:v>
                </c:pt>
                <c:pt idx="1000">
                  <c:v>3.8491375142549371E-3</c:v>
                </c:pt>
                <c:pt idx="1001">
                  <c:v>3.8544841755212673E-3</c:v>
                </c:pt>
                <c:pt idx="1002">
                  <c:v>3.8513765043978322E-3</c:v>
                </c:pt>
                <c:pt idx="1003">
                  <c:v>3.8605714538917551E-3</c:v>
                </c:pt>
                <c:pt idx="1004">
                  <c:v>3.8722415279899068E-3</c:v>
                </c:pt>
                <c:pt idx="1005">
                  <c:v>3.8542557416385709E-3</c:v>
                </c:pt>
                <c:pt idx="1006">
                  <c:v>3.8552156213221838E-3</c:v>
                </c:pt>
                <c:pt idx="1007">
                  <c:v>3.86185332897146E-3</c:v>
                </c:pt>
                <c:pt idx="1008">
                  <c:v>3.8564955650927093E-3</c:v>
                </c:pt>
                <c:pt idx="1009">
                  <c:v>3.8669820221483324E-3</c:v>
                </c:pt>
                <c:pt idx="1010">
                  <c:v>3.871061267092326E-3</c:v>
                </c:pt>
                <c:pt idx="1011">
                  <c:v>3.8334546431886716E-3</c:v>
                </c:pt>
                <c:pt idx="1012">
                  <c:v>3.8590558099270778E-3</c:v>
                </c:pt>
                <c:pt idx="1013">
                  <c:v>3.8596959455838996E-3</c:v>
                </c:pt>
                <c:pt idx="1014">
                  <c:v>3.8590558099270778E-3</c:v>
                </c:pt>
                <c:pt idx="1015">
                  <c:v>3.8565687189930872E-3</c:v>
                </c:pt>
                <c:pt idx="1016">
                  <c:v>3.8745933359331766E-3</c:v>
                </c:pt>
                <c:pt idx="1017">
                  <c:v>3.8612964150330888E-3</c:v>
                </c:pt>
                <c:pt idx="1018">
                  <c:v>3.8635373850500069E-3</c:v>
                </c:pt>
                <c:pt idx="1019">
                  <c:v>3.8619366549410734E-3</c:v>
                </c:pt>
                <c:pt idx="1020">
                  <c:v>3.8628970706613116E-3</c:v>
                </c:pt>
                <c:pt idx="1021">
                  <c:v>3.8619366549410734E-3</c:v>
                </c:pt>
                <c:pt idx="1022">
                  <c:v>3.8686609729875346E-3</c:v>
                </c:pt>
                <c:pt idx="1023">
                  <c:v>3.8932632322669219E-3</c:v>
                </c:pt>
                <c:pt idx="1024">
                  <c:v>3.8467830278743512E-3</c:v>
                </c:pt>
                <c:pt idx="1025">
                  <c:v>3.8698677510715942E-3</c:v>
                </c:pt>
                <c:pt idx="1026">
                  <c:v>3.86513830138346E-3</c:v>
                </c:pt>
                <c:pt idx="1027">
                  <c:v>3.8695470846847237E-3</c:v>
                </c:pt>
                <c:pt idx="1028">
                  <c:v>3.8664191685537155E-3</c:v>
                </c:pt>
                <c:pt idx="1029">
                  <c:v>3.8708297949982115E-3</c:v>
                </c:pt>
                <c:pt idx="1030">
                  <c:v>3.8471017318439681E-3</c:v>
                </c:pt>
                <c:pt idx="1031">
                  <c:v>3.8635373850500069E-3</c:v>
                </c:pt>
                <c:pt idx="1032">
                  <c:v>3.8711504912299563E-3</c:v>
                </c:pt>
                <c:pt idx="1033">
                  <c:v>3.862256786066459E-3</c:v>
                </c:pt>
                <c:pt idx="1034">
                  <c:v>3.8635373850500069E-3</c:v>
                </c:pt>
                <c:pt idx="1035">
                  <c:v>3.8701884249192913E-3</c:v>
                </c:pt>
                <c:pt idx="1036">
                  <c:v>3.8802799090880405E-3</c:v>
                </c:pt>
                <c:pt idx="1037">
                  <c:v>3.8559294452284632E-3</c:v>
                </c:pt>
                <c:pt idx="1038">
                  <c:v>3.8638575534176954E-3</c:v>
                </c:pt>
                <c:pt idx="1039">
                  <c:v>3.8619366549410734E-3</c:v>
                </c:pt>
                <c:pt idx="1040">
                  <c:v>3.8653791004723136E-3</c:v>
                </c:pt>
                <c:pt idx="1041">
                  <c:v>3.8685851302864794E-3</c:v>
                </c:pt>
                <c:pt idx="1042">
                  <c:v>3.8906822948310102E-3</c:v>
                </c:pt>
                <c:pt idx="1043">
                  <c:v>3.8340907219568464E-3</c:v>
                </c:pt>
                <c:pt idx="1044">
                  <c:v>3.8590558099270778E-3</c:v>
                </c:pt>
                <c:pt idx="1045">
                  <c:v>3.8584157040516265E-3</c:v>
                </c:pt>
                <c:pt idx="1046">
                  <c:v>3.8631353233203238E-3</c:v>
                </c:pt>
                <c:pt idx="1047">
                  <c:v>3.8564955650927093E-3</c:v>
                </c:pt>
                <c:pt idx="1048">
                  <c:v>3.870740214741218E-3</c:v>
                </c:pt>
                <c:pt idx="1049">
                  <c:v>3.8552156213221838E-3</c:v>
                </c:pt>
                <c:pt idx="1050">
                  <c:v>3.8482604795214586E-3</c:v>
                </c:pt>
                <c:pt idx="1051">
                  <c:v>3.8596101258423468E-3</c:v>
                </c:pt>
                <c:pt idx="1052">
                  <c:v>3.8523361831834034E-3</c:v>
                </c:pt>
                <c:pt idx="1053">
                  <c:v>3.8465791146098404E-3</c:v>
                </c:pt>
                <c:pt idx="1054">
                  <c:v>3.8513765043978322E-3</c:v>
                </c:pt>
                <c:pt idx="1055">
                  <c:v>3.8582249957050275E-3</c:v>
                </c:pt>
                <c:pt idx="1056">
                  <c:v>3.8279926098190469E-3</c:v>
                </c:pt>
                <c:pt idx="1057">
                  <c:v>3.848399586002992E-3</c:v>
                </c:pt>
                <c:pt idx="1058">
                  <c:v>3.8414637427490956E-3</c:v>
                </c:pt>
                <c:pt idx="1059">
                  <c:v>3.8376284623317302E-3</c:v>
                </c:pt>
                <c:pt idx="1060">
                  <c:v>3.8382676014429014E-3</c:v>
                </c:pt>
                <c:pt idx="1061">
                  <c:v>3.8395459688090974E-3</c:v>
                </c:pt>
                <c:pt idx="1062">
                  <c:v>3.8545735314199255E-3</c:v>
                </c:pt>
                <c:pt idx="1063">
                  <c:v>3.822185865491841E-3</c:v>
                </c:pt>
                <c:pt idx="1064">
                  <c:v>3.8328358659202037E-3</c:v>
                </c:pt>
                <c:pt idx="1065">
                  <c:v>3.8309192951215582E-3</c:v>
                </c:pt>
                <c:pt idx="1066">
                  <c:v>3.8286836335775414E-3</c:v>
                </c:pt>
                <c:pt idx="1067">
                  <c:v>3.8391177609602006E-3</c:v>
                </c:pt>
                <c:pt idx="1068">
                  <c:v>3.847191792257133E-3</c:v>
                </c:pt>
                <c:pt idx="1069">
                  <c:v>3.8048616938979119E-3</c:v>
                </c:pt>
                <c:pt idx="1070">
                  <c:v>3.8283642830419045E-3</c:v>
                </c:pt>
                <c:pt idx="1071">
                  <c:v>3.8267676416654079E-3</c:v>
                </c:pt>
                <c:pt idx="1072">
                  <c:v>3.8232556834781246E-3</c:v>
                </c:pt>
                <c:pt idx="1073">
                  <c:v>3.825809745871558E-3</c:v>
                </c:pt>
                <c:pt idx="1074">
                  <c:v>3.8476862942771334E-3</c:v>
                </c:pt>
                <c:pt idx="1075">
                  <c:v>3.8157150763705656E-3</c:v>
                </c:pt>
                <c:pt idx="1076">
                  <c:v>3.8216596355210692E-3</c:v>
                </c:pt>
                <c:pt idx="1077">
                  <c:v>3.8269648344208787E-3</c:v>
                </c:pt>
                <c:pt idx="1078">
                  <c:v>3.819744622665724E-3</c:v>
                </c:pt>
                <c:pt idx="1079">
                  <c:v>3.823129296632114E-3</c:v>
                </c:pt>
                <c:pt idx="1080">
                  <c:v>3.8260058497395356E-3</c:v>
                </c:pt>
                <c:pt idx="1081">
                  <c:v>3.8274665991388534E-3</c:v>
                </c:pt>
                <c:pt idx="1082">
                  <c:v>3.8096612158846524E-3</c:v>
                </c:pt>
                <c:pt idx="1083">
                  <c:v>3.8192948277469231E-3</c:v>
                </c:pt>
                <c:pt idx="1084">
                  <c:v>3.8192948277469231E-3</c:v>
                </c:pt>
                <c:pt idx="1085">
                  <c:v>3.814822631093531E-3</c:v>
                </c:pt>
                <c:pt idx="1086">
                  <c:v>3.8133631736724611E-3</c:v>
                </c:pt>
                <c:pt idx="1087">
                  <c:v>3.8309924554164564E-3</c:v>
                </c:pt>
                <c:pt idx="1088">
                  <c:v>3.7832977584290294E-3</c:v>
                </c:pt>
                <c:pt idx="1089">
                  <c:v>3.8057093462895621E-3</c:v>
                </c:pt>
                <c:pt idx="1090">
                  <c:v>3.8050717198454004E-3</c:v>
                </c:pt>
                <c:pt idx="1091">
                  <c:v>3.806520978921027E-3</c:v>
                </c:pt>
                <c:pt idx="1092">
                  <c:v>3.8028402604279991E-3</c:v>
                </c:pt>
                <c:pt idx="1093">
                  <c:v>3.8087555462001568E-3</c:v>
                </c:pt>
                <c:pt idx="1094">
                  <c:v>3.8117934216822164E-3</c:v>
                </c:pt>
                <c:pt idx="1095">
                  <c:v>3.7931064081848246E-3</c:v>
                </c:pt>
                <c:pt idx="1096">
                  <c:v>3.7980597825309557E-3</c:v>
                </c:pt>
                <c:pt idx="1097">
                  <c:v>3.8026911367918738E-3</c:v>
                </c:pt>
                <c:pt idx="1098">
                  <c:v>3.8010956840362465E-3</c:v>
                </c:pt>
                <c:pt idx="1099">
                  <c:v>3.8004575547716758E-3</c:v>
                </c:pt>
                <c:pt idx="1100">
                  <c:v>3.8041232655819657E-3</c:v>
                </c:pt>
                <c:pt idx="1101">
                  <c:v>3.7668306485378975E-3</c:v>
                </c:pt>
                <c:pt idx="1102">
                  <c:v>3.7953535867457275E-3</c:v>
                </c:pt>
                <c:pt idx="1103">
                  <c:v>3.7918457077639823E-3</c:v>
                </c:pt>
                <c:pt idx="1104">
                  <c:v>3.7870636789009392E-3</c:v>
                </c:pt>
                <c:pt idx="1105">
                  <c:v>3.7905703373546386E-3</c:v>
                </c:pt>
                <c:pt idx="1106">
                  <c:v>3.8007454249465453E-3</c:v>
                </c:pt>
                <c:pt idx="1107">
                  <c:v>3.7805455941581261E-3</c:v>
                </c:pt>
                <c:pt idx="1108">
                  <c:v>3.7861074727885591E-3</c:v>
                </c:pt>
                <c:pt idx="1109">
                  <c:v>3.7845139437916093E-3</c:v>
                </c:pt>
                <c:pt idx="1110">
                  <c:v>3.7816460572548879E-3</c:v>
                </c:pt>
                <c:pt idx="1111">
                  <c:v>3.7781416754165032E-3</c:v>
                </c:pt>
                <c:pt idx="1112">
                  <c:v>3.783876583936782E-3</c:v>
                </c:pt>
                <c:pt idx="1113">
                  <c:v>3.7921140399642455E-3</c:v>
                </c:pt>
                <c:pt idx="1114">
                  <c:v>3.7624409197526002E-3</c:v>
                </c:pt>
                <c:pt idx="1115">
                  <c:v>3.7784602186455136E-3</c:v>
                </c:pt>
                <c:pt idx="1116">
                  <c:v>3.7797344654326454E-3</c:v>
                </c:pt>
                <c:pt idx="1117">
                  <c:v>3.7713198340317859E-3</c:v>
                </c:pt>
                <c:pt idx="1118">
                  <c:v>3.783876583936782E-3</c:v>
                </c:pt>
                <c:pt idx="1119">
                  <c:v>3.8038564467760285E-3</c:v>
                </c:pt>
                <c:pt idx="1120">
                  <c:v>3.7439118933887188E-3</c:v>
                </c:pt>
                <c:pt idx="1121">
                  <c:v>3.7608290988824082E-3</c:v>
                </c:pt>
                <c:pt idx="1122">
                  <c:v>3.7644513008871249E-3</c:v>
                </c:pt>
                <c:pt idx="1123">
                  <c:v>3.7579693818379344E-3</c:v>
                </c:pt>
                <c:pt idx="1124">
                  <c:v>3.7606331660601238E-3</c:v>
                </c:pt>
                <c:pt idx="1125">
                  <c:v>3.7634966676276444E-3</c:v>
                </c:pt>
                <c:pt idx="1126">
                  <c:v>3.7603150360851155E-3</c:v>
                </c:pt>
                <c:pt idx="1127">
                  <c:v>3.7528869130244E-3</c:v>
                </c:pt>
                <c:pt idx="1128">
                  <c:v>3.7519341598991254E-3</c:v>
                </c:pt>
                <c:pt idx="1129">
                  <c:v>3.7539539844116307E-3</c:v>
                </c:pt>
                <c:pt idx="1130">
                  <c:v>3.7471713875631635E-3</c:v>
                </c:pt>
                <c:pt idx="1131">
                  <c:v>3.7520462436368297E-3</c:v>
                </c:pt>
                <c:pt idx="1132">
                  <c:v>3.7786193121518387E-3</c:v>
                </c:pt>
                <c:pt idx="1133">
                  <c:v>3.724630539661235E-3</c:v>
                </c:pt>
                <c:pt idx="1134">
                  <c:v>3.7469602310936851E-3</c:v>
                </c:pt>
                <c:pt idx="1135">
                  <c:v>3.738919835173631E-3</c:v>
                </c:pt>
                <c:pt idx="1136">
                  <c:v>3.7473693311636052E-3</c:v>
                </c:pt>
                <c:pt idx="1137">
                  <c:v>3.7519055994406827E-3</c:v>
                </c:pt>
                <c:pt idx="1138">
                  <c:v>3.7409230388035898E-3</c:v>
                </c:pt>
                <c:pt idx="1139">
                  <c:v>3.7419612477769364E-3</c:v>
                </c:pt>
                <c:pt idx="1140">
                  <c:v>3.723603927608198E-3</c:v>
                </c:pt>
                <c:pt idx="1141">
                  <c:v>3.7400530206587517E-3</c:v>
                </c:pt>
                <c:pt idx="1142">
                  <c:v>3.7240161702576913E-3</c:v>
                </c:pt>
                <c:pt idx="1143">
                  <c:v>3.7253656895019139E-3</c:v>
                </c:pt>
                <c:pt idx="1144">
                  <c:v>3.7294914297656225E-3</c:v>
                </c:pt>
                <c:pt idx="1145">
                  <c:v>3.7475509583141066E-3</c:v>
                </c:pt>
                <c:pt idx="1146">
                  <c:v>3.6993847744106771E-3</c:v>
                </c:pt>
                <c:pt idx="1147">
                  <c:v>3.7209239726229944E-3</c:v>
                </c:pt>
                <c:pt idx="1148">
                  <c:v>3.7077851667932662E-3</c:v>
                </c:pt>
                <c:pt idx="1149">
                  <c:v>3.7088121325896573E-3</c:v>
                </c:pt>
                <c:pt idx="1150">
                  <c:v>3.7190208201480683E-3</c:v>
                </c:pt>
                <c:pt idx="1151">
                  <c:v>3.7264372659177297E-3</c:v>
                </c:pt>
                <c:pt idx="1152">
                  <c:v>3.6886694717592175E-3</c:v>
                </c:pt>
                <c:pt idx="1153">
                  <c:v>3.7120448544039038E-3</c:v>
                </c:pt>
                <c:pt idx="1154">
                  <c:v>3.7114108517424626E-3</c:v>
                </c:pt>
                <c:pt idx="1155">
                  <c:v>3.7044387579048977E-3</c:v>
                </c:pt>
                <c:pt idx="1156">
                  <c:v>3.7066567665860408E-3</c:v>
                </c:pt>
                <c:pt idx="1157">
                  <c:v>3.7136830486593133E-3</c:v>
                </c:pt>
                <c:pt idx="1158">
                  <c:v>3.7216985796072861E-3</c:v>
                </c:pt>
                <c:pt idx="1159">
                  <c:v>3.6907214488158305E-3</c:v>
                </c:pt>
                <c:pt idx="1160">
                  <c:v>3.700003817569512E-3</c:v>
                </c:pt>
                <c:pt idx="1161">
                  <c:v>3.6993703718607028E-3</c:v>
                </c:pt>
                <c:pt idx="1162">
                  <c:v>3.6891985549251946E-3</c:v>
                </c:pt>
                <c:pt idx="1163">
                  <c:v>3.7012707968741526E-3</c:v>
                </c:pt>
                <c:pt idx="1164">
                  <c:v>3.7137431561178797E-3</c:v>
                </c:pt>
                <c:pt idx="1165">
                  <c:v>3.6707244773891506E-3</c:v>
                </c:pt>
                <c:pt idx="1166">
                  <c:v>3.6939872658342003E-3</c:v>
                </c:pt>
                <c:pt idx="1167">
                  <c:v>3.686037707233933E-3</c:v>
                </c:pt>
                <c:pt idx="1168">
                  <c:v>3.6895557079565451E-3</c:v>
                </c:pt>
                <c:pt idx="1169">
                  <c:v>3.6822456543456911E-3</c:v>
                </c:pt>
                <c:pt idx="1170">
                  <c:v>3.6886062749770599E-3</c:v>
                </c:pt>
                <c:pt idx="1171">
                  <c:v>3.6991113286628076E-3</c:v>
                </c:pt>
                <c:pt idx="1172">
                  <c:v>3.6736790257337819E-3</c:v>
                </c:pt>
                <c:pt idx="1173">
                  <c:v>3.6771912195674474E-3</c:v>
                </c:pt>
                <c:pt idx="1174">
                  <c:v>3.6800643397581429E-3</c:v>
                </c:pt>
                <c:pt idx="1175">
                  <c:v>3.669928742774328E-3</c:v>
                </c:pt>
                <c:pt idx="1176">
                  <c:v>3.6810131805004582E-3</c:v>
                </c:pt>
                <c:pt idx="1177">
                  <c:v>3.6759534564616424E-3</c:v>
                </c:pt>
                <c:pt idx="1178">
                  <c:v>3.6509180270657624E-3</c:v>
                </c:pt>
                <c:pt idx="1179">
                  <c:v>3.6705795485527295E-3</c:v>
                </c:pt>
                <c:pt idx="1180">
                  <c:v>3.6623546192579184E-3</c:v>
                </c:pt>
                <c:pt idx="1181">
                  <c:v>3.6604617443288211E-3</c:v>
                </c:pt>
                <c:pt idx="1182">
                  <c:v>3.6633123251126193E-3</c:v>
                </c:pt>
                <c:pt idx="1183">
                  <c:v>3.6661555615267374E-3</c:v>
                </c:pt>
                <c:pt idx="1184">
                  <c:v>3.671532943698872E-3</c:v>
                </c:pt>
                <c:pt idx="1185">
                  <c:v>3.6585691316706609E-3</c:v>
                </c:pt>
                <c:pt idx="1186">
                  <c:v>3.6595154052192803E-3</c:v>
                </c:pt>
                <c:pt idx="1187">
                  <c:v>3.6629964464306702E-3</c:v>
                </c:pt>
                <c:pt idx="1188">
                  <c:v>3.6459584124067328E-3</c:v>
                </c:pt>
                <c:pt idx="1189">
                  <c:v>3.6491100005367782E-3</c:v>
                </c:pt>
                <c:pt idx="1190">
                  <c:v>3.6667410749630001E-3</c:v>
                </c:pt>
                <c:pt idx="1191">
                  <c:v>3.6308467144393801E-3</c:v>
                </c:pt>
                <c:pt idx="1192">
                  <c:v>3.6475273213495635E-3</c:v>
                </c:pt>
                <c:pt idx="1193">
                  <c:v>3.6446879548902157E-3</c:v>
                </c:pt>
                <c:pt idx="1194">
                  <c:v>3.6393263157491517E-3</c:v>
                </c:pt>
                <c:pt idx="1195">
                  <c:v>3.6387125196653864E-3</c:v>
                </c:pt>
                <c:pt idx="1196">
                  <c:v>3.6575500137651902E-3</c:v>
                </c:pt>
                <c:pt idx="1197">
                  <c:v>3.6151509598826774E-3</c:v>
                </c:pt>
                <c:pt idx="1198">
                  <c:v>3.6298966218441323E-3</c:v>
                </c:pt>
                <c:pt idx="1199">
                  <c:v>3.6286376726945525E-3</c:v>
                </c:pt>
                <c:pt idx="1200">
                  <c:v>3.6261201228532359E-3</c:v>
                </c:pt>
                <c:pt idx="1201">
                  <c:v>3.6292395213073001E-3</c:v>
                </c:pt>
                <c:pt idx="1202">
                  <c:v>3.6314453714304477E-3</c:v>
                </c:pt>
                <c:pt idx="1203">
                  <c:v>3.6448827746368494E-3</c:v>
                </c:pt>
                <c:pt idx="1204">
                  <c:v>3.6204573338546532E-3</c:v>
                </c:pt>
                <c:pt idx="1205">
                  <c:v>3.6238839390485651E-3</c:v>
                </c:pt>
                <c:pt idx="1206">
                  <c:v>3.6151113021402801E-3</c:v>
                </c:pt>
                <c:pt idx="1207">
                  <c:v>3.6188453084601336E-3</c:v>
                </c:pt>
                <c:pt idx="1208">
                  <c:v>3.6163690034336487E-3</c:v>
                </c:pt>
                <c:pt idx="1209">
                  <c:v>3.6384756565907999E-3</c:v>
                </c:pt>
                <c:pt idx="1210">
                  <c:v>3.591984047261498E-3</c:v>
                </c:pt>
                <c:pt idx="1211">
                  <c:v>3.618790610901083E-3</c:v>
                </c:pt>
                <c:pt idx="1212">
                  <c:v>3.6044255224349539E-3</c:v>
                </c:pt>
                <c:pt idx="1213">
                  <c:v>3.6012842394161039E-3</c:v>
                </c:pt>
                <c:pt idx="1214">
                  <c:v>3.602854790434107E-3</c:v>
                </c:pt>
                <c:pt idx="1215">
                  <c:v>3.6009701509276916E-3</c:v>
                </c:pt>
                <c:pt idx="1216">
                  <c:v>3.5990857719825236E-3</c:v>
                </c:pt>
                <c:pt idx="1217">
                  <c:v>3.6031115602858771E-3</c:v>
                </c:pt>
                <c:pt idx="1218">
                  <c:v>3.6012247285033732E-3</c:v>
                </c:pt>
                <c:pt idx="1219">
                  <c:v>3.5924924968143077E-3</c:v>
                </c:pt>
                <c:pt idx="1220">
                  <c:v>3.5952514815775129E-3</c:v>
                </c:pt>
                <c:pt idx="1221">
                  <c:v>3.6021681117895873E-3</c:v>
                </c:pt>
                <c:pt idx="1222">
                  <c:v>3.6175862727483676E-3</c:v>
                </c:pt>
                <c:pt idx="1223">
                  <c:v>3.5682686405374385E-3</c:v>
                </c:pt>
                <c:pt idx="1224">
                  <c:v>3.5939942890091106E-3</c:v>
                </c:pt>
                <c:pt idx="1225">
                  <c:v>3.5927372122656212E-3</c:v>
                </c:pt>
                <c:pt idx="1226">
                  <c:v>3.5808835313991595E-3</c:v>
                </c:pt>
                <c:pt idx="1227">
                  <c:v>3.5843338121496391E-3</c:v>
                </c:pt>
                <c:pt idx="1228">
                  <c:v>3.5883383555535505E-3</c:v>
                </c:pt>
                <c:pt idx="1229">
                  <c:v>3.5750003667170504E-3</c:v>
                </c:pt>
                <c:pt idx="1230">
                  <c:v>3.5786883531901932E-3</c:v>
                </c:pt>
                <c:pt idx="1231">
                  <c:v>3.5814287310553762E-3</c:v>
                </c:pt>
                <c:pt idx="1232">
                  <c:v>3.5752395021881019E-3</c:v>
                </c:pt>
                <c:pt idx="1233">
                  <c:v>3.5770335191752487E-3</c:v>
                </c:pt>
                <c:pt idx="1234">
                  <c:v>3.5811147403688624E-3</c:v>
                </c:pt>
                <c:pt idx="1235">
                  <c:v>3.5813314585109771E-3</c:v>
                </c:pt>
                <c:pt idx="1236">
                  <c:v>3.5504454034256238E-3</c:v>
                </c:pt>
                <c:pt idx="1237">
                  <c:v>3.5723259351323629E-3</c:v>
                </c:pt>
                <c:pt idx="1238">
                  <c:v>3.5639584575639697E-3</c:v>
                </c:pt>
                <c:pt idx="1239">
                  <c:v>3.5682473433646215E-3</c:v>
                </c:pt>
                <c:pt idx="1240">
                  <c:v>3.561452827840793E-3</c:v>
                </c:pt>
                <c:pt idx="1241">
                  <c:v>3.5872583433459266E-3</c:v>
                </c:pt>
                <c:pt idx="1242">
                  <c:v>3.5466273184130343E-3</c:v>
                </c:pt>
                <c:pt idx="1243">
                  <c:v>3.5607208401327141E-3</c:v>
                </c:pt>
                <c:pt idx="1244">
                  <c:v>3.5575860234606251E-3</c:v>
                </c:pt>
                <c:pt idx="1245">
                  <c:v>3.5550786892636502E-3</c:v>
                </c:pt>
                <c:pt idx="1246">
                  <c:v>3.5458030862764397E-3</c:v>
                </c:pt>
                <c:pt idx="1247">
                  <c:v>3.5531984913644123E-3</c:v>
                </c:pt>
                <c:pt idx="1248">
                  <c:v>3.5592071012791491E-3</c:v>
                </c:pt>
                <c:pt idx="1249">
                  <c:v>3.5340424899123033E-3</c:v>
                </c:pt>
                <c:pt idx="1250">
                  <c:v>3.5422358393258674E-3</c:v>
                </c:pt>
                <c:pt idx="1251">
                  <c:v>3.5378532480018817E-3</c:v>
                </c:pt>
                <c:pt idx="1252">
                  <c:v>3.5292339954563208E-3</c:v>
                </c:pt>
                <c:pt idx="1253">
                  <c:v>3.5472726258453367E-3</c:v>
                </c:pt>
                <c:pt idx="1254">
                  <c:v>3.5306563374720144E-3</c:v>
                </c:pt>
                <c:pt idx="1255">
                  <c:v>3.5004461679095651E-3</c:v>
                </c:pt>
                <c:pt idx="1256">
                  <c:v>3.5186153901397761E-3</c:v>
                </c:pt>
                <c:pt idx="1257">
                  <c:v>3.5267435838494299E-3</c:v>
                </c:pt>
                <c:pt idx="1258">
                  <c:v>3.5120609824835268E-3</c:v>
                </c:pt>
                <c:pt idx="1259">
                  <c:v>3.510500875187143E-3</c:v>
                </c:pt>
                <c:pt idx="1260">
                  <c:v>3.5150239952345345E-3</c:v>
                </c:pt>
                <c:pt idx="1261">
                  <c:v>3.5151639375688047E-3</c:v>
                </c:pt>
                <c:pt idx="1262">
                  <c:v>3.4902519929006898E-3</c:v>
                </c:pt>
                <c:pt idx="1263">
                  <c:v>3.4980264636144394E-3</c:v>
                </c:pt>
                <c:pt idx="1264">
                  <c:v>3.5000338259561234E-3</c:v>
                </c:pt>
                <c:pt idx="1265">
                  <c:v>3.4919210449588641E-3</c:v>
                </c:pt>
                <c:pt idx="1266">
                  <c:v>3.4962888639369421E-3</c:v>
                </c:pt>
                <c:pt idx="1267">
                  <c:v>3.5008901745269111E-3</c:v>
                </c:pt>
                <c:pt idx="1268">
                  <c:v>3.4697534894747024E-3</c:v>
                </c:pt>
                <c:pt idx="1269">
                  <c:v>3.477468709174912E-3</c:v>
                </c:pt>
                <c:pt idx="1270">
                  <c:v>3.4759125717520973E-3</c:v>
                </c:pt>
                <c:pt idx="1271">
                  <c:v>3.476956312749164E-3</c:v>
                </c:pt>
                <c:pt idx="1272">
                  <c:v>3.4706230392592056E-3</c:v>
                </c:pt>
                <c:pt idx="1273">
                  <c:v>3.4719717289363214E-3</c:v>
                </c:pt>
                <c:pt idx="1274">
                  <c:v>3.4523851450342664E-3</c:v>
                </c:pt>
                <c:pt idx="1275">
                  <c:v>3.4609827283856986E-3</c:v>
                </c:pt>
                <c:pt idx="1276">
                  <c:v>3.4629418304864537E-3</c:v>
                </c:pt>
                <c:pt idx="1277">
                  <c:v>3.4601406686188023E-3</c:v>
                </c:pt>
                <c:pt idx="1278">
                  <c:v>3.4525919091941202E-3</c:v>
                </c:pt>
                <c:pt idx="1279">
                  <c:v>3.4759495955149306E-3</c:v>
                </c:pt>
                <c:pt idx="1280">
                  <c:v>3.4444299945734689E-3</c:v>
                </c:pt>
                <c:pt idx="1281">
                  <c:v>3.4419492003536002E-3</c:v>
                </c:pt>
                <c:pt idx="1282">
                  <c:v>3.4470009137376949E-3</c:v>
                </c:pt>
                <c:pt idx="1283">
                  <c:v>3.4442062806756446E-3</c:v>
                </c:pt>
                <c:pt idx="1284">
                  <c:v>3.4407914005288452E-3</c:v>
                </c:pt>
                <c:pt idx="1285">
                  <c:v>3.4451377609979266E-3</c:v>
                </c:pt>
                <c:pt idx="1286">
                  <c:v>3.4672391946255015E-3</c:v>
                </c:pt>
                <c:pt idx="1287">
                  <c:v>3.4178406354531854E-3</c:v>
                </c:pt>
                <c:pt idx="1288">
                  <c:v>3.437377380809506E-3</c:v>
                </c:pt>
                <c:pt idx="1289">
                  <c:v>3.4355155507785383E-3</c:v>
                </c:pt>
                <c:pt idx="1290">
                  <c:v>3.4345847317083966E-3</c:v>
                </c:pt>
                <c:pt idx="1291">
                  <c:v>3.4380628573824445E-3</c:v>
                </c:pt>
                <c:pt idx="1292">
                  <c:v>3.439927199128908E-3</c:v>
                </c:pt>
                <c:pt idx="1293">
                  <c:v>3.4456256845010313E-3</c:v>
                </c:pt>
                <c:pt idx="1294">
                  <c:v>3.4230480879012203E-3</c:v>
                </c:pt>
                <c:pt idx="1295">
                  <c:v>3.4265203113894339E-3</c:v>
                </c:pt>
                <c:pt idx="1296">
                  <c:v>3.4221799194187174E-3</c:v>
                </c:pt>
                <c:pt idx="1297">
                  <c:v>3.4181508008660172E-3</c:v>
                </c:pt>
                <c:pt idx="1298">
                  <c:v>3.4343810653489045E-3</c:v>
                </c:pt>
                <c:pt idx="1299">
                  <c:v>3.4181508008660172E-3</c:v>
                </c:pt>
                <c:pt idx="1300">
                  <c:v>3.3981909635017065E-3</c:v>
                </c:pt>
                <c:pt idx="1301">
                  <c:v>3.4116447567697035E-3</c:v>
                </c:pt>
                <c:pt idx="1302">
                  <c:v>3.4154005351132652E-3</c:v>
                </c:pt>
                <c:pt idx="1303">
                  <c:v>3.4045226758979037E-3</c:v>
                </c:pt>
                <c:pt idx="1304">
                  <c:v>3.4116447567697035E-3</c:v>
                </c:pt>
                <c:pt idx="1305">
                  <c:v>3.4222760354724463E-3</c:v>
                </c:pt>
                <c:pt idx="1306">
                  <c:v>3.3930054619526959E-3</c:v>
                </c:pt>
                <c:pt idx="1307">
                  <c:v>3.4026653580510996E-3</c:v>
                </c:pt>
                <c:pt idx="1308">
                  <c:v>3.402998871504415E-3</c:v>
                </c:pt>
                <c:pt idx="1309">
                  <c:v>3.3921453704573489E-3</c:v>
                </c:pt>
                <c:pt idx="1310">
                  <c:v>3.3875067992586651E-3</c:v>
                </c:pt>
                <c:pt idx="1311">
                  <c:v>3.3924663749072955E-3</c:v>
                </c:pt>
                <c:pt idx="1312">
                  <c:v>3.4042289255334659E-3</c:v>
                </c:pt>
                <c:pt idx="1313">
                  <c:v>3.3627775174766739E-3</c:v>
                </c:pt>
                <c:pt idx="1314">
                  <c:v>3.3776164956371016E-3</c:v>
                </c:pt>
                <c:pt idx="1315">
                  <c:v>3.3745272590127301E-3</c:v>
                </c:pt>
                <c:pt idx="1316">
                  <c:v>3.3742088135690507E-3</c:v>
                </c:pt>
                <c:pt idx="1317">
                  <c:v>3.3779202217717754E-3</c:v>
                </c:pt>
                <c:pt idx="1318">
                  <c:v>3.3948592615688552E-3</c:v>
                </c:pt>
                <c:pt idx="1319">
                  <c:v>3.3489454072039497E-3</c:v>
                </c:pt>
                <c:pt idx="1320">
                  <c:v>3.3680253940017884E-3</c:v>
                </c:pt>
                <c:pt idx="1321">
                  <c:v>3.3606344261423089E-3</c:v>
                </c:pt>
                <c:pt idx="1322">
                  <c:v>3.3584746021101492E-3</c:v>
                </c:pt>
                <c:pt idx="1323">
                  <c:v>3.3556981928241671E-3</c:v>
                </c:pt>
                <c:pt idx="1324">
                  <c:v>3.357857572950452E-3</c:v>
                </c:pt>
                <c:pt idx="1325">
                  <c:v>3.3682588505624432E-3</c:v>
                </c:pt>
                <c:pt idx="1326">
                  <c:v>3.3464753075790766E-3</c:v>
                </c:pt>
                <c:pt idx="1327">
                  <c:v>3.3492221231074268E-3</c:v>
                </c:pt>
                <c:pt idx="1328">
                  <c:v>3.3467558655898341E-3</c:v>
                </c:pt>
                <c:pt idx="1329">
                  <c:v>3.3479487756108289E-3</c:v>
                </c:pt>
                <c:pt idx="1330">
                  <c:v>3.3547406031570934E-3</c:v>
                </c:pt>
                <c:pt idx="1331">
                  <c:v>3.358657615680083E-3</c:v>
                </c:pt>
                <c:pt idx="1332">
                  <c:v>3.3213382093754467E-3</c:v>
                </c:pt>
                <c:pt idx="1333">
                  <c:v>3.3433199392487651E-3</c:v>
                </c:pt>
                <c:pt idx="1334">
                  <c:v>3.343011406498112E-3</c:v>
                </c:pt>
                <c:pt idx="1335">
                  <c:v>3.3371506217799939E-3</c:v>
                </c:pt>
                <c:pt idx="1336">
                  <c:v>3.3344313312484585E-3</c:v>
                </c:pt>
                <c:pt idx="1337">
                  <c:v>3.3368422298066113E-3</c:v>
                </c:pt>
                <c:pt idx="1338">
                  <c:v>3.3206812346349068E-3</c:v>
                </c:pt>
                <c:pt idx="1339">
                  <c:v>3.3282732815829922E-3</c:v>
                </c:pt>
                <c:pt idx="1340">
                  <c:v>3.3270420088040149E-3</c:v>
                </c:pt>
                <c:pt idx="1341">
                  <c:v>3.3272855674594975E-3</c:v>
                </c:pt>
                <c:pt idx="1342">
                  <c:v>3.3169505145854757E-3</c:v>
                </c:pt>
                <c:pt idx="1343">
                  <c:v>3.3251953102847675E-3</c:v>
                </c:pt>
                <c:pt idx="1344">
                  <c:v>3.3415497781386174E-3</c:v>
                </c:pt>
                <c:pt idx="1345">
                  <c:v>3.2971677352658674E-3</c:v>
                </c:pt>
                <c:pt idx="1346">
                  <c:v>3.3171958698382138E-3</c:v>
                </c:pt>
                <c:pt idx="1347">
                  <c:v>3.315042984639513E-3</c:v>
                </c:pt>
                <c:pt idx="1348">
                  <c:v>3.3107382449882984E-3</c:v>
                </c:pt>
                <c:pt idx="1349">
                  <c:v>3.3153505186286651E-3</c:v>
                </c:pt>
                <c:pt idx="1350">
                  <c:v>3.3283499620101729E-3</c:v>
                </c:pt>
                <c:pt idx="1351">
                  <c:v>3.3040537365804003E-3</c:v>
                </c:pt>
                <c:pt idx="1352">
                  <c:v>3.3082790106004028E-3</c:v>
                </c:pt>
                <c:pt idx="1353">
                  <c:v>3.3106546052493386E-3</c:v>
                </c:pt>
                <c:pt idx="1354">
                  <c:v>3.3033618870775012E-3</c:v>
                </c:pt>
                <c:pt idx="1355">
                  <c:v>3.3015184280290057E-3</c:v>
                </c:pt>
                <c:pt idx="1356">
                  <c:v>3.3151797780785978E-3</c:v>
                </c:pt>
                <c:pt idx="1357">
                  <c:v>3.3141472623324959E-3</c:v>
                </c:pt>
                <c:pt idx="1358">
                  <c:v>3.2972180037585353E-3</c:v>
                </c:pt>
                <c:pt idx="1359">
                  <c:v>3.291997904055263E-3</c:v>
                </c:pt>
                <c:pt idx="1360">
                  <c:v>3.2923049127763734E-3</c:v>
                </c:pt>
                <c:pt idx="1361">
                  <c:v>3.2892351402882027E-3</c:v>
                </c:pt>
                <c:pt idx="1362">
                  <c:v>3.2971185788746782E-3</c:v>
                </c:pt>
                <c:pt idx="1363">
                  <c:v>3.3072300583283673E-3</c:v>
                </c:pt>
                <c:pt idx="1364">
                  <c:v>3.2714421513282228E-3</c:v>
                </c:pt>
                <c:pt idx="1365">
                  <c:v>3.2878972471742096E-3</c:v>
                </c:pt>
                <c:pt idx="1366">
                  <c:v>3.281563767689402E-3</c:v>
                </c:pt>
                <c:pt idx="1367">
                  <c:v>3.282981779342727E-3</c:v>
                </c:pt>
                <c:pt idx="1368">
                  <c:v>3.2742033580209994E-3</c:v>
                </c:pt>
                <c:pt idx="1369">
                  <c:v>3.2792963535749789E-3</c:v>
                </c:pt>
                <c:pt idx="1370">
                  <c:v>3.2732835895957595E-3</c:v>
                </c:pt>
                <c:pt idx="1371">
                  <c:v>3.270218148503578E-3</c:v>
                </c:pt>
                <c:pt idx="1372">
                  <c:v>3.270218148503578E-3</c:v>
                </c:pt>
                <c:pt idx="1373">
                  <c:v>3.2647021127167608E-3</c:v>
                </c:pt>
                <c:pt idx="1374">
                  <c:v>3.2671534051650431E-3</c:v>
                </c:pt>
                <c:pt idx="1375">
                  <c:v>3.2763953171278501E-3</c:v>
                </c:pt>
                <c:pt idx="1376">
                  <c:v>3.2730146506229105E-3</c:v>
                </c:pt>
                <c:pt idx="1377">
                  <c:v>3.2389097770029315E-3</c:v>
                </c:pt>
                <c:pt idx="1378">
                  <c:v>3.2573509126122969E-3</c:v>
                </c:pt>
                <c:pt idx="1379">
                  <c:v>3.2527584507609521E-3</c:v>
                </c:pt>
                <c:pt idx="1380">
                  <c:v>3.2556721435386357E-3</c:v>
                </c:pt>
                <c:pt idx="1381">
                  <c:v>3.2478615518319286E-3</c:v>
                </c:pt>
                <c:pt idx="1382">
                  <c:v>3.2588864828086159E-3</c:v>
                </c:pt>
                <c:pt idx="1383">
                  <c:v>3.2391437368940843E-3</c:v>
                </c:pt>
                <c:pt idx="1384">
                  <c:v>3.2426605490260144E-3</c:v>
                </c:pt>
                <c:pt idx="1385">
                  <c:v>3.2330363031724076E-3</c:v>
                </c:pt>
                <c:pt idx="1386">
                  <c:v>3.2428036436147694E-3</c:v>
                </c:pt>
                <c:pt idx="1387">
                  <c:v>3.2322645732196652E-3</c:v>
                </c:pt>
                <c:pt idx="1388">
                  <c:v>3.236238556226477E-3</c:v>
                </c:pt>
                <c:pt idx="1389">
                  <c:v>3.2502229521672158E-3</c:v>
                </c:pt>
                <c:pt idx="1390">
                  <c:v>3.2147477577677492E-3</c:v>
                </c:pt>
                <c:pt idx="1391">
                  <c:v>3.2252365563839765E-3</c:v>
                </c:pt>
                <c:pt idx="1392">
                  <c:v>3.2202197282746418E-3</c:v>
                </c:pt>
                <c:pt idx="1393">
                  <c:v>3.218517542138278E-3</c:v>
                </c:pt>
                <c:pt idx="1394">
                  <c:v>3.2193047267450531E-3</c:v>
                </c:pt>
                <c:pt idx="1395">
                  <c:v>3.235778233145721E-3</c:v>
                </c:pt>
                <c:pt idx="1396">
                  <c:v>3.195458043517627E-3</c:v>
                </c:pt>
                <c:pt idx="1397">
                  <c:v>3.2111915377874252E-3</c:v>
                </c:pt>
                <c:pt idx="1398">
                  <c:v>3.2118018856063767E-3</c:v>
                </c:pt>
                <c:pt idx="1399">
                  <c:v>3.2112971408771933E-3</c:v>
                </c:pt>
                <c:pt idx="1400">
                  <c:v>3.2081402145600815E-3</c:v>
                </c:pt>
                <c:pt idx="1401">
                  <c:v>3.2150605636021342E-3</c:v>
                </c:pt>
                <c:pt idx="1402">
                  <c:v>3.2035645289063531E-3</c:v>
                </c:pt>
                <c:pt idx="1403">
                  <c:v>3.1958410174032993E-3</c:v>
                </c:pt>
                <c:pt idx="1404">
                  <c:v>3.200210016535501E-3</c:v>
                </c:pt>
                <c:pt idx="1405">
                  <c:v>3.1965515038933343E-3</c:v>
                </c:pt>
                <c:pt idx="1406">
                  <c:v>3.1935035046227016E-3</c:v>
                </c:pt>
                <c:pt idx="1407">
                  <c:v>3.1879274682747936E-3</c:v>
                </c:pt>
                <c:pt idx="1408">
                  <c:v>3.1972500700966659E-3</c:v>
                </c:pt>
                <c:pt idx="1409">
                  <c:v>3.1740517289963505E-3</c:v>
                </c:pt>
                <c:pt idx="1410">
                  <c:v>3.1892374678273525E-3</c:v>
                </c:pt>
                <c:pt idx="1411">
                  <c:v>3.1896219424680274E-3</c:v>
                </c:pt>
                <c:pt idx="1412">
                  <c:v>3.1810139379149561E-3</c:v>
                </c:pt>
                <c:pt idx="1413">
                  <c:v>3.1807094594794921E-3</c:v>
                </c:pt>
                <c:pt idx="1414">
                  <c:v>3.1646545980950663E-3</c:v>
                </c:pt>
                <c:pt idx="1415">
                  <c:v>3.1705948660377924E-3</c:v>
                </c:pt>
                <c:pt idx="1416">
                  <c:v>3.1749256814936275E-3</c:v>
                </c:pt>
                <c:pt idx="1417">
                  <c:v>3.1721868671524475E-3</c:v>
                </c:pt>
                <c:pt idx="1418">
                  <c:v>3.1765116808411364E-3</c:v>
                </c:pt>
                <c:pt idx="1419">
                  <c:v>3.1679816378674492E-3</c:v>
                </c:pt>
                <c:pt idx="1420">
                  <c:v>3.1790035502106471E-3</c:v>
                </c:pt>
                <c:pt idx="1421">
                  <c:v>3.1821300645685168E-3</c:v>
                </c:pt>
                <c:pt idx="1422">
                  <c:v>3.1476958786169347E-3</c:v>
                </c:pt>
                <c:pt idx="1423">
                  <c:v>3.1603701029835982E-3</c:v>
                </c:pt>
                <c:pt idx="1424">
                  <c:v>3.1566774736561838E-3</c:v>
                </c:pt>
                <c:pt idx="1425">
                  <c:v>3.1539797462557823E-3</c:v>
                </c:pt>
                <c:pt idx="1426">
                  <c:v>3.1536385184278782E-3</c:v>
                </c:pt>
                <c:pt idx="1427">
                  <c:v>3.1628609902918645E-3</c:v>
                </c:pt>
                <c:pt idx="1428">
                  <c:v>3.1493851381233385E-3</c:v>
                </c:pt>
                <c:pt idx="1429">
                  <c:v>3.1399376866742064E-3</c:v>
                </c:pt>
                <c:pt idx="1430">
                  <c:v>3.149417067378397E-3</c:v>
                </c:pt>
                <c:pt idx="1431">
                  <c:v>3.1399717395636175E-3</c:v>
                </c:pt>
                <c:pt idx="1432">
                  <c:v>3.1381505549941172E-3</c:v>
                </c:pt>
                <c:pt idx="1433">
                  <c:v>3.1436398998223192E-3</c:v>
                </c:pt>
                <c:pt idx="1434">
                  <c:v>3.1601106441911785E-3</c:v>
                </c:pt>
                <c:pt idx="1435">
                  <c:v>3.1171639938170951E-3</c:v>
                </c:pt>
                <c:pt idx="1436">
                  <c:v>3.1317783578395223E-3</c:v>
                </c:pt>
                <c:pt idx="1437">
                  <c:v>3.1275319098028852E-3</c:v>
                </c:pt>
                <c:pt idx="1438">
                  <c:v>3.1299670482582477E-3</c:v>
                </c:pt>
                <c:pt idx="1439">
                  <c:v>3.122364265965398E-3</c:v>
                </c:pt>
                <c:pt idx="1440">
                  <c:v>3.1484946638878882E-3</c:v>
                </c:pt>
                <c:pt idx="1441">
                  <c:v>3.1059965170601722E-3</c:v>
                </c:pt>
                <c:pt idx="1442">
                  <c:v>3.121771025929644E-3</c:v>
                </c:pt>
                <c:pt idx="1443">
                  <c:v>3.1214665248215389E-3</c:v>
                </c:pt>
                <c:pt idx="1444">
                  <c:v>3.1205560739748545E-3</c:v>
                </c:pt>
                <c:pt idx="1445">
                  <c:v>3.1154066155293469E-3</c:v>
                </c:pt>
                <c:pt idx="1446">
                  <c:v>3.1205560739748545E-3</c:v>
                </c:pt>
                <c:pt idx="1447">
                  <c:v>3.1063259642538747E-3</c:v>
                </c:pt>
                <c:pt idx="1448">
                  <c:v>3.1123770070149185E-3</c:v>
                </c:pt>
                <c:pt idx="1449">
                  <c:v>3.1117582353032713E-3</c:v>
                </c:pt>
                <c:pt idx="1450">
                  <c:v>3.1102566889744106E-3</c:v>
                </c:pt>
                <c:pt idx="1451">
                  <c:v>3.1087258362136223E-3</c:v>
                </c:pt>
                <c:pt idx="1452">
                  <c:v>3.1175216842550327E-3</c:v>
                </c:pt>
                <c:pt idx="1453">
                  <c:v>3.1075310592512551E-3</c:v>
                </c:pt>
                <c:pt idx="1454">
                  <c:v>3.084284555394186E-3</c:v>
                </c:pt>
                <c:pt idx="1455">
                  <c:v>3.0954238618163925E-3</c:v>
                </c:pt>
                <c:pt idx="1456">
                  <c:v>3.0954238618163925E-3</c:v>
                </c:pt>
                <c:pt idx="1457">
                  <c:v>3.0944827452169836E-3</c:v>
                </c:pt>
                <c:pt idx="1458">
                  <c:v>3.0927012517033745E-3</c:v>
                </c:pt>
                <c:pt idx="1459">
                  <c:v>3.1025756418414378E-3</c:v>
                </c:pt>
                <c:pt idx="1460">
                  <c:v>3.08124799281019E-3</c:v>
                </c:pt>
                <c:pt idx="1461">
                  <c:v>3.0872155141452046E-3</c:v>
                </c:pt>
                <c:pt idx="1462">
                  <c:v>3.0770226111329069E-3</c:v>
                </c:pt>
                <c:pt idx="1463">
                  <c:v>3.0793986861874074E-3</c:v>
                </c:pt>
                <c:pt idx="1464">
                  <c:v>3.0781900180505703E-3</c:v>
                </c:pt>
                <c:pt idx="1465">
                  <c:v>3.0826754965646579E-3</c:v>
                </c:pt>
                <c:pt idx="1466">
                  <c:v>3.0898225210053355E-3</c:v>
                </c:pt>
                <c:pt idx="1467">
                  <c:v>3.0524332516807711E-3</c:v>
                </c:pt>
                <c:pt idx="1468">
                  <c:v>3.0667665349866234E-3</c:v>
                </c:pt>
                <c:pt idx="1469">
                  <c:v>3.0667131184612902E-3</c:v>
                </c:pt>
                <c:pt idx="1470">
                  <c:v>3.0658074670700352E-3</c:v>
                </c:pt>
                <c:pt idx="1471">
                  <c:v>3.0693669867092677E-3</c:v>
                </c:pt>
                <c:pt idx="1472">
                  <c:v>3.0851865723675502E-3</c:v>
                </c:pt>
                <c:pt idx="1473">
                  <c:v>3.0460936860966428E-3</c:v>
                </c:pt>
                <c:pt idx="1474">
                  <c:v>3.0663441700591221E-3</c:v>
                </c:pt>
                <c:pt idx="1475">
                  <c:v>3.065658637356786E-3</c:v>
                </c:pt>
                <c:pt idx="1476">
                  <c:v>3.061509083382897E-3</c:v>
                </c:pt>
                <c:pt idx="1477">
                  <c:v>3.0525316284525776E-3</c:v>
                </c:pt>
                <c:pt idx="1478">
                  <c:v>3.0606026991297701E-3</c:v>
                </c:pt>
                <c:pt idx="1479">
                  <c:v>3.0631409101053728E-3</c:v>
                </c:pt>
                <c:pt idx="1480">
                  <c:v>3.0450737751307215E-3</c:v>
                </c:pt>
                <c:pt idx="1481">
                  <c:v>3.0455972336463077E-3</c:v>
                </c:pt>
                <c:pt idx="1482">
                  <c:v>3.0452958198928255E-3</c:v>
                </c:pt>
                <c:pt idx="1483">
                  <c:v>3.0395702511030547E-3</c:v>
                </c:pt>
                <c:pt idx="1484">
                  <c:v>3.0476179362236466E-3</c:v>
                </c:pt>
                <c:pt idx="1485">
                  <c:v>3.0601744792769512E-3</c:v>
                </c:pt>
                <c:pt idx="1486">
                  <c:v>3.0235870445208192E-3</c:v>
                </c:pt>
                <c:pt idx="1487">
                  <c:v>3.0367566606280178E-3</c:v>
                </c:pt>
                <c:pt idx="1488">
                  <c:v>3.0326425835543462E-3</c:v>
                </c:pt>
                <c:pt idx="1489">
                  <c:v>3.0254175451153052E-3</c:v>
                </c:pt>
                <c:pt idx="1490">
                  <c:v>3.0228151553132057E-3</c:v>
                </c:pt>
                <c:pt idx="1491">
                  <c:v>3.0354333775310357E-3</c:v>
                </c:pt>
                <c:pt idx="1492">
                  <c:v>3.0386285111759937E-3</c:v>
                </c:pt>
                <c:pt idx="1493">
                  <c:v>3.0150033779567354E-3</c:v>
                </c:pt>
                <c:pt idx="1494">
                  <c:v>3.0209038820659825E-3</c:v>
                </c:pt>
                <c:pt idx="1495">
                  <c:v>3.0151887671624146E-3</c:v>
                </c:pt>
                <c:pt idx="1496">
                  <c:v>3.0189753016656756E-3</c:v>
                </c:pt>
                <c:pt idx="1497">
                  <c:v>3.0198788677170876E-3</c:v>
                </c:pt>
                <c:pt idx="1498">
                  <c:v>3.0297134068146599E-3</c:v>
                </c:pt>
                <c:pt idx="1499">
                  <c:v>2.9880629272500303E-3</c:v>
                </c:pt>
                <c:pt idx="1500">
                  <c:v>3.0100773183845625E-3</c:v>
                </c:pt>
                <c:pt idx="1501">
                  <c:v>3.0046673309642859E-3</c:v>
                </c:pt>
                <c:pt idx="1502">
                  <c:v>3.0019631602745457E-3</c:v>
                </c:pt>
                <c:pt idx="1503">
                  <c:v>2.9981935593110902E-3</c:v>
                </c:pt>
                <c:pt idx="1504">
                  <c:v>3.0150662708925617E-3</c:v>
                </c:pt>
                <c:pt idx="1505">
                  <c:v>2.9837688022930305E-3</c:v>
                </c:pt>
                <c:pt idx="1506">
                  <c:v>3.0001606845237406E-3</c:v>
                </c:pt>
                <c:pt idx="1507">
                  <c:v>2.9977577626178536E-3</c:v>
                </c:pt>
                <c:pt idx="1508">
                  <c:v>2.9983584524824755E-3</c:v>
                </c:pt>
                <c:pt idx="1509">
                  <c:v>2.9956555612678519E-3</c:v>
                </c:pt>
                <c:pt idx="1510">
                  <c:v>2.9971570998247464E-3</c:v>
                </c:pt>
                <c:pt idx="1511">
                  <c:v>3.0005870069011098E-3</c:v>
                </c:pt>
                <c:pt idx="1512">
                  <c:v>2.9659796661388182E-3</c:v>
                </c:pt>
                <c:pt idx="1513">
                  <c:v>2.9800495825933419E-3</c:v>
                </c:pt>
                <c:pt idx="1514">
                  <c:v>2.9797496467132726E-3</c:v>
                </c:pt>
                <c:pt idx="1515">
                  <c:v>2.9719536838786124E-3</c:v>
                </c:pt>
                <c:pt idx="1516">
                  <c:v>2.9831830799500014E-3</c:v>
                </c:pt>
                <c:pt idx="1517">
                  <c:v>2.9821014803710897E-3</c:v>
                </c:pt>
                <c:pt idx="1518">
                  <c:v>2.9580851376306712E-3</c:v>
                </c:pt>
                <c:pt idx="1519">
                  <c:v>2.9625430461713686E-3</c:v>
                </c:pt>
                <c:pt idx="1520">
                  <c:v>2.9680574133914167E-3</c:v>
                </c:pt>
                <c:pt idx="1521">
                  <c:v>2.9675728758045972E-3</c:v>
                </c:pt>
                <c:pt idx="1522">
                  <c:v>2.9589533358339382E-3</c:v>
                </c:pt>
                <c:pt idx="1523">
                  <c:v>2.9706793930375092E-3</c:v>
                </c:pt>
                <c:pt idx="1524">
                  <c:v>2.9633732492461676E-3</c:v>
                </c:pt>
                <c:pt idx="1525">
                  <c:v>2.9603743258715567E-3</c:v>
                </c:pt>
                <c:pt idx="1526">
                  <c:v>2.9591749454345221E-3</c:v>
                </c:pt>
                <c:pt idx="1527">
                  <c:v>2.9521844105185741E-3</c:v>
                </c:pt>
                <c:pt idx="1528">
                  <c:v>2.9509872160486429E-3</c:v>
                </c:pt>
                <c:pt idx="1529">
                  <c:v>2.957076289363468E-3</c:v>
                </c:pt>
                <c:pt idx="1530">
                  <c:v>2.962352685157584E-3</c:v>
                </c:pt>
                <c:pt idx="1531">
                  <c:v>2.9312600782542258E-3</c:v>
                </c:pt>
                <c:pt idx="1532">
                  <c:v>2.9498834053810429E-3</c:v>
                </c:pt>
                <c:pt idx="1533">
                  <c:v>2.9465879642339063E-3</c:v>
                </c:pt>
                <c:pt idx="1534">
                  <c:v>2.9381241755205606E-3</c:v>
                </c:pt>
                <c:pt idx="1535">
                  <c:v>2.9450903058966618E-3</c:v>
                </c:pt>
                <c:pt idx="1536">
                  <c:v>2.9612766363881263E-3</c:v>
                </c:pt>
                <c:pt idx="1537">
                  <c:v>2.9254074150851339E-3</c:v>
                </c:pt>
                <c:pt idx="1538">
                  <c:v>2.9339388920127923E-3</c:v>
                </c:pt>
                <c:pt idx="1539">
                  <c:v>2.9303525543966963E-3</c:v>
                </c:pt>
                <c:pt idx="1540">
                  <c:v>2.9294561211329708E-3</c:v>
                </c:pt>
                <c:pt idx="1541">
                  <c:v>2.9231827803735465E-3</c:v>
                </c:pt>
                <c:pt idx="1542">
                  <c:v>2.9279622000101669E-3</c:v>
                </c:pt>
                <c:pt idx="1543">
                  <c:v>2.9404692000102439E-3</c:v>
                </c:pt>
                <c:pt idx="1544">
                  <c:v>2.9071639053373606E-3</c:v>
                </c:pt>
                <c:pt idx="1545">
                  <c:v>2.9223466124510579E-3</c:v>
                </c:pt>
                <c:pt idx="1546">
                  <c:v>2.915419887386919E-3</c:v>
                </c:pt>
                <c:pt idx="1547">
                  <c:v>2.9046280046368675E-3</c:v>
                </c:pt>
                <c:pt idx="1548">
                  <c:v>2.9199547982952691E-3</c:v>
                </c:pt>
                <c:pt idx="1549">
                  <c:v>2.9245272005433156E-3</c:v>
                </c:pt>
                <c:pt idx="1550">
                  <c:v>2.891052515399715E-3</c:v>
                </c:pt>
                <c:pt idx="1551">
                  <c:v>2.9058717797097958E-3</c:v>
                </c:pt>
                <c:pt idx="1552">
                  <c:v>2.9052752507931958E-3</c:v>
                </c:pt>
                <c:pt idx="1553">
                  <c:v>2.9005039837748116E-3</c:v>
                </c:pt>
                <c:pt idx="1554">
                  <c:v>2.9028894030159692E-3</c:v>
                </c:pt>
                <c:pt idx="1555">
                  <c:v>2.9143386571166283E-3</c:v>
                </c:pt>
                <c:pt idx="1556">
                  <c:v>2.8918253133442106E-3</c:v>
                </c:pt>
                <c:pt idx="1557">
                  <c:v>2.8900398737462742E-3</c:v>
                </c:pt>
                <c:pt idx="1558">
                  <c:v>2.893946289558357E-3</c:v>
                </c:pt>
                <c:pt idx="1559">
                  <c:v>2.891860429548975E-3</c:v>
                </c:pt>
                <c:pt idx="1560">
                  <c:v>2.8891790910288862E-3</c:v>
                </c:pt>
                <c:pt idx="1561">
                  <c:v>2.8960602772073359E-3</c:v>
                </c:pt>
                <c:pt idx="1562">
                  <c:v>2.9050573807084122E-3</c:v>
                </c:pt>
                <c:pt idx="1563">
                  <c:v>2.8613892659028529E-3</c:v>
                </c:pt>
                <c:pt idx="1564">
                  <c:v>2.8874091051174023E-3</c:v>
                </c:pt>
                <c:pt idx="1565">
                  <c:v>2.8844272473861998E-3</c:v>
                </c:pt>
                <c:pt idx="1566">
                  <c:v>2.8769709546283737E-3</c:v>
                </c:pt>
                <c:pt idx="1567">
                  <c:v>2.8871154096301874E-3</c:v>
                </c:pt>
                <c:pt idx="1568">
                  <c:v>2.8778638521649498E-3</c:v>
                </c:pt>
                <c:pt idx="1569">
                  <c:v>2.8591028855780871E-3</c:v>
                </c:pt>
                <c:pt idx="1570">
                  <c:v>2.8793547180459944E-3</c:v>
                </c:pt>
                <c:pt idx="1571">
                  <c:v>2.8742939330726656E-3</c:v>
                </c:pt>
                <c:pt idx="1572">
                  <c:v>2.8677478640526349E-3</c:v>
                </c:pt>
                <c:pt idx="1573">
                  <c:v>2.8656569157343055E-3</c:v>
                </c:pt>
                <c:pt idx="1574">
                  <c:v>2.8623962774984887E-3</c:v>
                </c:pt>
                <c:pt idx="1575">
                  <c:v>2.87545407873696E-3</c:v>
                </c:pt>
                <c:pt idx="1576">
                  <c:v>2.8457835770996265E-3</c:v>
                </c:pt>
                <c:pt idx="1577">
                  <c:v>2.8588283950379883E-3</c:v>
                </c:pt>
                <c:pt idx="1578">
                  <c:v>2.860894068055867E-3</c:v>
                </c:pt>
                <c:pt idx="1579">
                  <c:v>2.8567279773160622E-3</c:v>
                </c:pt>
                <c:pt idx="1580">
                  <c:v>2.8712338454821807E-3</c:v>
                </c:pt>
                <c:pt idx="1581">
                  <c:v>2.8608667022079763E-3</c:v>
                </c:pt>
                <c:pt idx="1582">
                  <c:v>2.8392724535827403E-3</c:v>
                </c:pt>
                <c:pt idx="1583">
                  <c:v>2.8437027002257936E-3</c:v>
                </c:pt>
                <c:pt idx="1584">
                  <c:v>2.850183903603155E-3</c:v>
                </c:pt>
                <c:pt idx="1585">
                  <c:v>2.8416010859240531E-3</c:v>
                </c:pt>
                <c:pt idx="1586">
                  <c:v>2.8386331223060795E-3</c:v>
                </c:pt>
                <c:pt idx="1587">
                  <c:v>2.8466157682773929E-3</c:v>
                </c:pt>
                <c:pt idx="1588">
                  <c:v>2.8545034642547687E-3</c:v>
                </c:pt>
                <c:pt idx="1589">
                  <c:v>2.8230238985034305E-3</c:v>
                </c:pt>
                <c:pt idx="1590">
                  <c:v>2.8379967334414011E-3</c:v>
                </c:pt>
                <c:pt idx="1591">
                  <c:v>2.8244781379961701E-3</c:v>
                </c:pt>
                <c:pt idx="1592">
                  <c:v>2.8297332189980273E-3</c:v>
                </c:pt>
                <c:pt idx="1593">
                  <c:v>2.8335891096138485E-3</c:v>
                </c:pt>
                <c:pt idx="1594">
                  <c:v>2.830571022605487E-3</c:v>
                </c:pt>
                <c:pt idx="1595">
                  <c:v>2.8074120620430747E-3</c:v>
                </c:pt>
                <c:pt idx="1596">
                  <c:v>2.8167474077257465E-3</c:v>
                </c:pt>
                <c:pt idx="1597">
                  <c:v>2.8255239129113372E-3</c:v>
                </c:pt>
                <c:pt idx="1598">
                  <c:v>2.8175796821636795E-3</c:v>
                </c:pt>
                <c:pt idx="1599">
                  <c:v>2.8175796821636795E-3</c:v>
                </c:pt>
                <c:pt idx="1600">
                  <c:v>2.8245619636329783E-3</c:v>
                </c:pt>
                <c:pt idx="1601">
                  <c:v>2.8096474674637905E-3</c:v>
                </c:pt>
                <c:pt idx="1602">
                  <c:v>2.8089900100054348E-3</c:v>
                </c:pt>
                <c:pt idx="1603">
                  <c:v>2.8136559335365258E-3</c:v>
                </c:pt>
                <c:pt idx="1604">
                  <c:v>2.8092081792389419E-3</c:v>
                </c:pt>
                <c:pt idx="1605">
                  <c:v>2.8030693448047503E-3</c:v>
                </c:pt>
                <c:pt idx="1606">
                  <c:v>2.8112836121609928E-3</c:v>
                </c:pt>
                <c:pt idx="1607">
                  <c:v>2.8036612921234611E-3</c:v>
                </c:pt>
                <c:pt idx="1608">
                  <c:v>2.7823937594867098E-3</c:v>
                </c:pt>
                <c:pt idx="1609">
                  <c:v>2.8007018203388616E-3</c:v>
                </c:pt>
                <c:pt idx="1610">
                  <c:v>2.8012059815138578E-3</c:v>
                </c:pt>
                <c:pt idx="1611">
                  <c:v>2.7936017881407698E-3</c:v>
                </c:pt>
                <c:pt idx="1612">
                  <c:v>2.796559671764428E-3</c:v>
                </c:pt>
                <c:pt idx="1613">
                  <c:v>2.8165211829642052E-3</c:v>
                </c:pt>
                <c:pt idx="1614">
                  <c:v>2.7787993840191873E-3</c:v>
                </c:pt>
                <c:pt idx="1615">
                  <c:v>2.7871894592982512E-3</c:v>
                </c:pt>
                <c:pt idx="1616">
                  <c:v>2.7926164088345E-3</c:v>
                </c:pt>
                <c:pt idx="1617">
                  <c:v>2.7876880047409975E-3</c:v>
                </c:pt>
                <c:pt idx="1618">
                  <c:v>2.7835499294395698E-3</c:v>
                </c:pt>
                <c:pt idx="1619">
                  <c:v>2.7879836311095127E-3</c:v>
                </c:pt>
                <c:pt idx="1620">
                  <c:v>2.7786300125985158E-3</c:v>
                </c:pt>
                <c:pt idx="1621">
                  <c:v>2.7740065489570585E-3</c:v>
                </c:pt>
                <c:pt idx="1622">
                  <c:v>2.7794131489196025E-3</c:v>
                </c:pt>
                <c:pt idx="1623">
                  <c:v>2.7800040383160109E-3</c:v>
                </c:pt>
                <c:pt idx="1624">
                  <c:v>2.773505707307485E-3</c:v>
                </c:pt>
                <c:pt idx="1625">
                  <c:v>2.7800040383160109E-3</c:v>
                </c:pt>
                <c:pt idx="1626">
                  <c:v>2.7775241097897428E-3</c:v>
                </c:pt>
                <c:pt idx="1627">
                  <c:v>2.7617389782070554E-3</c:v>
                </c:pt>
                <c:pt idx="1628">
                  <c:v>2.7717339895875662E-3</c:v>
                </c:pt>
                <c:pt idx="1629">
                  <c:v>2.773505707307485E-3</c:v>
                </c:pt>
                <c:pt idx="1630">
                  <c:v>2.7733841338699093E-3</c:v>
                </c:pt>
                <c:pt idx="1631">
                  <c:v>2.7635906436674577E-3</c:v>
                </c:pt>
                <c:pt idx="1632">
                  <c:v>2.7678960825485719E-3</c:v>
                </c:pt>
                <c:pt idx="1633">
                  <c:v>2.7808123991919127E-3</c:v>
                </c:pt>
                <c:pt idx="1634">
                  <c:v>2.766290044039642E-3</c:v>
                </c:pt>
                <c:pt idx="1635">
                  <c:v>2.7611086690620375E-3</c:v>
                </c:pt>
                <c:pt idx="1636">
                  <c:v>2.7557992118054497E-3</c:v>
                </c:pt>
                <c:pt idx="1637">
                  <c:v>2.7597904681051213E-3</c:v>
                </c:pt>
                <c:pt idx="1638">
                  <c:v>2.7565418773269658E-3</c:v>
                </c:pt>
                <c:pt idx="1639">
                  <c:v>2.7516711091012652E-3</c:v>
                </c:pt>
                <c:pt idx="1640">
                  <c:v>2.7310349671576277E-3</c:v>
                </c:pt>
                <c:pt idx="1641">
                  <c:v>2.7490180100833979E-3</c:v>
                </c:pt>
                <c:pt idx="1642">
                  <c:v>2.74636544406012E-3</c:v>
                </c:pt>
                <c:pt idx="1643">
                  <c:v>2.7443027055404066E-3</c:v>
                </c:pt>
                <c:pt idx="1644">
                  <c:v>2.7650525255729307E-3</c:v>
                </c:pt>
                <c:pt idx="1645">
                  <c:v>2.7531357585801738E-3</c:v>
                </c:pt>
                <c:pt idx="1646">
                  <c:v>2.7356217708618884E-3</c:v>
                </c:pt>
                <c:pt idx="1647">
                  <c:v>2.7392945391949146E-3</c:v>
                </c:pt>
                <c:pt idx="1648">
                  <c:v>2.7334050106853675E-3</c:v>
                </c:pt>
                <c:pt idx="1649">
                  <c:v>2.7331106032439257E-3</c:v>
                </c:pt>
                <c:pt idx="1650">
                  <c:v>2.7269295639115736E-3</c:v>
                </c:pt>
                <c:pt idx="1651">
                  <c:v>2.7334050106853675E-3</c:v>
                </c:pt>
                <c:pt idx="1652">
                  <c:v>2.7378809932823048E-3</c:v>
                </c:pt>
                <c:pt idx="1653">
                  <c:v>2.7087930114297449E-3</c:v>
                </c:pt>
                <c:pt idx="1654">
                  <c:v>2.7255727100529191E-3</c:v>
                </c:pt>
                <c:pt idx="1655">
                  <c:v>2.7216338341276886E-3</c:v>
                </c:pt>
                <c:pt idx="1656">
                  <c:v>2.7163402296966118E-3</c:v>
                </c:pt>
                <c:pt idx="1657">
                  <c:v>2.7204572939600389E-3</c:v>
                </c:pt>
                <c:pt idx="1658">
                  <c:v>2.7199765120524706E-3</c:v>
                </c:pt>
                <c:pt idx="1659">
                  <c:v>2.7045425006044527E-3</c:v>
                </c:pt>
                <c:pt idx="1660">
                  <c:v>2.7131062949398875E-3</c:v>
                </c:pt>
                <c:pt idx="1661">
                  <c:v>2.71457616696575E-3</c:v>
                </c:pt>
                <c:pt idx="1662">
                  <c:v>2.7134996648014321E-3</c:v>
                </c:pt>
                <c:pt idx="1663">
                  <c:v>2.7330224398606387E-3</c:v>
                </c:pt>
                <c:pt idx="1664">
                  <c:v>2.7122244503665779E-3</c:v>
                </c:pt>
                <c:pt idx="1665">
                  <c:v>2.7203672851129727E-3</c:v>
                </c:pt>
                <c:pt idx="1666">
                  <c:v>2.6996850712337961E-3</c:v>
                </c:pt>
                <c:pt idx="1667">
                  <c:v>2.7137939980440618E-3</c:v>
                </c:pt>
                <c:pt idx="1668">
                  <c:v>2.704290502346181E-3</c:v>
                </c:pt>
                <c:pt idx="1669">
                  <c:v>2.7048780384766077E-3</c:v>
                </c:pt>
                <c:pt idx="1670">
                  <c:v>2.7105566931781172E-3</c:v>
                </c:pt>
                <c:pt idx="1671">
                  <c:v>2.7217076978687397E-3</c:v>
                </c:pt>
                <c:pt idx="1672">
                  <c:v>2.7055551464812938E-3</c:v>
                </c:pt>
                <c:pt idx="1673">
                  <c:v>2.7019406196790198E-3</c:v>
                </c:pt>
                <c:pt idx="1674">
                  <c:v>2.703496236740717E-3</c:v>
                </c:pt>
                <c:pt idx="1675">
                  <c:v>2.7032021329925692E-3</c:v>
                </c:pt>
                <c:pt idx="1676">
                  <c:v>2.6984973640868473E-3</c:v>
                </c:pt>
                <c:pt idx="1677">
                  <c:v>2.7017317125430616E-3</c:v>
                </c:pt>
                <c:pt idx="1678">
                  <c:v>2.6928387798133896E-3</c:v>
                </c:pt>
                <c:pt idx="1679">
                  <c:v>2.6856318292568129E-3</c:v>
                </c:pt>
                <c:pt idx="1680">
                  <c:v>2.6913713297404569E-3</c:v>
                </c:pt>
                <c:pt idx="1681">
                  <c:v>2.6958516684578455E-3</c:v>
                </c:pt>
                <c:pt idx="1682">
                  <c:v>2.684036530272793E-3</c:v>
                </c:pt>
                <c:pt idx="1683">
                  <c:v>2.6925452767231303E-3</c:v>
                </c:pt>
                <c:pt idx="1684">
                  <c:v>2.7057983147428305E-3</c:v>
                </c:pt>
                <c:pt idx="1685">
                  <c:v>2.6685025393391711E-3</c:v>
                </c:pt>
                <c:pt idx="1686">
                  <c:v>2.6852741878780595E-3</c:v>
                </c:pt>
                <c:pt idx="1687">
                  <c:v>2.6813970019962255E-3</c:v>
                </c:pt>
                <c:pt idx="1688">
                  <c:v>2.6761195320158873E-3</c:v>
                </c:pt>
                <c:pt idx="1689">
                  <c:v>2.6808105119899496E-3</c:v>
                </c:pt>
                <c:pt idx="1690">
                  <c:v>2.6856211307271782E-3</c:v>
                </c:pt>
                <c:pt idx="1691">
                  <c:v>2.6835627860406306E-3</c:v>
                </c:pt>
                <c:pt idx="1692">
                  <c:v>2.6726023934246501E-3</c:v>
                </c:pt>
                <c:pt idx="1693">
                  <c:v>2.6731885179474726E-3</c:v>
                </c:pt>
                <c:pt idx="1694">
                  <c:v>2.6676213883051279E-3</c:v>
                </c:pt>
                <c:pt idx="1695">
                  <c:v>2.6729445051814501E-3</c:v>
                </c:pt>
                <c:pt idx="1696">
                  <c:v>2.6738248145750242E-3</c:v>
                </c:pt>
                <c:pt idx="1697">
                  <c:v>2.6797754670195464E-3</c:v>
                </c:pt>
                <c:pt idx="1698">
                  <c:v>2.6513830371063664E-3</c:v>
                </c:pt>
                <c:pt idx="1699">
                  <c:v>2.6629351046593801E-3</c:v>
                </c:pt>
                <c:pt idx="1700">
                  <c:v>2.6588359748681355E-3</c:v>
                </c:pt>
                <c:pt idx="1701">
                  <c:v>2.6573723093409655E-3</c:v>
                </c:pt>
                <c:pt idx="1702">
                  <c:v>2.6638514153003901E-3</c:v>
                </c:pt>
                <c:pt idx="1703">
                  <c:v>2.6647584965277847E-3</c:v>
                </c:pt>
                <c:pt idx="1704">
                  <c:v>2.6358939395630097E-3</c:v>
                </c:pt>
                <c:pt idx="1705">
                  <c:v>2.6512266915617155E-3</c:v>
                </c:pt>
                <c:pt idx="1706">
                  <c:v>2.6480087038598921E-3</c:v>
                </c:pt>
                <c:pt idx="1707">
                  <c:v>2.6503699949071676E-3</c:v>
                </c:pt>
                <c:pt idx="1708">
                  <c:v>2.643329399468789E-3</c:v>
                </c:pt>
                <c:pt idx="1709">
                  <c:v>2.6483196832420377E-3</c:v>
                </c:pt>
                <c:pt idx="1710">
                  <c:v>2.6562458902639799E-3</c:v>
                </c:pt>
                <c:pt idx="1711">
                  <c:v>2.630442958593715E-3</c:v>
                </c:pt>
                <c:pt idx="1712">
                  <c:v>2.6389508924334251E-3</c:v>
                </c:pt>
                <c:pt idx="1713">
                  <c:v>2.6339757829430517E-3</c:v>
                </c:pt>
                <c:pt idx="1714">
                  <c:v>2.6249199778048721E-3</c:v>
                </c:pt>
                <c:pt idx="1715">
                  <c:v>2.6424631457673819E-3</c:v>
                </c:pt>
                <c:pt idx="1716">
                  <c:v>2.6398104204694971E-3</c:v>
                </c:pt>
                <c:pt idx="1717">
                  <c:v>2.6068235995391742E-3</c:v>
                </c:pt>
                <c:pt idx="1718">
                  <c:v>2.6249208089388822E-3</c:v>
                </c:pt>
                <c:pt idx="1719">
                  <c:v>2.6240448521152458E-3</c:v>
                </c:pt>
                <c:pt idx="1720">
                  <c:v>2.62169464264692E-3</c:v>
                </c:pt>
                <c:pt idx="1721">
                  <c:v>2.6220011799019905E-3</c:v>
                </c:pt>
                <c:pt idx="1722">
                  <c:v>2.6342033658001219E-3</c:v>
                </c:pt>
                <c:pt idx="1723">
                  <c:v>2.6068615055357676E-3</c:v>
                </c:pt>
                <c:pt idx="1724">
                  <c:v>2.6210833075535956E-3</c:v>
                </c:pt>
                <c:pt idx="1725">
                  <c:v>2.6167266990094291E-3</c:v>
                </c:pt>
                <c:pt idx="1726">
                  <c:v>2.6106208217360474E-3</c:v>
                </c:pt>
                <c:pt idx="1727">
                  <c:v>2.619873154707885E-3</c:v>
                </c:pt>
                <c:pt idx="1728">
                  <c:v>2.6056632367233651E-3</c:v>
                </c:pt>
                <c:pt idx="1729">
                  <c:v>2.609424305887753E-3</c:v>
                </c:pt>
                <c:pt idx="1730">
                  <c:v>2.5906022274709895E-3</c:v>
                </c:pt>
                <c:pt idx="1731">
                  <c:v>2.604752901074594E-3</c:v>
                </c:pt>
                <c:pt idx="1732">
                  <c:v>2.598084666260333E-3</c:v>
                </c:pt>
                <c:pt idx="1733">
                  <c:v>2.5922579721496795E-3</c:v>
                </c:pt>
                <c:pt idx="1734">
                  <c:v>2.6006667826929133E-3</c:v>
                </c:pt>
                <c:pt idx="1735">
                  <c:v>2.5945883394403813E-3</c:v>
                </c:pt>
                <c:pt idx="1736">
                  <c:v>2.6000302697811121E-3</c:v>
                </c:pt>
                <c:pt idx="1737">
                  <c:v>2.5916754449682132E-3</c:v>
                </c:pt>
                <c:pt idx="1738">
                  <c:v>2.5893455947555463E-3</c:v>
                </c:pt>
                <c:pt idx="1739">
                  <c:v>2.5849782401358074E-3</c:v>
                </c:pt>
                <c:pt idx="1740">
                  <c:v>2.5919150887790993E-3</c:v>
                </c:pt>
                <c:pt idx="1741">
                  <c:v>2.6042843980202267E-3</c:v>
                </c:pt>
                <c:pt idx="1742">
                  <c:v>2.5979184054599875E-3</c:v>
                </c:pt>
                <c:pt idx="1743">
                  <c:v>2.5671589251689939E-3</c:v>
                </c:pt>
                <c:pt idx="1744">
                  <c:v>2.5826495785497027E-3</c:v>
                </c:pt>
                <c:pt idx="1745">
                  <c:v>2.5837520953002359E-3</c:v>
                </c:pt>
                <c:pt idx="1746">
                  <c:v>2.579157360927644E-3</c:v>
                </c:pt>
                <c:pt idx="1747">
                  <c:v>2.580030328189418E-3</c:v>
                </c:pt>
                <c:pt idx="1748">
                  <c:v>2.5928626793651033E-3</c:v>
                </c:pt>
                <c:pt idx="1749">
                  <c:v>2.5624886659132724E-3</c:v>
                </c:pt>
                <c:pt idx="1750">
                  <c:v>2.5745025164008568E-3</c:v>
                </c:pt>
                <c:pt idx="1751">
                  <c:v>2.5758854372383423E-3</c:v>
                </c:pt>
                <c:pt idx="1752">
                  <c:v>2.5747204069548916E-3</c:v>
                </c:pt>
                <c:pt idx="1753">
                  <c:v>2.5692677901431198E-3</c:v>
                </c:pt>
                <c:pt idx="1754">
                  <c:v>2.5701400994343699E-3</c:v>
                </c:pt>
                <c:pt idx="1755">
                  <c:v>2.5746360187477542E-3</c:v>
                </c:pt>
                <c:pt idx="1756">
                  <c:v>2.5626588061799975E-3</c:v>
                </c:pt>
                <c:pt idx="1757">
                  <c:v>2.5677323946022186E-3</c:v>
                </c:pt>
                <c:pt idx="1758">
                  <c:v>2.5625820127197279E-3</c:v>
                </c:pt>
                <c:pt idx="1759">
                  <c:v>2.5654038832399048E-3</c:v>
                </c:pt>
                <c:pt idx="1760">
                  <c:v>2.5805734102537351E-3</c:v>
                </c:pt>
                <c:pt idx="1761">
                  <c:v>2.5624938246102077E-3</c:v>
                </c:pt>
                <c:pt idx="1762">
                  <c:v>2.5517131067302424E-3</c:v>
                </c:pt>
                <c:pt idx="1763">
                  <c:v>2.5556091824532248E-3</c:v>
                </c:pt>
                <c:pt idx="1764">
                  <c:v>2.5561901099948555E-3</c:v>
                </c:pt>
                <c:pt idx="1765">
                  <c:v>2.5500916546788346E-3</c:v>
                </c:pt>
                <c:pt idx="1766">
                  <c:v>2.5601662420311985E-3</c:v>
                </c:pt>
                <c:pt idx="1767">
                  <c:v>2.5656661001472437E-3</c:v>
                </c:pt>
                <c:pt idx="1768">
                  <c:v>2.5399257135198436E-3</c:v>
                </c:pt>
                <c:pt idx="1769">
                  <c:v>2.5471886255112948E-3</c:v>
                </c:pt>
                <c:pt idx="1770">
                  <c:v>2.5500916546788346E-3</c:v>
                </c:pt>
                <c:pt idx="1771">
                  <c:v>2.5460275939090003E-3</c:v>
                </c:pt>
                <c:pt idx="1772">
                  <c:v>2.5457373520829628E-3</c:v>
                </c:pt>
                <c:pt idx="1773">
                  <c:v>2.5494065380876787E-3</c:v>
                </c:pt>
                <c:pt idx="1774">
                  <c:v>2.5527837022082623E-3</c:v>
                </c:pt>
                <c:pt idx="1775">
                  <c:v>2.5343460395703225E-3</c:v>
                </c:pt>
                <c:pt idx="1776">
                  <c:v>2.5431254649454166E-3</c:v>
                </c:pt>
                <c:pt idx="1777">
                  <c:v>2.5433036012451624E-3</c:v>
                </c:pt>
                <c:pt idx="1778">
                  <c:v>2.5421414588794149E-3</c:v>
                </c:pt>
                <c:pt idx="1779">
                  <c:v>2.5405140984325275E-3</c:v>
                </c:pt>
                <c:pt idx="1780">
                  <c:v>2.5497463133419473E-3</c:v>
                </c:pt>
                <c:pt idx="1781">
                  <c:v>2.5177893176852079E-3</c:v>
                </c:pt>
                <c:pt idx="1782">
                  <c:v>2.5403984383413612E-3</c:v>
                </c:pt>
                <c:pt idx="1783">
                  <c:v>2.5326831210856419E-3</c:v>
                </c:pt>
                <c:pt idx="1784">
                  <c:v>2.5366226882001055E-3</c:v>
                </c:pt>
                <c:pt idx="1785">
                  <c:v>2.5306536318228075E-3</c:v>
                </c:pt>
                <c:pt idx="1786">
                  <c:v>2.5335529984907689E-3</c:v>
                </c:pt>
                <c:pt idx="1787">
                  <c:v>2.5431908717121832E-3</c:v>
                </c:pt>
                <c:pt idx="1788">
                  <c:v>2.5286244570562276E-3</c:v>
                </c:pt>
                <c:pt idx="1789">
                  <c:v>2.5217974357171894E-3</c:v>
                </c:pt>
                <c:pt idx="1790">
                  <c:v>2.5296549270246733E-3</c:v>
                </c:pt>
                <c:pt idx="1791">
                  <c:v>2.5232710635572828E-3</c:v>
                </c:pt>
                <c:pt idx="1792">
                  <c:v>2.5265955967128059E-3</c:v>
                </c:pt>
                <c:pt idx="1793">
                  <c:v>2.5302357363403143E-3</c:v>
                </c:pt>
                <c:pt idx="1794">
                  <c:v>2.5075957394357874E-3</c:v>
                </c:pt>
                <c:pt idx="1795">
                  <c:v>2.5152976987219129E-3</c:v>
                </c:pt>
                <c:pt idx="1796">
                  <c:v>2.5155872666269524E-3</c:v>
                </c:pt>
                <c:pt idx="1797">
                  <c:v>2.5121128745821965E-3</c:v>
                </c:pt>
                <c:pt idx="1798">
                  <c:v>2.5160204448526863E-3</c:v>
                </c:pt>
                <c:pt idx="1799">
                  <c:v>2.5032924813384069E-3</c:v>
                </c:pt>
                <c:pt idx="1800">
                  <c:v>2.5152825197425678E-3</c:v>
                </c:pt>
                <c:pt idx="1801">
                  <c:v>2.5034309286086514E-3</c:v>
                </c:pt>
                <c:pt idx="1802">
                  <c:v>2.5037202340006505E-3</c:v>
                </c:pt>
                <c:pt idx="1803">
                  <c:v>2.5015312315538464E-3</c:v>
                </c:pt>
                <c:pt idx="1804">
                  <c:v>2.498224525455795E-3</c:v>
                </c:pt>
                <c:pt idx="1805">
                  <c:v>2.5086074998110159E-3</c:v>
                </c:pt>
                <c:pt idx="1806">
                  <c:v>2.5123135422749493E-3</c:v>
                </c:pt>
                <c:pt idx="1807">
                  <c:v>2.4900082180877524E-3</c:v>
                </c:pt>
                <c:pt idx="1808">
                  <c:v>2.4980562036513582E-3</c:v>
                </c:pt>
                <c:pt idx="1809">
                  <c:v>2.4895517902812267E-3</c:v>
                </c:pt>
                <c:pt idx="1810">
                  <c:v>2.4878179333462547E-3</c:v>
                </c:pt>
                <c:pt idx="1811">
                  <c:v>2.4889738124193512E-3</c:v>
                </c:pt>
                <c:pt idx="1812">
                  <c:v>2.5012619254448764E-3</c:v>
                </c:pt>
                <c:pt idx="1813">
                  <c:v>2.4740305584206894E-3</c:v>
                </c:pt>
                <c:pt idx="1814">
                  <c:v>2.4864794327594921E-3</c:v>
                </c:pt>
                <c:pt idx="1815">
                  <c:v>2.4779970857616656E-3</c:v>
                </c:pt>
                <c:pt idx="1816">
                  <c:v>2.4797296403840266E-3</c:v>
                </c:pt>
                <c:pt idx="1817">
                  <c:v>2.4775144714794983E-3</c:v>
                </c:pt>
                <c:pt idx="1818">
                  <c:v>2.4788633343615471E-3</c:v>
                </c:pt>
                <c:pt idx="1819">
                  <c:v>2.4769362976995988E-3</c:v>
                </c:pt>
                <c:pt idx="1820">
                  <c:v>2.4668344363260441E-3</c:v>
                </c:pt>
                <c:pt idx="1821">
                  <c:v>2.4763581494636161E-3</c:v>
                </c:pt>
                <c:pt idx="1822">
                  <c:v>2.4778035679489463E-3</c:v>
                </c:pt>
                <c:pt idx="1823">
                  <c:v>2.4743348317715803E-3</c:v>
                </c:pt>
                <c:pt idx="1824">
                  <c:v>2.475687370184599E-3</c:v>
                </c:pt>
                <c:pt idx="1825">
                  <c:v>2.4794114627263819E-3</c:v>
                </c:pt>
                <c:pt idx="1826">
                  <c:v>2.4473799692623639E-3</c:v>
                </c:pt>
                <c:pt idx="1827">
                  <c:v>2.4548413829253656E-3</c:v>
                </c:pt>
                <c:pt idx="1828">
                  <c:v>2.4539778179276618E-3</c:v>
                </c:pt>
                <c:pt idx="1829">
                  <c:v>2.4537654153812885E-3</c:v>
                </c:pt>
                <c:pt idx="1830">
                  <c:v>2.4627790152329551E-3</c:v>
                </c:pt>
                <c:pt idx="1831">
                  <c:v>2.464636762605913E-3</c:v>
                </c:pt>
                <c:pt idx="1832">
                  <c:v>2.4482221793132499E-3</c:v>
                </c:pt>
                <c:pt idx="1833">
                  <c:v>2.4439071175213333E-3</c:v>
                </c:pt>
                <c:pt idx="1834">
                  <c:v>2.4518104384029528E-3</c:v>
                </c:pt>
                <c:pt idx="1835">
                  <c:v>2.4445461173757928E-3</c:v>
                </c:pt>
                <c:pt idx="1836">
                  <c:v>2.4408026368441292E-3</c:v>
                </c:pt>
                <c:pt idx="1837">
                  <c:v>2.4492139647543654E-3</c:v>
                </c:pt>
                <c:pt idx="1838">
                  <c:v>2.4536389715737517E-3</c:v>
                </c:pt>
                <c:pt idx="1839">
                  <c:v>2.4236133090336123E-3</c:v>
                </c:pt>
                <c:pt idx="1840">
                  <c:v>2.4376359149370502E-3</c:v>
                </c:pt>
                <c:pt idx="1841">
                  <c:v>2.4312578395020643E-3</c:v>
                </c:pt>
                <c:pt idx="1842">
                  <c:v>2.4344699613974784E-3</c:v>
                </c:pt>
                <c:pt idx="1843">
                  <c:v>2.4313047759457972E-3</c:v>
                </c:pt>
                <c:pt idx="1844">
                  <c:v>2.433318896014623E-3</c:v>
                </c:pt>
                <c:pt idx="1845">
                  <c:v>2.429866309123696E-3</c:v>
                </c:pt>
                <c:pt idx="1846">
                  <c:v>2.4295786347935384E-3</c:v>
                </c:pt>
                <c:pt idx="1847">
                  <c:v>2.428428000913454E-3</c:v>
                </c:pt>
                <c:pt idx="1848">
                  <c:v>2.4275650921100895E-3</c:v>
                </c:pt>
                <c:pt idx="1849">
                  <c:v>2.4221013284325835E-3</c:v>
                </c:pt>
                <c:pt idx="1850">
                  <c:v>2.4275650921100895E-3</c:v>
                </c:pt>
                <c:pt idx="1851">
                  <c:v>2.4386181161222369E-3</c:v>
                </c:pt>
                <c:pt idx="1852">
                  <c:v>2.4119433632362242E-3</c:v>
                </c:pt>
                <c:pt idx="1853">
                  <c:v>2.4212388381222201E-3</c:v>
                </c:pt>
                <c:pt idx="1854">
                  <c:v>2.4195140286267505E-3</c:v>
                </c:pt>
                <c:pt idx="1855">
                  <c:v>2.415490360228552E-3</c:v>
                </c:pt>
                <c:pt idx="1856">
                  <c:v>2.4235654617132032E-3</c:v>
                </c:pt>
                <c:pt idx="1857">
                  <c:v>2.4279170414516871E-3</c:v>
                </c:pt>
                <c:pt idx="1858">
                  <c:v>2.4065435567798346E-3</c:v>
                </c:pt>
                <c:pt idx="1859">
                  <c:v>2.412042489726048E-3</c:v>
                </c:pt>
                <c:pt idx="1860">
                  <c:v>2.4103188963972952E-3</c:v>
                </c:pt>
                <c:pt idx="1861">
                  <c:v>2.4100316529995073E-3</c:v>
                </c:pt>
                <c:pt idx="1862">
                  <c:v>2.4103188963972952E-3</c:v>
                </c:pt>
                <c:pt idx="1863">
                  <c:v>2.4137804367956039E-3</c:v>
                </c:pt>
                <c:pt idx="1864">
                  <c:v>2.4065852259073433E-3</c:v>
                </c:pt>
                <c:pt idx="1865">
                  <c:v>2.4060109099868026E-3</c:v>
                </c:pt>
                <c:pt idx="1866">
                  <c:v>2.4083155272836033E-3</c:v>
                </c:pt>
                <c:pt idx="1867">
                  <c:v>2.4106158368501543E-3</c:v>
                </c:pt>
                <c:pt idx="1868">
                  <c:v>2.397399207243427E-3</c:v>
                </c:pt>
                <c:pt idx="1869">
                  <c:v>2.407740406729177E-3</c:v>
                </c:pt>
                <c:pt idx="1870">
                  <c:v>2.4134707841895701E-3</c:v>
                </c:pt>
                <c:pt idx="1871">
                  <c:v>2.3827678502959838E-3</c:v>
                </c:pt>
                <c:pt idx="1872">
                  <c:v>2.3953906286898093E-3</c:v>
                </c:pt>
                <c:pt idx="1873">
                  <c:v>2.3945299041041881E-3</c:v>
                </c:pt>
                <c:pt idx="1874">
                  <c:v>2.3976630901615579E-3</c:v>
                </c:pt>
                <c:pt idx="1875">
                  <c:v>2.3962433152018067E-3</c:v>
                </c:pt>
                <c:pt idx="1876">
                  <c:v>2.3859364529916706E-3</c:v>
                </c:pt>
                <c:pt idx="1877">
                  <c:v>2.3879329044983058E-3</c:v>
                </c:pt>
                <c:pt idx="1878">
                  <c:v>2.3825007641923943E-3</c:v>
                </c:pt>
                <c:pt idx="1879">
                  <c:v>2.3896370724120252E-3</c:v>
                </c:pt>
                <c:pt idx="1880">
                  <c:v>2.3833456574792193E-3</c:v>
                </c:pt>
                <c:pt idx="1881">
                  <c:v>2.3819124741320894E-3</c:v>
                </c:pt>
                <c:pt idx="1882">
                  <c:v>2.3833456574792193E-3</c:v>
                </c:pt>
                <c:pt idx="1883">
                  <c:v>2.39702106015411E-3</c:v>
                </c:pt>
                <c:pt idx="1884">
                  <c:v>2.3673743916579142E-3</c:v>
                </c:pt>
                <c:pt idx="1885">
                  <c:v>2.3821731729457285E-3</c:v>
                </c:pt>
                <c:pt idx="1886">
                  <c:v>2.3704829984783665E-3</c:v>
                </c:pt>
                <c:pt idx="1887">
                  <c:v>2.3718846059312261E-3</c:v>
                </c:pt>
                <c:pt idx="1888">
                  <c:v>2.3784428247667468E-3</c:v>
                </c:pt>
                <c:pt idx="1889">
                  <c:v>2.3889480517091223E-3</c:v>
                </c:pt>
                <c:pt idx="1890">
                  <c:v>2.3630782456755652E-3</c:v>
                </c:pt>
                <c:pt idx="1891">
                  <c:v>2.3713118181597258E-3</c:v>
                </c:pt>
                <c:pt idx="1892">
                  <c:v>2.3681619359541581E-3</c:v>
                </c:pt>
                <c:pt idx="1893">
                  <c:v>2.3732794888400616E-3</c:v>
                </c:pt>
                <c:pt idx="1894">
                  <c:v>2.3698384008364729E-3</c:v>
                </c:pt>
                <c:pt idx="1895">
                  <c:v>2.3784428247667468E-3</c:v>
                </c:pt>
                <c:pt idx="1896">
                  <c:v>2.3786376072849422E-3</c:v>
                </c:pt>
                <c:pt idx="1897">
                  <c:v>2.3625073026564492E-3</c:v>
                </c:pt>
                <c:pt idx="1898">
                  <c:v>2.3712720770956638E-3</c:v>
                </c:pt>
                <c:pt idx="1899">
                  <c:v>2.3670513911015403E-3</c:v>
                </c:pt>
                <c:pt idx="1900">
                  <c:v>2.364726570150918E-3</c:v>
                </c:pt>
                <c:pt idx="1901">
                  <c:v>2.3709853292267682E-3</c:v>
                </c:pt>
                <c:pt idx="1902">
                  <c:v>2.3722412059664372E-3</c:v>
                </c:pt>
                <c:pt idx="1903">
                  <c:v>2.3471404312672252E-3</c:v>
                </c:pt>
                <c:pt idx="1904">
                  <c:v>2.358088201510347E-3</c:v>
                </c:pt>
                <c:pt idx="1905">
                  <c:v>2.3595205854168451E-3</c:v>
                </c:pt>
                <c:pt idx="1906">
                  <c:v>2.3549375112246851E-3</c:v>
                </c:pt>
                <c:pt idx="1907">
                  <c:v>2.3538538922790874E-3</c:v>
                </c:pt>
                <c:pt idx="1908">
                  <c:v>2.3521379841315794E-3</c:v>
                </c:pt>
                <c:pt idx="1909">
                  <c:v>2.3529959099068288E-3</c:v>
                </c:pt>
                <c:pt idx="1910">
                  <c:v>2.3450534533083897E-3</c:v>
                </c:pt>
                <c:pt idx="1911">
                  <c:v>2.3501363773906925E-3</c:v>
                </c:pt>
                <c:pt idx="1912">
                  <c:v>2.3469916177037468E-3</c:v>
                </c:pt>
                <c:pt idx="1913">
                  <c:v>2.3509286437250116E-3</c:v>
                </c:pt>
                <c:pt idx="1914">
                  <c:v>2.3520739085305846E-3</c:v>
                </c:pt>
                <c:pt idx="1915">
                  <c:v>2.3613068918461495E-3</c:v>
                </c:pt>
                <c:pt idx="1916">
                  <c:v>2.3264691536782219E-3</c:v>
                </c:pt>
                <c:pt idx="1917">
                  <c:v>2.3449908029160634E-3</c:v>
                </c:pt>
                <c:pt idx="1918">
                  <c:v>2.3418472873577155E-3</c:v>
                </c:pt>
                <c:pt idx="1919">
                  <c:v>2.3398472640533134E-3</c:v>
                </c:pt>
                <c:pt idx="1920">
                  <c:v>2.3427045344054319E-3</c:v>
                </c:pt>
                <c:pt idx="1921">
                  <c:v>2.3524883883020349E-3</c:v>
                </c:pt>
                <c:pt idx="1922">
                  <c:v>2.3339258421616162E-3</c:v>
                </c:pt>
                <c:pt idx="1923">
                  <c:v>2.3392758853378139E-3</c:v>
                </c:pt>
                <c:pt idx="1924">
                  <c:v>2.3347057595947372E-3</c:v>
                </c:pt>
                <c:pt idx="1925">
                  <c:v>2.3400536489556621E-3</c:v>
                </c:pt>
                <c:pt idx="1926">
                  <c:v>2.3315647300797024E-3</c:v>
                </c:pt>
                <c:pt idx="1927">
                  <c:v>2.3367049918854091E-3</c:v>
                </c:pt>
                <c:pt idx="1928">
                  <c:v>2.3418712382249724E-3</c:v>
                </c:pt>
                <c:pt idx="1929">
                  <c:v>2.3170578134277223E-3</c:v>
                </c:pt>
                <c:pt idx="1930">
                  <c:v>2.3287099073773495E-3</c:v>
                </c:pt>
                <c:pt idx="1931">
                  <c:v>2.3337617490434169E-3</c:v>
                </c:pt>
                <c:pt idx="1932">
                  <c:v>2.3289019088979716E-3</c:v>
                </c:pt>
                <c:pt idx="1933">
                  <c:v>2.3312792195842621E-3</c:v>
                </c:pt>
                <c:pt idx="1934">
                  <c:v>2.3367092582711967E-3</c:v>
                </c:pt>
                <c:pt idx="1935">
                  <c:v>2.3269973147751915E-3</c:v>
                </c:pt>
                <c:pt idx="1936">
                  <c:v>2.323858147857787E-3</c:v>
                </c:pt>
                <c:pt idx="1937">
                  <c:v>2.323287471721309E-3</c:v>
                </c:pt>
                <c:pt idx="1938">
                  <c:v>2.3201492010193406E-3</c:v>
                </c:pt>
                <c:pt idx="1939">
                  <c:v>2.3215755937140881E-3</c:v>
                </c:pt>
                <c:pt idx="1940">
                  <c:v>2.3269013256791292E-3</c:v>
                </c:pt>
                <c:pt idx="1941">
                  <c:v>2.3226153972169023E-3</c:v>
                </c:pt>
                <c:pt idx="1942">
                  <c:v>2.3172968854613205E-3</c:v>
                </c:pt>
                <c:pt idx="1943">
                  <c:v>2.3178672984647208E-3</c:v>
                </c:pt>
                <c:pt idx="1944">
                  <c:v>2.3191876708170472E-3</c:v>
                </c:pt>
                <c:pt idx="1945">
                  <c:v>2.3157608474703517E-3</c:v>
                </c:pt>
                <c:pt idx="1946">
                  <c:v>2.3200445177418349E-3</c:v>
                </c:pt>
                <c:pt idx="1947">
                  <c:v>2.3282717847874688E-3</c:v>
                </c:pt>
                <c:pt idx="1948">
                  <c:v>2.3002396607405182E-3</c:v>
                </c:pt>
                <c:pt idx="1949">
                  <c:v>2.309883795439492E-3</c:v>
                </c:pt>
                <c:pt idx="1950">
                  <c:v>2.311478587661904E-3</c:v>
                </c:pt>
                <c:pt idx="1951">
                  <c:v>2.3000312320328687E-3</c:v>
                </c:pt>
                <c:pt idx="1952">
                  <c:v>2.3064637961684037E-3</c:v>
                </c:pt>
                <c:pt idx="1953">
                  <c:v>2.3157954684597535E-3</c:v>
                </c:pt>
                <c:pt idx="1954">
                  <c:v>2.3019051981692531E-3</c:v>
                </c:pt>
                <c:pt idx="1955">
                  <c:v>2.2947440101439356E-3</c:v>
                </c:pt>
                <c:pt idx="1956">
                  <c:v>2.2987720904545546E-3</c:v>
                </c:pt>
                <c:pt idx="1957">
                  <c:v>2.2979177377794148E-3</c:v>
                </c:pt>
                <c:pt idx="1958">
                  <c:v>2.2945008894057831E-3</c:v>
                </c:pt>
                <c:pt idx="1959">
                  <c:v>2.2967786883599829E-3</c:v>
                </c:pt>
                <c:pt idx="1960">
                  <c:v>2.2996400971982182E-3</c:v>
                </c:pt>
                <c:pt idx="1961">
                  <c:v>2.2765470368012637E-3</c:v>
                </c:pt>
                <c:pt idx="1962">
                  <c:v>2.2896618938202376E-3</c:v>
                </c:pt>
                <c:pt idx="1963">
                  <c:v>2.287669890673315E-3</c:v>
                </c:pt>
                <c:pt idx="1964">
                  <c:v>2.2834023422247944E-3</c:v>
                </c:pt>
                <c:pt idx="1965">
                  <c:v>2.2871008030917925E-3</c:v>
                </c:pt>
                <c:pt idx="1966">
                  <c:v>2.2996133321296162E-3</c:v>
                </c:pt>
                <c:pt idx="1967">
                  <c:v>2.2740303432834362E-3</c:v>
                </c:pt>
                <c:pt idx="1968">
                  <c:v>2.2831178889082876E-3</c:v>
                </c:pt>
                <c:pt idx="1969">
                  <c:v>2.2797049356164108E-3</c:v>
                </c:pt>
                <c:pt idx="1970">
                  <c:v>2.278851837607153E-3</c:v>
                </c:pt>
                <c:pt idx="1971">
                  <c:v>2.2719005790271273E-3</c:v>
                </c:pt>
                <c:pt idx="1972">
                  <c:v>2.2843903180713673E-3</c:v>
                </c:pt>
                <c:pt idx="1973">
                  <c:v>2.281093108856669E-3</c:v>
                </c:pt>
                <c:pt idx="1974">
                  <c:v>2.2618473346274746E-3</c:v>
                </c:pt>
                <c:pt idx="1975">
                  <c:v>2.2734501864212649E-3</c:v>
                </c:pt>
                <c:pt idx="1976">
                  <c:v>2.2743029291327514E-3</c:v>
                </c:pt>
                <c:pt idx="1977">
                  <c:v>2.2792054898501265E-3</c:v>
                </c:pt>
                <c:pt idx="1978">
                  <c:v>2.2745871891662823E-3</c:v>
                </c:pt>
                <c:pt idx="1979">
                  <c:v>2.2747092757602039E-3</c:v>
                </c:pt>
                <c:pt idx="1980">
                  <c:v>2.2679274336949865E-3</c:v>
                </c:pt>
                <c:pt idx="1981">
                  <c:v>2.2694714618386692E-3</c:v>
                </c:pt>
                <c:pt idx="1982">
                  <c:v>2.2700397763135822E-3</c:v>
                </c:pt>
                <c:pt idx="1983">
                  <c:v>2.2686190368370785E-3</c:v>
                </c:pt>
                <c:pt idx="1984">
                  <c:v>2.2694714618386692E-3</c:v>
                </c:pt>
                <c:pt idx="1985">
                  <c:v>2.2704405210252649E-3</c:v>
                </c:pt>
                <c:pt idx="1986">
                  <c:v>2.2513981314284111E-3</c:v>
                </c:pt>
                <c:pt idx="1987">
                  <c:v>2.264925842758567E-3</c:v>
                </c:pt>
                <c:pt idx="1988">
                  <c:v>2.2669143549724317E-3</c:v>
                </c:pt>
                <c:pt idx="1989">
                  <c:v>2.2681644255906543E-3</c:v>
                </c:pt>
                <c:pt idx="1990">
                  <c:v>2.2626536308610196E-3</c:v>
                </c:pt>
                <c:pt idx="1991">
                  <c:v>2.266346177497036E-3</c:v>
                </c:pt>
                <c:pt idx="1992">
                  <c:v>2.2749243202767173E-3</c:v>
                </c:pt>
                <c:pt idx="1993">
                  <c:v>2.2515296750398092E-3</c:v>
                </c:pt>
                <c:pt idx="1994">
                  <c:v>2.2640737166158866E-3</c:v>
                </c:pt>
                <c:pt idx="1995">
                  <c:v>2.2641822186106973E-3</c:v>
                </c:pt>
                <c:pt idx="1996">
                  <c:v>2.2603818172521298E-3</c:v>
                </c:pt>
                <c:pt idx="1997">
                  <c:v>2.262475932399601E-3</c:v>
                </c:pt>
                <c:pt idx="1998">
                  <c:v>2.2606657721754089E-3</c:v>
                </c:pt>
                <c:pt idx="1999">
                  <c:v>2.2621915731715859E-3</c:v>
                </c:pt>
                <c:pt idx="2000">
                  <c:v>2.2589621359560027E-3</c:v>
                </c:pt>
                <c:pt idx="2001">
                  <c:v>2.2590640328032014E-3</c:v>
                </c:pt>
                <c:pt idx="2002">
                  <c:v>2.2506300926235629E-3</c:v>
                </c:pt>
                <c:pt idx="2003">
                  <c:v>2.2527173854277991E-3</c:v>
                </c:pt>
                <c:pt idx="2004">
                  <c:v>2.2583943069831962E-3</c:v>
                </c:pt>
                <c:pt idx="2005">
                  <c:v>2.2705237935159938E-3</c:v>
                </c:pt>
                <c:pt idx="2006">
                  <c:v>2.2506300926235629E-3</c:v>
                </c:pt>
                <c:pt idx="2007">
                  <c:v>2.2638785333120972E-3</c:v>
                </c:pt>
                <c:pt idx="2008">
                  <c:v>2.2567899313198211E-3</c:v>
                </c:pt>
                <c:pt idx="2009">
                  <c:v>2.247326613042902E-3</c:v>
                </c:pt>
                <c:pt idx="2010">
                  <c:v>2.2544202007435906E-3</c:v>
                </c:pt>
                <c:pt idx="2011">
                  <c:v>2.2662345389005056E-3</c:v>
                </c:pt>
                <c:pt idx="2012">
                  <c:v>2.2355992276668624E-3</c:v>
                </c:pt>
                <c:pt idx="2013">
                  <c:v>2.2499700173057181E-3</c:v>
                </c:pt>
                <c:pt idx="2014">
                  <c:v>2.2490287198738738E-3</c:v>
                </c:pt>
                <c:pt idx="2015">
                  <c:v>2.244490265281045E-3</c:v>
                </c:pt>
                <c:pt idx="2016">
                  <c:v>2.2493124260915933E-3</c:v>
                </c:pt>
                <c:pt idx="2017">
                  <c:v>2.2561038805166836E-3</c:v>
                </c:pt>
                <c:pt idx="2018">
                  <c:v>2.2421316796305958E-3</c:v>
                </c:pt>
                <c:pt idx="2019">
                  <c:v>2.2390169935601572E-3</c:v>
                </c:pt>
                <c:pt idx="2020">
                  <c:v>2.2453411043933547E-3</c:v>
                </c:pt>
                <c:pt idx="2021">
                  <c:v>2.2425051913660217E-3</c:v>
                </c:pt>
                <c:pt idx="2022">
                  <c:v>2.2416545385379114E-3</c:v>
                </c:pt>
                <c:pt idx="2023">
                  <c:v>2.2416545385379114E-3</c:v>
                </c:pt>
                <c:pt idx="2024">
                  <c:v>2.2553167343351047E-3</c:v>
                </c:pt>
                <c:pt idx="2025">
                  <c:v>2.2237627603550812E-3</c:v>
                </c:pt>
                <c:pt idx="2026">
                  <c:v>2.2405204216802165E-3</c:v>
                </c:pt>
                <c:pt idx="2027">
                  <c:v>2.2368352277353574E-3</c:v>
                </c:pt>
                <c:pt idx="2028">
                  <c:v>2.2374021123872313E-3</c:v>
                </c:pt>
                <c:pt idx="2029">
                  <c:v>2.2362683679022152E-3</c:v>
                </c:pt>
                <c:pt idx="2030">
                  <c:v>2.2374021123872313E-3</c:v>
                </c:pt>
                <c:pt idx="2031">
                  <c:v>2.2296774348132607E-3</c:v>
                </c:pt>
                <c:pt idx="2032">
                  <c:v>2.2270512369579401E-3</c:v>
                </c:pt>
                <c:pt idx="2033">
                  <c:v>2.2279800579464589E-3</c:v>
                </c:pt>
                <c:pt idx="2034">
                  <c:v>2.232867730005467E-3</c:v>
                </c:pt>
                <c:pt idx="2035">
                  <c:v>2.2240203786115993E-3</c:v>
                </c:pt>
                <c:pt idx="2036">
                  <c:v>2.2345679372988807E-3</c:v>
                </c:pt>
                <c:pt idx="2037">
                  <c:v>2.2424845752267168E-3</c:v>
                </c:pt>
                <c:pt idx="2038">
                  <c:v>2.2196281478335145E-3</c:v>
                </c:pt>
                <c:pt idx="2039">
                  <c:v>2.2266355464259863E-3</c:v>
                </c:pt>
                <c:pt idx="2040">
                  <c:v>2.2291847134039235E-3</c:v>
                </c:pt>
                <c:pt idx="2041">
                  <c:v>2.2218218227408469E-3</c:v>
                </c:pt>
                <c:pt idx="2042">
                  <c:v>2.2320847851548266E-3</c:v>
                </c:pt>
                <c:pt idx="2043">
                  <c:v>2.2327103179505328E-3</c:v>
                </c:pt>
                <c:pt idx="2044">
                  <c:v>2.2332784809948139E-3</c:v>
                </c:pt>
                <c:pt idx="2045">
                  <c:v>2.2211927788608919E-3</c:v>
                </c:pt>
                <c:pt idx="2046">
                  <c:v>2.2255027444647037E-3</c:v>
                </c:pt>
                <c:pt idx="2047">
                  <c:v>2.2218218227408469E-3</c:v>
                </c:pt>
                <c:pt idx="2048">
                  <c:v>2.2206273331527603E-3</c:v>
                </c:pt>
                <c:pt idx="2049">
                  <c:v>2.2338466689048138E-3</c:v>
                </c:pt>
                <c:pt idx="2050">
                  <c:v>2.2272628352522274E-3</c:v>
                </c:pt>
                <c:pt idx="2051">
                  <c:v>2.2168855117403255E-3</c:v>
                </c:pt>
                <c:pt idx="2052">
                  <c:v>2.2235205795914374E-3</c:v>
                </c:pt>
                <c:pt idx="2053">
                  <c:v>2.2229543025296078E-3</c:v>
                </c:pt>
                <c:pt idx="2054">
                  <c:v>2.2230096627957993E-3</c:v>
                </c:pt>
                <c:pt idx="2055">
                  <c:v>2.2252195594662425E-3</c:v>
                </c:pt>
                <c:pt idx="2056">
                  <c:v>2.2385313413998856E-3</c:v>
                </c:pt>
                <c:pt idx="2057">
                  <c:v>2.2097631400314786E-3</c:v>
                </c:pt>
                <c:pt idx="2058">
                  <c:v>2.2189910568132976E-3</c:v>
                </c:pt>
                <c:pt idx="2059">
                  <c:v>2.2149742366985646E-3</c:v>
                </c:pt>
                <c:pt idx="2060">
                  <c:v>2.2153119867609461E-3</c:v>
                </c:pt>
                <c:pt idx="2061">
                  <c:v>2.218424977936671E-3</c:v>
                </c:pt>
                <c:pt idx="2062">
                  <c:v>2.2232931642053051E-3</c:v>
                </c:pt>
                <c:pt idx="2063">
                  <c:v>2.2207418747711856E-3</c:v>
                </c:pt>
                <c:pt idx="2064">
                  <c:v>2.2061009178387472E-3</c:v>
                </c:pt>
                <c:pt idx="2065">
                  <c:v>2.2181910875593964E-3</c:v>
                </c:pt>
                <c:pt idx="2066">
                  <c:v>2.2144631191526537E-3</c:v>
                </c:pt>
                <c:pt idx="2067">
                  <c:v>2.2107853363956685E-3</c:v>
                </c:pt>
                <c:pt idx="2068">
                  <c:v>2.2144631191526537E-3</c:v>
                </c:pt>
                <c:pt idx="2069">
                  <c:v>2.2265333032133652E-3</c:v>
                </c:pt>
                <c:pt idx="2070">
                  <c:v>2.1967488019396866E-3</c:v>
                </c:pt>
                <c:pt idx="2071">
                  <c:v>2.2073464785551853E-3</c:v>
                </c:pt>
                <c:pt idx="2072">
                  <c:v>2.2085226051187434E-3</c:v>
                </c:pt>
                <c:pt idx="2073">
                  <c:v>2.2073913879112569E-3</c:v>
                </c:pt>
                <c:pt idx="2074">
                  <c:v>2.2079569841471042E-3</c:v>
                </c:pt>
                <c:pt idx="2075">
                  <c:v>2.2176921236584579E-3</c:v>
                </c:pt>
                <c:pt idx="2076">
                  <c:v>2.2005700291475587E-3</c:v>
                </c:pt>
                <c:pt idx="2077">
                  <c:v>2.1988328686566578E-3</c:v>
                </c:pt>
                <c:pt idx="2078">
                  <c:v>2.2034329067262002E-3</c:v>
                </c:pt>
                <c:pt idx="2079">
                  <c:v>2.1997232229745214E-3</c:v>
                </c:pt>
                <c:pt idx="2080">
                  <c:v>2.2006061618823265E-3</c:v>
                </c:pt>
                <c:pt idx="2081">
                  <c:v>2.2045637777121023E-3</c:v>
                </c:pt>
                <c:pt idx="2082">
                  <c:v>2.2137294668268591E-3</c:v>
                </c:pt>
                <c:pt idx="2083">
                  <c:v>2.1866331830801599E-3</c:v>
                </c:pt>
                <c:pt idx="2084">
                  <c:v>2.1989104115654762E-3</c:v>
                </c:pt>
                <c:pt idx="2085">
                  <c:v>2.2003235213840073E-3</c:v>
                </c:pt>
                <c:pt idx="2086">
                  <c:v>2.1949545255951987E-3</c:v>
                </c:pt>
                <c:pt idx="2087">
                  <c:v>2.2023021346315565E-3</c:v>
                </c:pt>
                <c:pt idx="2088">
                  <c:v>2.2091800263853221E-3</c:v>
                </c:pt>
                <c:pt idx="2089">
                  <c:v>2.1866803885070966E-3</c:v>
                </c:pt>
                <c:pt idx="2090">
                  <c:v>2.1895658792988604E-3</c:v>
                </c:pt>
                <c:pt idx="2091">
                  <c:v>2.1963672030551992E-3</c:v>
                </c:pt>
                <c:pt idx="2092">
                  <c:v>2.1918471785147453E-3</c:v>
                </c:pt>
                <c:pt idx="2093">
                  <c:v>2.1938421979927894E-3</c:v>
                </c:pt>
                <c:pt idx="2094">
                  <c:v>2.1966711129797873E-3</c:v>
                </c:pt>
                <c:pt idx="2095">
                  <c:v>2.1995159983202281E-3</c:v>
                </c:pt>
                <c:pt idx="2096">
                  <c:v>2.1785268760761245E-3</c:v>
                </c:pt>
                <c:pt idx="2097">
                  <c:v>2.1893053591589555E-3</c:v>
                </c:pt>
                <c:pt idx="2098">
                  <c:v>2.1836444516790455E-3</c:v>
                </c:pt>
                <c:pt idx="2099">
                  <c:v>2.1907311054035076E-3</c:v>
                </c:pt>
                <c:pt idx="2100">
                  <c:v>2.1901655325372452E-3</c:v>
                </c:pt>
                <c:pt idx="2101">
                  <c:v>2.1949831999768855E-3</c:v>
                </c:pt>
                <c:pt idx="2102">
                  <c:v>2.1706330569776756E-3</c:v>
                </c:pt>
                <c:pt idx="2103">
                  <c:v>2.1870463837800722E-3</c:v>
                </c:pt>
                <c:pt idx="2104">
                  <c:v>2.1856418391543297E-3</c:v>
                </c:pt>
                <c:pt idx="2105">
                  <c:v>2.1819651325571511E-3</c:v>
                </c:pt>
                <c:pt idx="2106">
                  <c:v>2.1830941268249958E-3</c:v>
                </c:pt>
                <c:pt idx="2107">
                  <c:v>2.1907351404802009E-3</c:v>
                </c:pt>
                <c:pt idx="2108">
                  <c:v>2.1873376950353549E-3</c:v>
                </c:pt>
                <c:pt idx="2109">
                  <c:v>2.1847938226608665E-3</c:v>
                </c:pt>
                <c:pt idx="2110">
                  <c:v>2.1794252561063033E-3</c:v>
                </c:pt>
                <c:pt idx="2111">
                  <c:v>2.181682899404006E-3</c:v>
                </c:pt>
                <c:pt idx="2112">
                  <c:v>2.1777322825059725E-3</c:v>
                </c:pt>
                <c:pt idx="2113">
                  <c:v>2.1842232197509664E-3</c:v>
                </c:pt>
                <c:pt idx="2114">
                  <c:v>2.1884615479655905E-3</c:v>
                </c:pt>
                <c:pt idx="2115">
                  <c:v>2.1658649461000381E-3</c:v>
                </c:pt>
                <c:pt idx="2116">
                  <c:v>2.178014429365778E-3</c:v>
                </c:pt>
                <c:pt idx="2117">
                  <c:v>2.1836632204451146E-3</c:v>
                </c:pt>
                <c:pt idx="2118">
                  <c:v>2.1751932380467956E-3</c:v>
                </c:pt>
                <c:pt idx="2119">
                  <c:v>2.179707439944121E-3</c:v>
                </c:pt>
                <c:pt idx="2120">
                  <c:v>2.1822431963015245E-3</c:v>
                </c:pt>
                <c:pt idx="2121">
                  <c:v>2.1692699086793051E-3</c:v>
                </c:pt>
                <c:pt idx="2122">
                  <c:v>2.1740649340239132E-3</c:v>
                </c:pt>
                <c:pt idx="2123">
                  <c:v>2.1782942086530214E-3</c:v>
                </c:pt>
                <c:pt idx="2124">
                  <c:v>2.171808621629477E-3</c:v>
                </c:pt>
                <c:pt idx="2125">
                  <c:v>2.1735008189713093E-3</c:v>
                </c:pt>
                <c:pt idx="2126">
                  <c:v>2.1785767326801633E-3</c:v>
                </c:pt>
                <c:pt idx="2127">
                  <c:v>2.1827933304287114E-3</c:v>
                </c:pt>
                <c:pt idx="2128">
                  <c:v>2.1653333019893491E-3</c:v>
                </c:pt>
                <c:pt idx="2129">
                  <c:v>2.1768816810611583E-3</c:v>
                </c:pt>
                <c:pt idx="2130">
                  <c:v>2.1734922440151874E-3</c:v>
                </c:pt>
                <c:pt idx="2131">
                  <c:v>2.1715154824946676E-3</c:v>
                </c:pt>
                <c:pt idx="2132">
                  <c:v>2.1777291791081127E-3</c:v>
                </c:pt>
                <c:pt idx="2133">
                  <c:v>2.1768678420526475E-3</c:v>
                </c:pt>
                <c:pt idx="2134">
                  <c:v>2.1591478945524249E-3</c:v>
                </c:pt>
                <c:pt idx="2135">
                  <c:v>2.1717978585009505E-3</c:v>
                </c:pt>
                <c:pt idx="2136">
                  <c:v>2.1715154824946676E-3</c:v>
                </c:pt>
                <c:pt idx="2137">
                  <c:v>2.1684248919724971E-3</c:v>
                </c:pt>
                <c:pt idx="2138">
                  <c:v>2.1681274512324114E-3</c:v>
                </c:pt>
                <c:pt idx="2139">
                  <c:v>2.1687068355830974E-3</c:v>
                </c:pt>
                <c:pt idx="2140">
                  <c:v>2.1658876764566138E-3</c:v>
                </c:pt>
                <c:pt idx="2141">
                  <c:v>2.1656057943933225E-3</c:v>
                </c:pt>
                <c:pt idx="2142">
                  <c:v>2.1630691327125403E-3</c:v>
                </c:pt>
                <c:pt idx="2143">
                  <c:v>2.1667160334698523E-3</c:v>
                </c:pt>
                <c:pt idx="2144">
                  <c:v>2.1641758696598497E-3</c:v>
                </c:pt>
                <c:pt idx="2145">
                  <c:v>2.169233015713902E-3</c:v>
                </c:pt>
                <c:pt idx="2146">
                  <c:v>2.1703319614285073E-3</c:v>
                </c:pt>
                <c:pt idx="2147">
                  <c:v>2.1451302505059314E-3</c:v>
                </c:pt>
                <c:pt idx="2148">
                  <c:v>2.1571521930235879E-3</c:v>
                </c:pt>
                <c:pt idx="2149">
                  <c:v>2.1571521930235879E-3</c:v>
                </c:pt>
                <c:pt idx="2150">
                  <c:v>2.1554621368623508E-3</c:v>
                </c:pt>
                <c:pt idx="2151">
                  <c:v>2.1532090728368014E-3</c:v>
                </c:pt>
                <c:pt idx="2152">
                  <c:v>2.155743797522116E-3</c:v>
                </c:pt>
                <c:pt idx="2153">
                  <c:v>2.1582128736749896E-3</c:v>
                </c:pt>
                <c:pt idx="2154">
                  <c:v>2.1490162908460574E-3</c:v>
                </c:pt>
                <c:pt idx="2155">
                  <c:v>2.1520826883048155E-3</c:v>
                </c:pt>
                <c:pt idx="2156">
                  <c:v>2.1515195329033891E-3</c:v>
                </c:pt>
                <c:pt idx="2157">
                  <c:v>2.1481411164974234E-3</c:v>
                </c:pt>
                <c:pt idx="2158">
                  <c:v>2.1481728625175893E-3</c:v>
                </c:pt>
                <c:pt idx="2159">
                  <c:v>2.1603738298055981E-3</c:v>
                </c:pt>
                <c:pt idx="2160">
                  <c:v>2.1361557306550155E-3</c:v>
                </c:pt>
                <c:pt idx="2161">
                  <c:v>2.1450450116554062E-3</c:v>
                </c:pt>
                <c:pt idx="2162">
                  <c:v>2.1442007483546688E-3</c:v>
                </c:pt>
                <c:pt idx="2163">
                  <c:v>2.1374486303133941E-3</c:v>
                </c:pt>
                <c:pt idx="2164">
                  <c:v>2.1464086851090565E-3</c:v>
                </c:pt>
                <c:pt idx="2165">
                  <c:v>2.1488359427153281E-3</c:v>
                </c:pt>
                <c:pt idx="2166">
                  <c:v>2.1291541032563404E-3</c:v>
                </c:pt>
                <c:pt idx="2167">
                  <c:v>2.1360423838268331E-3</c:v>
                </c:pt>
                <c:pt idx="2168">
                  <c:v>2.1368861133196273E-3</c:v>
                </c:pt>
                <c:pt idx="2169">
                  <c:v>2.1335115264824751E-3</c:v>
                </c:pt>
                <c:pt idx="2170">
                  <c:v>2.1363236208583177E-3</c:v>
                </c:pt>
                <c:pt idx="2171">
                  <c:v>2.1368301855670181E-3</c:v>
                </c:pt>
                <c:pt idx="2172">
                  <c:v>2.1404309012496058E-3</c:v>
                </c:pt>
                <c:pt idx="2173">
                  <c:v>2.124631971562371E-3</c:v>
                </c:pt>
                <c:pt idx="2174">
                  <c:v>2.1329491811822158E-3</c:v>
                </c:pt>
                <c:pt idx="2175">
                  <c:v>2.1298567203047285E-3</c:v>
                </c:pt>
                <c:pt idx="2176">
                  <c:v>2.1295756242703037E-3</c:v>
                </c:pt>
                <c:pt idx="2177">
                  <c:v>2.1335115264824751E-3</c:v>
                </c:pt>
                <c:pt idx="2178">
                  <c:v>2.1429025342658108E-3</c:v>
                </c:pt>
                <c:pt idx="2179">
                  <c:v>2.1154874723267126E-3</c:v>
                </c:pt>
                <c:pt idx="2180">
                  <c:v>2.1301378224672547E-3</c:v>
                </c:pt>
                <c:pt idx="2181">
                  <c:v>2.1287323729336383E-3</c:v>
                </c:pt>
                <c:pt idx="2182">
                  <c:v>2.13098116572545E-3</c:v>
                </c:pt>
                <c:pt idx="2183">
                  <c:v>2.1273270765825312E-3</c:v>
                </c:pt>
                <c:pt idx="2184">
                  <c:v>2.1301378224672547E-3</c:v>
                </c:pt>
                <c:pt idx="2185">
                  <c:v>2.1345090038770915E-3</c:v>
                </c:pt>
                <c:pt idx="2186">
                  <c:v>2.1257017882193247E-3</c:v>
                </c:pt>
                <c:pt idx="2187">
                  <c:v>2.1311990903098836E-3</c:v>
                </c:pt>
                <c:pt idx="2188">
                  <c:v>2.1320435980853691E-3</c:v>
                </c:pt>
                <c:pt idx="2189">
                  <c:v>2.1250789209778798E-3</c:v>
                </c:pt>
                <c:pt idx="2190">
                  <c:v>2.1329491811822158E-3</c:v>
                </c:pt>
                <c:pt idx="2191">
                  <c:v>2.1405632334832352E-3</c:v>
                </c:pt>
                <c:pt idx="2192">
                  <c:v>2.1132918499820715E-3</c:v>
                </c:pt>
                <c:pt idx="2193">
                  <c:v>2.1262029497762253E-3</c:v>
                </c:pt>
                <c:pt idx="2194">
                  <c:v>2.129013450584959E-3</c:v>
                </c:pt>
                <c:pt idx="2195">
                  <c:v>2.1239549901746774E-3</c:v>
                </c:pt>
                <c:pt idx="2196">
                  <c:v>2.1284513014096173E-3</c:v>
                </c:pt>
                <c:pt idx="2197">
                  <c:v>2.1289473395546344E-3</c:v>
                </c:pt>
                <c:pt idx="2198">
                  <c:v>2.1267650009275819E-3</c:v>
                </c:pt>
                <c:pt idx="2199">
                  <c:v>2.1253599189899213E-3</c:v>
                </c:pt>
                <c:pt idx="2200">
                  <c:v>2.1264839722890546E-3</c:v>
                </c:pt>
                <c:pt idx="2201">
                  <c:v>2.1225502144568247E-3</c:v>
                </c:pt>
                <c:pt idx="2202">
                  <c:v>2.1203706658531416E-3</c:v>
                </c:pt>
                <c:pt idx="2203">
                  <c:v>2.1253599189899213E-3</c:v>
                </c:pt>
                <c:pt idx="2204">
                  <c:v>2.1377356156746133E-3</c:v>
                </c:pt>
                <c:pt idx="2205">
                  <c:v>2.1120861424014314E-3</c:v>
                </c:pt>
                <c:pt idx="2206">
                  <c:v>2.1239549901746774E-3</c:v>
                </c:pt>
                <c:pt idx="2207">
                  <c:v>2.1258518233134779E-3</c:v>
                </c:pt>
                <c:pt idx="2208">
                  <c:v>2.1195291114928581E-3</c:v>
                </c:pt>
                <c:pt idx="2209">
                  <c:v>2.1261332032147511E-3</c:v>
                </c:pt>
                <c:pt idx="2210">
                  <c:v>2.1318905516612614E-3</c:v>
                </c:pt>
                <c:pt idx="2211">
                  <c:v>2.107389585234775E-3</c:v>
                </c:pt>
                <c:pt idx="2212">
                  <c:v>2.1208646856487223E-3</c:v>
                </c:pt>
                <c:pt idx="2213">
                  <c:v>2.1180559606827133E-3</c:v>
                </c:pt>
                <c:pt idx="2214">
                  <c:v>2.1224757427695199E-3</c:v>
                </c:pt>
                <c:pt idx="2215">
                  <c:v>2.1166518277007025E-3</c:v>
                </c:pt>
                <c:pt idx="2216">
                  <c:v>2.1244450157893785E-3</c:v>
                </c:pt>
                <c:pt idx="2217">
                  <c:v>2.1270933852889366E-3</c:v>
                </c:pt>
                <c:pt idx="2218">
                  <c:v>2.1127986569542223E-3</c:v>
                </c:pt>
                <c:pt idx="2219">
                  <c:v>2.1158094213374131E-3</c:v>
                </c:pt>
                <c:pt idx="2220">
                  <c:v>2.1179756751074845E-3</c:v>
                </c:pt>
                <c:pt idx="2221">
                  <c:v>2.1146016537097112E-3</c:v>
                </c:pt>
                <c:pt idx="2222">
                  <c:v>2.1180559606827133E-3</c:v>
                </c:pt>
                <c:pt idx="2223">
                  <c:v>2.1305672895697543E-3</c:v>
                </c:pt>
                <c:pt idx="2224">
                  <c:v>2.1018078166776689E-3</c:v>
                </c:pt>
                <c:pt idx="2225">
                  <c:v>2.1149670700369616E-3</c:v>
                </c:pt>
                <c:pt idx="2226">
                  <c:v>2.1154450763661539E-3</c:v>
                </c:pt>
                <c:pt idx="2227">
                  <c:v>2.1110368251960033E-3</c:v>
                </c:pt>
                <c:pt idx="2228">
                  <c:v>2.1132825326029806E-3</c:v>
                </c:pt>
                <c:pt idx="2229">
                  <c:v>2.1192937084661663E-3</c:v>
                </c:pt>
                <c:pt idx="2230">
                  <c:v>2.0984599228958275E-3</c:v>
                </c:pt>
                <c:pt idx="2231">
                  <c:v>2.1127210690574699E-3</c:v>
                </c:pt>
                <c:pt idx="2232">
                  <c:v>2.1093528014635614E-3</c:v>
                </c:pt>
                <c:pt idx="2233">
                  <c:v>2.1123527960850764E-3</c:v>
                </c:pt>
                <c:pt idx="2234">
                  <c:v>2.1109474590673728E-3</c:v>
                </c:pt>
                <c:pt idx="2235">
                  <c:v>2.1113175172183447E-3</c:v>
                </c:pt>
                <c:pt idx="2236">
                  <c:v>2.1199357857427997E-3</c:v>
                </c:pt>
                <c:pt idx="2237">
                  <c:v>2.0969957230896471E-3</c:v>
                </c:pt>
                <c:pt idx="2238">
                  <c:v>2.1054242685694695E-3</c:v>
                </c:pt>
                <c:pt idx="2239">
                  <c:v>2.1095422750948127E-3</c:v>
                </c:pt>
                <c:pt idx="2240">
                  <c:v>2.1034604512931679E-3</c:v>
                </c:pt>
                <c:pt idx="2241">
                  <c:v>2.1090721522398904E-3</c:v>
                </c:pt>
                <c:pt idx="2242">
                  <c:v>2.1206681705716909E-3</c:v>
                </c:pt>
                <c:pt idx="2243">
                  <c:v>2.0953201053777121E-3</c:v>
                </c:pt>
                <c:pt idx="2244">
                  <c:v>2.1031799304067926E-3</c:v>
                </c:pt>
                <c:pt idx="2245">
                  <c:v>2.1031799304067926E-3</c:v>
                </c:pt>
                <c:pt idx="2246">
                  <c:v>2.1006555173151433E-3</c:v>
                </c:pt>
                <c:pt idx="2247">
                  <c:v>2.1020579079503348E-3</c:v>
                </c:pt>
                <c:pt idx="2248">
                  <c:v>2.1031799304067926E-3</c:v>
                </c:pt>
                <c:pt idx="2249">
                  <c:v>2.1124307245918147E-3</c:v>
                </c:pt>
                <c:pt idx="2250">
                  <c:v>2.0938408263346327E-3</c:v>
                </c:pt>
                <c:pt idx="2251">
                  <c:v>2.1023384044014919E-3</c:v>
                </c:pt>
                <c:pt idx="2252">
                  <c:v>2.0975707953257358E-3</c:v>
                </c:pt>
                <c:pt idx="2253">
                  <c:v>2.0978511940679401E-3</c:v>
                </c:pt>
                <c:pt idx="2254">
                  <c:v>2.0986924269272332E-3</c:v>
                </c:pt>
                <c:pt idx="2255">
                  <c:v>2.1003750575108275E-3</c:v>
                </c:pt>
                <c:pt idx="2256">
                  <c:v>2.1005527201223284E-3</c:v>
                </c:pt>
                <c:pt idx="2257">
                  <c:v>2.0989728500918894E-3</c:v>
                </c:pt>
                <c:pt idx="2258">
                  <c:v>2.0961688931874396E-3</c:v>
                </c:pt>
                <c:pt idx="2259">
                  <c:v>2.0961688931874396E-3</c:v>
                </c:pt>
                <c:pt idx="2260">
                  <c:v>2.0989728500918894E-3</c:v>
                </c:pt>
                <c:pt idx="2261">
                  <c:v>2.1074719594333506E-3</c:v>
                </c:pt>
                <c:pt idx="2262">
                  <c:v>2.1056689415757546E-3</c:v>
                </c:pt>
                <c:pt idx="2263">
                  <c:v>2.0940280852549619E-3</c:v>
                </c:pt>
                <c:pt idx="2264">
                  <c:v>2.0953278251554662E-3</c:v>
                </c:pt>
                <c:pt idx="2265">
                  <c:v>2.0964492614060672E-3</c:v>
                </c:pt>
                <c:pt idx="2266">
                  <c:v>2.0974640069894809E-3</c:v>
                </c:pt>
                <c:pt idx="2267">
                  <c:v>2.1069092886870228E-3</c:v>
                </c:pt>
                <c:pt idx="2268">
                  <c:v>2.1045423212290378E-3</c:v>
                </c:pt>
                <c:pt idx="2269">
                  <c:v>2.0834052252238573E-3</c:v>
                </c:pt>
                <c:pt idx="2270">
                  <c:v>2.097183251563777E-3</c:v>
                </c:pt>
                <c:pt idx="2271">
                  <c:v>2.0950474813521136E-3</c:v>
                </c:pt>
                <c:pt idx="2272">
                  <c:v>2.093253317274734E-3</c:v>
                </c:pt>
                <c:pt idx="2273">
                  <c:v>2.0994294661226057E-3</c:v>
                </c:pt>
                <c:pt idx="2274">
                  <c:v>2.097183251563777E-3</c:v>
                </c:pt>
                <c:pt idx="2275">
                  <c:v>2.0956081750623393E-3</c:v>
                </c:pt>
                <c:pt idx="2276">
                  <c:v>2.0940953452301416E-3</c:v>
                </c:pt>
                <c:pt idx="2277">
                  <c:v>2.0969025022500882E-3</c:v>
                </c:pt>
                <c:pt idx="2278">
                  <c:v>2.093253317274734E-3</c:v>
                </c:pt>
                <c:pt idx="2279">
                  <c:v>2.0940953452301416E-3</c:v>
                </c:pt>
                <c:pt idx="2280">
                  <c:v>2.0914035672381158E-3</c:v>
                </c:pt>
                <c:pt idx="2281">
                  <c:v>2.1035702212983298E-3</c:v>
                </c:pt>
                <c:pt idx="2282">
                  <c:v>2.0809863886215719E-3</c:v>
                </c:pt>
                <c:pt idx="2283">
                  <c:v>2.0886012579880379E-3</c:v>
                </c:pt>
                <c:pt idx="2284">
                  <c:v>2.0855194222095595E-3</c:v>
                </c:pt>
                <c:pt idx="2285">
                  <c:v>2.0869201651901718E-3</c:v>
                </c:pt>
                <c:pt idx="2286">
                  <c:v>2.0841188316426586E-3</c:v>
                </c:pt>
                <c:pt idx="2287">
                  <c:v>2.0887634299829403E-3</c:v>
                </c:pt>
                <c:pt idx="2288">
                  <c:v>2.0770767225055512E-3</c:v>
                </c:pt>
                <c:pt idx="2289">
                  <c:v>2.0852392919038787E-3</c:v>
                </c:pt>
                <c:pt idx="2290">
                  <c:v>2.080478009286406E-3</c:v>
                </c:pt>
                <c:pt idx="2291">
                  <c:v>2.079637965759018E-3</c:v>
                </c:pt>
                <c:pt idx="2292">
                  <c:v>2.078517993014767E-3</c:v>
                </c:pt>
                <c:pt idx="2293">
                  <c:v>2.0824383241134551E-3</c:v>
                </c:pt>
                <c:pt idx="2294">
                  <c:v>2.0879360598770784E-3</c:v>
                </c:pt>
                <c:pt idx="2295">
                  <c:v>2.0734473846385675E-3</c:v>
                </c:pt>
                <c:pt idx="2296">
                  <c:v>2.0762783399091772E-3</c:v>
                </c:pt>
                <c:pt idx="2297">
                  <c:v>2.0771181641434161E-3</c:v>
                </c:pt>
                <c:pt idx="2298">
                  <c:v>2.0723598847709771E-3</c:v>
                </c:pt>
                <c:pt idx="2299">
                  <c:v>2.0797883440155963E-3</c:v>
                </c:pt>
                <c:pt idx="2300">
                  <c:v>2.0788069612199872E-3</c:v>
                </c:pt>
                <c:pt idx="2301">
                  <c:v>2.063803483116911E-3</c:v>
                </c:pt>
                <c:pt idx="2302">
                  <c:v>2.0704011046454511E-3</c:v>
                </c:pt>
                <c:pt idx="2303">
                  <c:v>2.0712405453232499E-3</c:v>
                </c:pt>
                <c:pt idx="2304">
                  <c:v>2.0673236240604425E-3</c:v>
                </c:pt>
                <c:pt idx="2305">
                  <c:v>2.0712405453232499E-3</c:v>
                </c:pt>
                <c:pt idx="2306">
                  <c:v>2.0722204738726204E-3</c:v>
                </c:pt>
                <c:pt idx="2307">
                  <c:v>2.0743162605070193E-3</c:v>
                </c:pt>
                <c:pt idx="2308">
                  <c:v>2.0664844389409781E-3</c:v>
                </c:pt>
                <c:pt idx="2309">
                  <c:v>2.0676033646005944E-3</c:v>
                </c:pt>
                <c:pt idx="2310">
                  <c:v>2.0634078951892441E-3</c:v>
                </c:pt>
                <c:pt idx="2311">
                  <c:v>2.0648062329386421E-3</c:v>
                </c:pt>
                <c:pt idx="2312">
                  <c:v>2.0713798737267688E-3</c:v>
                </c:pt>
                <c:pt idx="2313">
                  <c:v>2.0825564340327175E-3</c:v>
                </c:pt>
                <c:pt idx="2314">
                  <c:v>2.0557276345388219E-3</c:v>
                </c:pt>
                <c:pt idx="2315">
                  <c:v>2.0680180215217857E-3</c:v>
                </c:pt>
                <c:pt idx="2316">
                  <c:v>2.0642468795947374E-3</c:v>
                </c:pt>
                <c:pt idx="2317">
                  <c:v>2.0638169397146156E-3</c:v>
                </c:pt>
                <c:pt idx="2318">
                  <c:v>2.0659250126101752E-3</c:v>
                </c:pt>
                <c:pt idx="2319">
                  <c:v>2.0671776955383161E-3</c:v>
                </c:pt>
                <c:pt idx="2320">
                  <c:v>2.0692660896685336E-3</c:v>
                </c:pt>
                <c:pt idx="2321">
                  <c:v>2.0620097094611717E-3</c:v>
                </c:pt>
                <c:pt idx="2322">
                  <c:v>2.0622893344462703E-3</c:v>
                </c:pt>
                <c:pt idx="2323">
                  <c:v>2.0608912703174087E-3</c:v>
                </c:pt>
                <c:pt idx="2324">
                  <c:v>2.0606116757296345E-3</c:v>
                </c:pt>
                <c:pt idx="2325">
                  <c:v>2.0622893344462703E-3</c:v>
                </c:pt>
                <c:pt idx="2326">
                  <c:v>2.0571272581333035E-3</c:v>
                </c:pt>
                <c:pt idx="2327">
                  <c:v>2.0557315811108412E-3</c:v>
                </c:pt>
                <c:pt idx="2328">
                  <c:v>2.0603320872207296E-3</c:v>
                </c:pt>
                <c:pt idx="2329">
                  <c:v>2.0543360557940529E-3</c:v>
                </c:pt>
                <c:pt idx="2330">
                  <c:v>2.0575365364259289E-3</c:v>
                </c:pt>
                <c:pt idx="2331">
                  <c:v>2.0575365364259289E-3</c:v>
                </c:pt>
                <c:pt idx="2332">
                  <c:v>2.0601771102477895E-3</c:v>
                </c:pt>
                <c:pt idx="2333">
                  <c:v>2.0433457618824714E-3</c:v>
                </c:pt>
                <c:pt idx="2334">
                  <c:v>2.0575365364259289E-3</c:v>
                </c:pt>
                <c:pt idx="2335">
                  <c:v>2.0555800124444053E-3</c:v>
                </c:pt>
                <c:pt idx="2336">
                  <c:v>2.0541826775777958E-3</c:v>
                </c:pt>
                <c:pt idx="2337">
                  <c:v>2.0553005333212699E-3</c:v>
                </c:pt>
                <c:pt idx="2338">
                  <c:v>2.0604570606098248E-3</c:v>
                </c:pt>
                <c:pt idx="2339">
                  <c:v>2.0565383092719116E-3</c:v>
                </c:pt>
                <c:pt idx="2340">
                  <c:v>2.0486279246131303E-3</c:v>
                </c:pt>
                <c:pt idx="2341">
                  <c:v>2.0527854945690009E-3</c:v>
                </c:pt>
                <c:pt idx="2342">
                  <c:v>2.0547415933001149E-3</c:v>
                </c:pt>
                <c:pt idx="2343">
                  <c:v>2.0516678574829571E-3</c:v>
                </c:pt>
                <c:pt idx="2344">
                  <c:v>2.0555800124444053E-3</c:v>
                </c:pt>
                <c:pt idx="2345">
                  <c:v>2.0638710064588097E-3</c:v>
                </c:pt>
                <c:pt idx="2346">
                  <c:v>2.043206223289316E-3</c:v>
                </c:pt>
                <c:pt idx="2347">
                  <c:v>2.0499915840258461E-3</c:v>
                </c:pt>
                <c:pt idx="2348">
                  <c:v>2.051947257645177E-3</c:v>
                </c:pt>
                <c:pt idx="2349">
                  <c:v>2.0469189836608529E-3</c:v>
                </c:pt>
                <c:pt idx="2350">
                  <c:v>2.051947257645177E-3</c:v>
                </c:pt>
                <c:pt idx="2351">
                  <c:v>2.0515016665703175E-3</c:v>
                </c:pt>
                <c:pt idx="2352">
                  <c:v>2.0387571168373445E-3</c:v>
                </c:pt>
                <c:pt idx="2353">
                  <c:v>2.0460811292066956E-3</c:v>
                </c:pt>
                <c:pt idx="2354">
                  <c:v>2.0471982806169737E-3</c:v>
                </c:pt>
                <c:pt idx="2355">
                  <c:v>2.0417831506189888E-3</c:v>
                </c:pt>
                <c:pt idx="2356">
                  <c:v>2.0469189836608529E-3</c:v>
                </c:pt>
                <c:pt idx="2357">
                  <c:v>2.0458018565260522E-3</c:v>
                </c:pt>
                <c:pt idx="2358">
                  <c:v>2.0492637910497977E-3</c:v>
                </c:pt>
                <c:pt idx="2359">
                  <c:v>2.0294655397719752E-3</c:v>
                </c:pt>
                <c:pt idx="2360">
                  <c:v>2.0441263478711436E-3</c:v>
                </c:pt>
                <c:pt idx="2361">
                  <c:v>2.0402176770089064E-3</c:v>
                </c:pt>
                <c:pt idx="2362">
                  <c:v>2.0407759857749559E-3</c:v>
                </c:pt>
                <c:pt idx="2363">
                  <c:v>2.0382637873466117E-3</c:v>
                </c:pt>
                <c:pt idx="2364">
                  <c:v>2.0462847458922371E-3</c:v>
                </c:pt>
                <c:pt idx="2365">
                  <c:v>2.0207497746250499E-3</c:v>
                </c:pt>
                <c:pt idx="2366">
                  <c:v>2.0377055877276863E-3</c:v>
                </c:pt>
                <c:pt idx="2367">
                  <c:v>2.0351939895205118E-3</c:v>
                </c:pt>
                <c:pt idx="2368">
                  <c:v>2.03603113436801E-3</c:v>
                </c:pt>
                <c:pt idx="2369">
                  <c:v>2.0310090833931759E-3</c:v>
                </c:pt>
                <c:pt idx="2370">
                  <c:v>2.0325854849296133E-3</c:v>
                </c:pt>
                <c:pt idx="2371">
                  <c:v>2.0370477051352854E-3</c:v>
                </c:pt>
                <c:pt idx="2372">
                  <c:v>2.0255249172526179E-3</c:v>
                </c:pt>
                <c:pt idx="2373">
                  <c:v>2.0290565936995479E-3</c:v>
                </c:pt>
                <c:pt idx="2374">
                  <c:v>2.0296144176121544E-3</c:v>
                </c:pt>
                <c:pt idx="2375">
                  <c:v>2.0254313287080541E-3</c:v>
                </c:pt>
                <c:pt idx="2376">
                  <c:v>2.033609548527522E-3</c:v>
                </c:pt>
                <c:pt idx="2377">
                  <c:v>2.0254313287080541E-3</c:v>
                </c:pt>
                <c:pt idx="2378">
                  <c:v>2.0131062590302358E-3</c:v>
                </c:pt>
                <c:pt idx="2379">
                  <c:v>2.0237584745830916E-3</c:v>
                </c:pt>
                <c:pt idx="2380">
                  <c:v>2.02403726847083E-3</c:v>
                </c:pt>
                <c:pt idx="2381">
                  <c:v>2.0198559956065756E-3</c:v>
                </c:pt>
                <c:pt idx="2382">
                  <c:v>2.0277441145614096E-3</c:v>
                </c:pt>
                <c:pt idx="2383">
                  <c:v>2.0320819733315198E-3</c:v>
                </c:pt>
                <c:pt idx="2384">
                  <c:v>2.021249601944726E-3</c:v>
                </c:pt>
                <c:pt idx="2385">
                  <c:v>2.0135722578661554E-3</c:v>
                </c:pt>
                <c:pt idx="2386">
                  <c:v>2.0204134199904053E-3</c:v>
                </c:pt>
                <c:pt idx="2387">
                  <c:v>2.0179052008283726E-3</c:v>
                </c:pt>
                <c:pt idx="2388">
                  <c:v>2.0176265400561879E-3</c:v>
                </c:pt>
                <c:pt idx="2389">
                  <c:v>2.0190199044054684E-3</c:v>
                </c:pt>
                <c:pt idx="2390">
                  <c:v>2.0227852919443303E-3</c:v>
                </c:pt>
                <c:pt idx="2391">
                  <c:v>2.0085721310786498E-3</c:v>
                </c:pt>
                <c:pt idx="2392">
                  <c:v>2.0145616707159691E-3</c:v>
                </c:pt>
                <c:pt idx="2393">
                  <c:v>2.0128902321799222E-3</c:v>
                </c:pt>
                <c:pt idx="2394">
                  <c:v>2.008155671336157E-3</c:v>
                </c:pt>
                <c:pt idx="2395">
                  <c:v>2.0128902321799222E-3</c:v>
                </c:pt>
                <c:pt idx="2396">
                  <c:v>2.0160790295120161E-3</c:v>
                </c:pt>
                <c:pt idx="2397">
                  <c:v>2.0035739572537604E-3</c:v>
                </c:pt>
                <c:pt idx="2398">
                  <c:v>2.0075987789900177E-3</c:v>
                </c:pt>
                <c:pt idx="2399">
                  <c:v>2.008155671336157E-3</c:v>
                </c:pt>
                <c:pt idx="2400">
                  <c:v>2.0056498460709737E-3</c:v>
                </c:pt>
                <c:pt idx="2401">
                  <c:v>2.0045363030011527E-3</c:v>
                </c:pt>
                <c:pt idx="2402">
                  <c:v>2.0093272912798514E-3</c:v>
                </c:pt>
                <c:pt idx="2403">
                  <c:v>2.0121686556884536E-3</c:v>
                </c:pt>
                <c:pt idx="2404">
                  <c:v>1.9935198455486415E-3</c:v>
                </c:pt>
                <c:pt idx="2405">
                  <c:v>2.0037012091110255E-3</c:v>
                </c:pt>
                <c:pt idx="2406">
                  <c:v>2.0034228565584565E-3</c:v>
                </c:pt>
                <c:pt idx="2407">
                  <c:v>2.00063966311286E-3</c:v>
                </c:pt>
                <c:pt idx="2408">
                  <c:v>2.0053714512440379E-3</c:v>
                </c:pt>
                <c:pt idx="2409">
                  <c:v>2.0065391638202511E-3</c:v>
                </c:pt>
                <c:pt idx="2410">
                  <c:v>1.9983612810554013E-3</c:v>
                </c:pt>
                <c:pt idx="2411">
                  <c:v>2.0031445100442973E-3</c:v>
                </c:pt>
                <c:pt idx="2412">
                  <c:v>2.00063966311286E-3</c:v>
                </c:pt>
                <c:pt idx="2413">
                  <c:v>2.002031184367821E-3</c:v>
                </c:pt>
                <c:pt idx="2414">
                  <c:v>2.0009179552901769E-3</c:v>
                </c:pt>
                <c:pt idx="2415">
                  <c:v>2.0028661695683501E-3</c:v>
                </c:pt>
                <c:pt idx="2416">
                  <c:v>2.0057470479608805E-3</c:v>
                </c:pt>
                <c:pt idx="2417">
                  <c:v>1.9986391584339391E-3</c:v>
                </c:pt>
                <c:pt idx="2418">
                  <c:v>1.9995265547660761E-3</c:v>
                </c:pt>
                <c:pt idx="2419">
                  <c:v>1.9998048227987922E-3</c:v>
                </c:pt>
                <c:pt idx="2420">
                  <c:v>1.9950750869587586E-3</c:v>
                </c:pt>
                <c:pt idx="2421">
                  <c:v>2.0028661695683501E-3</c:v>
                </c:pt>
                <c:pt idx="2422">
                  <c:v>2.0071800225112267E-3</c:v>
                </c:pt>
                <c:pt idx="2423">
                  <c:v>1.9873621050349247E-3</c:v>
                </c:pt>
                <c:pt idx="2424">
                  <c:v>1.9964660047165081E-3</c:v>
                </c:pt>
                <c:pt idx="2425">
                  <c:v>1.9989700368074253E-3</c:v>
                </c:pt>
                <c:pt idx="2426">
                  <c:v>1.9947969215055486E-3</c:v>
                </c:pt>
                <c:pt idx="2427">
                  <c:v>1.9941938435847429E-3</c:v>
                </c:pt>
                <c:pt idx="2428">
                  <c:v>1.9967442063677726E-3</c:v>
                </c:pt>
                <c:pt idx="2429">
                  <c:v>2.0066209803321056E-3</c:v>
                </c:pt>
                <c:pt idx="2430">
                  <c:v>1.9914163050663023E-3</c:v>
                </c:pt>
                <c:pt idx="2431">
                  <c:v>1.9959096195142833E-3</c:v>
                </c:pt>
                <c:pt idx="2432">
                  <c:v>1.9917374996103339E-3</c:v>
                </c:pt>
                <c:pt idx="2433">
                  <c:v>1.9942406086958992E-3</c:v>
                </c:pt>
                <c:pt idx="2434">
                  <c:v>1.9939624613390665E-3</c:v>
                </c:pt>
                <c:pt idx="2435">
                  <c:v>1.9953926998167669E-3</c:v>
                </c:pt>
                <c:pt idx="2436">
                  <c:v>1.9827692291604936E-3</c:v>
                </c:pt>
                <c:pt idx="2437">
                  <c:v>1.990347094516585E-3</c:v>
                </c:pt>
                <c:pt idx="2438">
                  <c:v>1.9878447451699309E-3</c:v>
                </c:pt>
                <c:pt idx="2439">
                  <c:v>1.9867327466261413E-3</c:v>
                </c:pt>
                <c:pt idx="2440">
                  <c:v>1.9886788073649867E-3</c:v>
                </c:pt>
                <c:pt idx="2441">
                  <c:v>1.9985347080806169E-3</c:v>
                </c:pt>
                <c:pt idx="2442">
                  <c:v>1.9741418563286781E-3</c:v>
                </c:pt>
                <c:pt idx="2443">
                  <c:v>1.9828415109965987E-3</c:v>
                </c:pt>
                <c:pt idx="2444">
                  <c:v>1.9775376426724805E-3</c:v>
                </c:pt>
                <c:pt idx="2445">
                  <c:v>1.9795071059188415E-3</c:v>
                </c:pt>
                <c:pt idx="2446">
                  <c:v>1.9781180264047439E-3</c:v>
                </c:pt>
                <c:pt idx="2447">
                  <c:v>1.9853691452070294E-3</c:v>
                </c:pt>
                <c:pt idx="2448">
                  <c:v>1.9842719180309591E-3</c:v>
                </c:pt>
                <c:pt idx="2449">
                  <c:v>1.9649820529260261E-3</c:v>
                </c:pt>
                <c:pt idx="2450">
                  <c:v>1.9750625812488959E-3</c:v>
                </c:pt>
                <c:pt idx="2451">
                  <c:v>1.9750625812488959E-3</c:v>
                </c:pt>
                <c:pt idx="2452">
                  <c:v>1.9711748860564903E-3</c:v>
                </c:pt>
                <c:pt idx="2453">
                  <c:v>1.9772846509446161E-3</c:v>
                </c:pt>
                <c:pt idx="2454">
                  <c:v>1.9839982372896817E-3</c:v>
                </c:pt>
                <c:pt idx="2455">
                  <c:v>1.9591862286432011E-3</c:v>
                </c:pt>
                <c:pt idx="2456">
                  <c:v>1.9706195972922927E-3</c:v>
                </c:pt>
                <c:pt idx="2457">
                  <c:v>1.9697867092601253E-3</c:v>
                </c:pt>
                <c:pt idx="2458">
                  <c:v>1.9664556984013253E-3</c:v>
                </c:pt>
                <c:pt idx="2459">
                  <c:v>1.9686762760887338E-3</c:v>
                </c:pt>
                <c:pt idx="2460">
                  <c:v>1.9670108067451637E-3</c:v>
                </c:pt>
                <c:pt idx="2461">
                  <c:v>1.9692365266897075E-3</c:v>
                </c:pt>
                <c:pt idx="2462">
                  <c:v>1.9620113860957878E-3</c:v>
                </c:pt>
                <c:pt idx="2463">
                  <c:v>1.9642355055043835E-3</c:v>
                </c:pt>
                <c:pt idx="2464">
                  <c:v>1.9611833683780737E-3</c:v>
                </c:pt>
                <c:pt idx="2465">
                  <c:v>1.9575787714525266E-3</c:v>
                </c:pt>
                <c:pt idx="2466">
                  <c:v>1.9659006141068908E-3</c:v>
                </c:pt>
                <c:pt idx="2467">
                  <c:v>1.9728274765651432E-3</c:v>
                </c:pt>
                <c:pt idx="2468">
                  <c:v>1.9487052472036352E-3</c:v>
                </c:pt>
                <c:pt idx="2469">
                  <c:v>1.9606285124750497E-3</c:v>
                </c:pt>
                <c:pt idx="2470">
                  <c:v>1.9609059374223392E-3</c:v>
                </c:pt>
                <c:pt idx="2471">
                  <c:v>1.958131958297291E-3</c:v>
                </c:pt>
                <c:pt idx="2472">
                  <c:v>1.9634030323514096E-3</c:v>
                </c:pt>
                <c:pt idx="2473">
                  <c:v>1.9714318118662188E-3</c:v>
                </c:pt>
                <c:pt idx="2474">
                  <c:v>1.9478781686600062E-3</c:v>
                </c:pt>
                <c:pt idx="2475">
                  <c:v>1.9592414778584546E-3</c:v>
                </c:pt>
                <c:pt idx="2476">
                  <c:v>1.9606285124750497E-3</c:v>
                </c:pt>
                <c:pt idx="2477">
                  <c:v>1.958131958297291E-3</c:v>
                </c:pt>
                <c:pt idx="2478">
                  <c:v>1.9597962736819033E-3</c:v>
                </c:pt>
                <c:pt idx="2479">
                  <c:v>1.9603444450608629E-3</c:v>
                </c:pt>
                <c:pt idx="2480">
                  <c:v>1.9622890613603962E-3</c:v>
                </c:pt>
                <c:pt idx="2481">
                  <c:v>1.9514872449852532E-3</c:v>
                </c:pt>
                <c:pt idx="2482">
                  <c:v>1.9622890613603962E-3</c:v>
                </c:pt>
                <c:pt idx="2483">
                  <c:v>1.9578545934237218E-3</c:v>
                </c:pt>
                <c:pt idx="2484">
                  <c:v>1.95923336808666E-3</c:v>
                </c:pt>
                <c:pt idx="2485">
                  <c:v>1.9556399855049844E-3</c:v>
                </c:pt>
                <c:pt idx="2486">
                  <c:v>1.9705944855842538E-3</c:v>
                </c:pt>
                <c:pt idx="2487">
                  <c:v>1.9467859882574257E-3</c:v>
                </c:pt>
                <c:pt idx="2488">
                  <c:v>1.9584093291773533E-3</c:v>
                </c:pt>
                <c:pt idx="2489">
                  <c:v>1.955081275002284E-3</c:v>
                </c:pt>
                <c:pt idx="2490">
                  <c:v>1.9539721157663822E-3</c:v>
                </c:pt>
                <c:pt idx="2491">
                  <c:v>1.9531403093776046E-3</c:v>
                </c:pt>
                <c:pt idx="2492">
                  <c:v>1.9584093291773533E-3</c:v>
                </c:pt>
                <c:pt idx="2493">
                  <c:v>1.9542493965695176E-3</c:v>
                </c:pt>
                <c:pt idx="2494">
                  <c:v>1.9564678591464601E-3</c:v>
                </c:pt>
                <c:pt idx="2495">
                  <c:v>1.9539721157663822E-3</c:v>
                </c:pt>
                <c:pt idx="2496">
                  <c:v>1.9545266833764169E-3</c:v>
                </c:pt>
                <c:pt idx="2497">
                  <c:v>1.9520313182334256E-3</c:v>
                </c:pt>
                <c:pt idx="2498">
                  <c:v>1.9575772345564522E-3</c:v>
                </c:pt>
                <c:pt idx="2499">
                  <c:v>1.9638978331596069E-3</c:v>
                </c:pt>
                <c:pt idx="2500">
                  <c:v>1.9420901231221761E-3</c:v>
                </c:pt>
                <c:pt idx="2501">
                  <c:v>1.9514768586753372E-3</c:v>
                </c:pt>
                <c:pt idx="2502">
                  <c:v>1.9528630525875725E-3</c:v>
                </c:pt>
                <c:pt idx="2503">
                  <c:v>1.9475963138845533E-3</c:v>
                </c:pt>
                <c:pt idx="2504">
                  <c:v>1.955081275002284E-3</c:v>
                </c:pt>
                <c:pt idx="2505">
                  <c:v>1.9522913167474441E-3</c:v>
                </c:pt>
                <c:pt idx="2506">
                  <c:v>1.9542347123871996E-3</c:v>
                </c:pt>
                <c:pt idx="2507">
                  <c:v>1.9481506054245948E-3</c:v>
                </c:pt>
                <c:pt idx="2508">
                  <c:v>1.9503680115793656E-3</c:v>
                </c:pt>
                <c:pt idx="2509">
                  <c:v>1.9470420463408554E-3</c:v>
                </c:pt>
                <c:pt idx="2510">
                  <c:v>1.9478734566549336E-3</c:v>
                </c:pt>
                <c:pt idx="2511">
                  <c:v>1.9459504626235988E-3</c:v>
                </c:pt>
                <c:pt idx="2512">
                  <c:v>1.9542112689124647E-3</c:v>
                </c:pt>
                <c:pt idx="2513">
                  <c:v>1.9338260504973609E-3</c:v>
                </c:pt>
                <c:pt idx="2514">
                  <c:v>1.9464878027919434E-3</c:v>
                </c:pt>
                <c:pt idx="2515">
                  <c:v>1.9437169449146312E-3</c:v>
                </c:pt>
                <c:pt idx="2516">
                  <c:v>1.943994003715531E-3</c:v>
                </c:pt>
                <c:pt idx="2517">
                  <c:v>1.9462106900150443E-3</c:v>
                </c:pt>
                <c:pt idx="2518">
                  <c:v>1.9511534791445604E-3</c:v>
                </c:pt>
                <c:pt idx="2519">
                  <c:v>1.9316232040241714E-3</c:v>
                </c:pt>
                <c:pt idx="2520">
                  <c:v>1.9428858044893099E-3</c:v>
                </c:pt>
                <c:pt idx="2521">
                  <c:v>1.9417777011954997E-3</c:v>
                </c:pt>
                <c:pt idx="2522">
                  <c:v>1.9434109713628914E-3</c:v>
                </c:pt>
                <c:pt idx="2523">
                  <c:v>1.9431628453017145E-3</c:v>
                </c:pt>
                <c:pt idx="2524">
                  <c:v>1.943994003715531E-3</c:v>
                </c:pt>
                <c:pt idx="2525">
                  <c:v>1.9483743019505183E-3</c:v>
                </c:pt>
                <c:pt idx="2526">
                  <c:v>1.9368415197078444E-3</c:v>
                </c:pt>
                <c:pt idx="2527">
                  <c:v>1.9420547180259698E-3</c:v>
                </c:pt>
                <c:pt idx="2528">
                  <c:v>1.9401157261008093E-3</c:v>
                </c:pt>
                <c:pt idx="2529">
                  <c:v>1.9384539667839876E-3</c:v>
                </c:pt>
                <c:pt idx="2530">
                  <c:v>1.9472953656701581E-3</c:v>
                </c:pt>
                <c:pt idx="2531">
                  <c:v>1.9530231911109568E-3</c:v>
                </c:pt>
                <c:pt idx="2532">
                  <c:v>1.9349084344544628E-3</c:v>
                </c:pt>
                <c:pt idx="2533">
                  <c:v>1.940392706964215E-3</c:v>
                </c:pt>
                <c:pt idx="2534">
                  <c:v>1.9395617823552921E-3</c:v>
                </c:pt>
                <c:pt idx="2535">
                  <c:v>1.9376231680291462E-3</c:v>
                </c:pt>
                <c:pt idx="2536">
                  <c:v>1.9415006903600266E-3</c:v>
                </c:pt>
                <c:pt idx="2537">
                  <c:v>1.9491692267726874E-3</c:v>
                </c:pt>
                <c:pt idx="2538">
                  <c:v>1.9326995527068984E-3</c:v>
                </c:pt>
                <c:pt idx="2539">
                  <c:v>1.9359917522985487E-3</c:v>
                </c:pt>
                <c:pt idx="2540">
                  <c:v>1.9384539667839876E-3</c:v>
                </c:pt>
                <c:pt idx="2541">
                  <c:v>1.9379000949550885E-3</c:v>
                </c:pt>
                <c:pt idx="2542">
                  <c:v>1.9354079683201182E-3</c:v>
                </c:pt>
                <c:pt idx="2543">
                  <c:v>1.9412236855193565E-3</c:v>
                </c:pt>
                <c:pt idx="2544">
                  <c:v>1.9488430799543008E-3</c:v>
                </c:pt>
                <c:pt idx="2545">
                  <c:v>1.9231029382300909E-3</c:v>
                </c:pt>
                <c:pt idx="2546">
                  <c:v>1.9370693321533049E-3</c:v>
                </c:pt>
                <c:pt idx="2547">
                  <c:v>1.9392848194727912E-3</c:v>
                </c:pt>
                <c:pt idx="2548">
                  <c:v>1.9337468201457728E-3</c:v>
                </c:pt>
                <c:pt idx="2549">
                  <c:v>1.9401157261008093E-3</c:v>
                </c:pt>
                <c:pt idx="2550">
                  <c:v>1.9425399871794583E-3</c:v>
                </c:pt>
                <c:pt idx="2551">
                  <c:v>1.9400824270706493E-3</c:v>
                </c:pt>
                <c:pt idx="2552">
                  <c:v>1.9323974576401248E-3</c:v>
                </c:pt>
                <c:pt idx="2553">
                  <c:v>1.9362386232767315E-3</c:v>
                </c:pt>
                <c:pt idx="2554">
                  <c:v>1.9323626947095854E-3</c:v>
                </c:pt>
                <c:pt idx="2555">
                  <c:v>1.9389731043555135E-3</c:v>
                </c:pt>
                <c:pt idx="2556">
                  <c:v>1.9408735269861646E-3</c:v>
                </c:pt>
                <c:pt idx="2557">
                  <c:v>1.9351310953158859E-3</c:v>
                </c:pt>
                <c:pt idx="2558">
                  <c:v>1.9282514505986486E-3</c:v>
                </c:pt>
                <c:pt idx="2559">
                  <c:v>1.9326395078192748E-3</c:v>
                </c:pt>
                <c:pt idx="2560">
                  <c:v>1.9293181456936817E-3</c:v>
                </c:pt>
                <c:pt idx="2561">
                  <c:v>1.9282112165616709E-3</c:v>
                </c:pt>
                <c:pt idx="2562">
                  <c:v>1.9320858875882807E-3</c:v>
                </c:pt>
                <c:pt idx="2563">
                  <c:v>1.9334279305860728E-3</c:v>
                </c:pt>
                <c:pt idx="2564">
                  <c:v>1.9183870077789751E-3</c:v>
                </c:pt>
                <c:pt idx="2565">
                  <c:v>1.930148405397617E-3</c:v>
                </c:pt>
                <c:pt idx="2566">
                  <c:v>1.9273810825607919E-3</c:v>
                </c:pt>
                <c:pt idx="2567">
                  <c:v>1.9276577879092705E-3</c:v>
                </c:pt>
                <c:pt idx="2568">
                  <c:v>1.9251676552126497E-3</c:v>
                </c:pt>
                <c:pt idx="2569">
                  <c:v>1.9293181456936817E-3</c:v>
                </c:pt>
                <c:pt idx="2570">
                  <c:v>1.9224493003892932E-3</c:v>
                </c:pt>
                <c:pt idx="2571">
                  <c:v>1.9252119003680004E-3</c:v>
                </c:pt>
                <c:pt idx="2572">
                  <c:v>1.9257209761457885E-3</c:v>
                </c:pt>
                <c:pt idx="2573">
                  <c:v>1.9273810825607919E-3</c:v>
                </c:pt>
                <c:pt idx="2574">
                  <c:v>1.9240610851448466E-3</c:v>
                </c:pt>
                <c:pt idx="2575">
                  <c:v>1.9307019418007383E-3</c:v>
                </c:pt>
                <c:pt idx="2576">
                  <c:v>1.9259976455878471E-3</c:v>
                </c:pt>
                <c:pt idx="2577">
                  <c:v>1.9151140051021653E-3</c:v>
                </c:pt>
                <c:pt idx="2578">
                  <c:v>1.9251676552126497E-3</c:v>
                </c:pt>
                <c:pt idx="2579">
                  <c:v>1.9265510024239119E-3</c:v>
                </c:pt>
                <c:pt idx="2580">
                  <c:v>1.9212950787273247E-3</c:v>
                </c:pt>
                <c:pt idx="2581">
                  <c:v>1.9276577879092705E-3</c:v>
                </c:pt>
                <c:pt idx="2582">
                  <c:v>1.930601800834882E-3</c:v>
                </c:pt>
                <c:pt idx="2583">
                  <c:v>1.9259457503859804E-3</c:v>
                </c:pt>
                <c:pt idx="2584">
                  <c:v>1.91885881353427E-3</c:v>
                </c:pt>
                <c:pt idx="2585">
                  <c:v>1.9232312204115465E-3</c:v>
                </c:pt>
                <c:pt idx="2586">
                  <c:v>1.9212950787273247E-3</c:v>
                </c:pt>
                <c:pt idx="2587">
                  <c:v>1.9193592300934354E-3</c:v>
                </c:pt>
                <c:pt idx="2588">
                  <c:v>1.9226780071662228E-3</c:v>
                </c:pt>
                <c:pt idx="2589">
                  <c:v>1.9294271963274301E-3</c:v>
                </c:pt>
                <c:pt idx="2590">
                  <c:v>1.9071422367266941E-3</c:v>
                </c:pt>
                <c:pt idx="2591">
                  <c:v>1.9193592300934354E-3</c:v>
                </c:pt>
                <c:pt idx="2592">
                  <c:v>1.9060430747371792E-3</c:v>
                </c:pt>
                <c:pt idx="2593">
                  <c:v>1.9154884117105633E-3</c:v>
                </c:pt>
                <c:pt idx="2594">
                  <c:v>1.9196357619589424E-3</c:v>
                </c:pt>
                <c:pt idx="2595">
                  <c:v>1.9198523884829176E-3</c:v>
                </c:pt>
                <c:pt idx="2596">
                  <c:v>1.9016880098379095E-3</c:v>
                </c:pt>
                <c:pt idx="2597">
                  <c:v>1.9168707123473714E-3</c:v>
                </c:pt>
                <c:pt idx="2598">
                  <c:v>1.9152119695136187E-3</c:v>
                </c:pt>
                <c:pt idx="2599">
                  <c:v>1.9099607030578919E-3</c:v>
                </c:pt>
                <c:pt idx="2600">
                  <c:v>1.9149355332930271E-3</c:v>
                </c:pt>
                <c:pt idx="2601">
                  <c:v>1.9175657782820907E-3</c:v>
                </c:pt>
                <c:pt idx="2602">
                  <c:v>1.9159025584072978E-3</c:v>
                </c:pt>
                <c:pt idx="2603">
                  <c:v>1.9058862396052866E-3</c:v>
                </c:pt>
                <c:pt idx="2604">
                  <c:v>1.9091317528550588E-3</c:v>
                </c:pt>
                <c:pt idx="2605">
                  <c:v>1.907197744729285E-3</c:v>
                </c:pt>
                <c:pt idx="2606">
                  <c:v>1.9058164894796988E-3</c:v>
                </c:pt>
                <c:pt idx="2607">
                  <c:v>1.9083028564010496E-3</c:v>
                </c:pt>
                <c:pt idx="2608">
                  <c:v>1.908780970865329E-3</c:v>
                </c:pt>
                <c:pt idx="2609">
                  <c:v>1.8917626146216296E-3</c:v>
                </c:pt>
                <c:pt idx="2610">
                  <c:v>1.9030544266889955E-3</c:v>
                </c:pt>
                <c:pt idx="2611">
                  <c:v>1.9013974754829867E-3</c:v>
                </c:pt>
                <c:pt idx="2612">
                  <c:v>1.9019497686828992E-3</c:v>
                </c:pt>
                <c:pt idx="2613">
                  <c:v>1.899740739077225E-3</c:v>
                </c:pt>
                <c:pt idx="2614">
                  <c:v>1.9016736190995099E-3</c:v>
                </c:pt>
                <c:pt idx="2615">
                  <c:v>1.8916289011154705E-3</c:v>
                </c:pt>
                <c:pt idx="2616">
                  <c:v>1.8978884575531949E-3</c:v>
                </c:pt>
                <c:pt idx="2617">
                  <c:v>1.8932024320487142E-3</c:v>
                </c:pt>
                <c:pt idx="2618">
                  <c:v>1.8980842174299447E-3</c:v>
                </c:pt>
                <c:pt idx="2619">
                  <c:v>1.8942198351902975E-3</c:v>
                </c:pt>
                <c:pt idx="2620">
                  <c:v>1.899740739077225E-3</c:v>
                </c:pt>
                <c:pt idx="2621">
                  <c:v>1.9030591638550091E-3</c:v>
                </c:pt>
                <c:pt idx="2622">
                  <c:v>1.884902719134599E-3</c:v>
                </c:pt>
                <c:pt idx="2623">
                  <c:v>1.8944958237361363E-3</c:v>
                </c:pt>
                <c:pt idx="2624">
                  <c:v>1.8953238251454749E-3</c:v>
                </c:pt>
                <c:pt idx="2625">
                  <c:v>1.8914602775906926E-3</c:v>
                </c:pt>
                <c:pt idx="2626">
                  <c:v>1.9004836863388756E-3</c:v>
                </c:pt>
                <c:pt idx="2627">
                  <c:v>1.9032288792698744E-3</c:v>
                </c:pt>
                <c:pt idx="2628">
                  <c:v>1.8845564401708504E-3</c:v>
                </c:pt>
                <c:pt idx="2629">
                  <c:v>1.8911843546123618E-3</c:v>
                </c:pt>
                <c:pt idx="2630">
                  <c:v>1.8936678759833704E-3</c:v>
                </c:pt>
                <c:pt idx="2631">
                  <c:v>1.8898048291097062E-3</c:v>
                </c:pt>
                <c:pt idx="2632">
                  <c:v>1.8911843546123618E-3</c:v>
                </c:pt>
                <c:pt idx="2633">
                  <c:v>1.8914602775906926E-3</c:v>
                </c:pt>
                <c:pt idx="2634">
                  <c:v>1.9029512395081335E-3</c:v>
                </c:pt>
                <c:pt idx="2635">
                  <c:v>1.8798877393276466E-3</c:v>
                </c:pt>
                <c:pt idx="2636">
                  <c:v>1.8903566214337408E-3</c:v>
                </c:pt>
                <c:pt idx="2637">
                  <c:v>1.8884254525710171E-3</c:v>
                </c:pt>
                <c:pt idx="2638">
                  <c:v>1.8862187598939466E-3</c:v>
                </c:pt>
                <c:pt idx="2639">
                  <c:v>1.8906325265340795E-3</c:v>
                </c:pt>
                <c:pt idx="2640">
                  <c:v>1.9036686252664433E-3</c:v>
                </c:pt>
                <c:pt idx="2641">
                  <c:v>1.8790640288699927E-3</c:v>
                </c:pt>
                <c:pt idx="2642">
                  <c:v>1.8916391748411783E-3</c:v>
                </c:pt>
                <c:pt idx="2643">
                  <c:v>1.8862187598939466E-3</c:v>
                </c:pt>
                <c:pt idx="2644">
                  <c:v>1.8862187598939466E-3</c:v>
                </c:pt>
                <c:pt idx="2645">
                  <c:v>1.8913628823462336E-3</c:v>
                </c:pt>
                <c:pt idx="2646">
                  <c:v>1.8972377418966669E-3</c:v>
                </c:pt>
                <c:pt idx="2647">
                  <c:v>1.8851155565067831E-3</c:v>
                </c:pt>
                <c:pt idx="2648">
                  <c:v>1.8803507653270004E-3</c:v>
                </c:pt>
                <c:pt idx="2649">
                  <c:v>1.8851155565067831E-3</c:v>
                </c:pt>
                <c:pt idx="2650">
                  <c:v>1.8851155565067831E-3</c:v>
                </c:pt>
                <c:pt idx="2651">
                  <c:v>1.8812550949357694E-3</c:v>
                </c:pt>
                <c:pt idx="2652">
                  <c:v>1.8884254525710171E-3</c:v>
                </c:pt>
                <c:pt idx="2653">
                  <c:v>1.8941894791760039E-3</c:v>
                </c:pt>
                <c:pt idx="2654">
                  <c:v>1.87393458927628E-3</c:v>
                </c:pt>
                <c:pt idx="2655">
                  <c:v>1.8856671462890368E-3</c:v>
                </c:pt>
                <c:pt idx="2656">
                  <c:v>1.8862187598939466E-3</c:v>
                </c:pt>
                <c:pt idx="2657">
                  <c:v>1.8787011439380696E-3</c:v>
                </c:pt>
                <c:pt idx="2658">
                  <c:v>1.8862187598939466E-3</c:v>
                </c:pt>
                <c:pt idx="2659">
                  <c:v>1.8894290019428911E-3</c:v>
                </c:pt>
                <c:pt idx="2660">
                  <c:v>1.8853913484201746E-3</c:v>
                </c:pt>
                <c:pt idx="2661">
                  <c:v>1.8830093818498644E-3</c:v>
                </c:pt>
                <c:pt idx="2662">
                  <c:v>1.8848397705486706E-3</c:v>
                </c:pt>
                <c:pt idx="2663">
                  <c:v>1.8837366862651432E-3</c:v>
                </c:pt>
                <c:pt idx="2664">
                  <c:v>1.8840124484040726E-3</c:v>
                </c:pt>
                <c:pt idx="2665">
                  <c:v>1.8884254525710171E-3</c:v>
                </c:pt>
                <c:pt idx="2666">
                  <c:v>1.8909801190267056E-3</c:v>
                </c:pt>
                <c:pt idx="2667">
                  <c:v>1.874756870380332E-3</c:v>
                </c:pt>
                <c:pt idx="2668">
                  <c:v>1.8851155565067831E-3</c:v>
                </c:pt>
                <c:pt idx="2669">
                  <c:v>1.8845639905456426E-3</c:v>
                </c:pt>
                <c:pt idx="2670">
                  <c:v>1.8796009685908982E-3</c:v>
                </c:pt>
                <c:pt idx="2671">
                  <c:v>1.8849371720633618E-3</c:v>
                </c:pt>
                <c:pt idx="2672">
                  <c:v>1.8928041445580612E-3</c:v>
                </c:pt>
                <c:pt idx="2673">
                  <c:v>1.8763187127269004E-3</c:v>
                </c:pt>
                <c:pt idx="2674">
                  <c:v>1.879980585915909E-3</c:v>
                </c:pt>
                <c:pt idx="2675">
                  <c:v>1.8840124484040726E-3</c:v>
                </c:pt>
                <c:pt idx="2676">
                  <c:v>1.8807036956792209E-3</c:v>
                </c:pt>
                <c:pt idx="2677">
                  <c:v>1.8805312225779404E-3</c:v>
                </c:pt>
                <c:pt idx="2678">
                  <c:v>1.8809793923313023E-3</c:v>
                </c:pt>
                <c:pt idx="2679">
                  <c:v>1.8815308034928146E-3</c:v>
                </c:pt>
                <c:pt idx="2680">
                  <c:v>1.8737535618604407E-3</c:v>
                </c:pt>
                <c:pt idx="2681">
                  <c:v>1.877503015166016E-3</c:v>
                </c:pt>
                <c:pt idx="2682">
                  <c:v>1.8762933586131153E-3</c:v>
                </c:pt>
                <c:pt idx="2683">
                  <c:v>1.8776714253086633E-3</c:v>
                </c:pt>
                <c:pt idx="2684">
                  <c:v>1.8836291143270823E-3</c:v>
                </c:pt>
                <c:pt idx="2685">
                  <c:v>1.8912957820518123E-3</c:v>
                </c:pt>
                <c:pt idx="2686">
                  <c:v>1.861427114524546E-3</c:v>
                </c:pt>
                <c:pt idx="2687">
                  <c:v>1.8753011341658197E-3</c:v>
                </c:pt>
                <c:pt idx="2688">
                  <c:v>1.8757421735800138E-3</c:v>
                </c:pt>
                <c:pt idx="2689">
                  <c:v>1.8768445674426561E-3</c:v>
                </c:pt>
                <c:pt idx="2690">
                  <c:v>1.8722741686261258E-3</c:v>
                </c:pt>
                <c:pt idx="2691">
                  <c:v>1.8773958000701781E-3</c:v>
                </c:pt>
                <c:pt idx="2692">
                  <c:v>1.8671597757486951E-3</c:v>
                </c:pt>
                <c:pt idx="2693">
                  <c:v>1.8693573249104409E-3</c:v>
                </c:pt>
                <c:pt idx="2694">
                  <c:v>1.8729866053071732E-3</c:v>
                </c:pt>
                <c:pt idx="2695">
                  <c:v>1.875191012341811E-3</c:v>
                </c:pt>
                <c:pt idx="2696">
                  <c:v>1.8705071023184209E-3</c:v>
                </c:pt>
                <c:pt idx="2697">
                  <c:v>1.8765689600532347E-3</c:v>
                </c:pt>
                <c:pt idx="2698">
                  <c:v>1.878537053598085E-3</c:v>
                </c:pt>
                <c:pt idx="2699">
                  <c:v>1.8595131153766845E-3</c:v>
                </c:pt>
                <c:pt idx="2700">
                  <c:v>1.8697980949866481E-3</c:v>
                </c:pt>
                <c:pt idx="2701">
                  <c:v>1.873262135370684E-3</c:v>
                </c:pt>
                <c:pt idx="2702">
                  <c:v>1.8691298087443156E-3</c:v>
                </c:pt>
                <c:pt idx="2703">
                  <c:v>1.8722741686261258E-3</c:v>
                </c:pt>
                <c:pt idx="2704">
                  <c:v>1.8725889808248425E-3</c:v>
                </c:pt>
                <c:pt idx="2705">
                  <c:v>1.8609558908866618E-3</c:v>
                </c:pt>
                <c:pt idx="2706">
                  <c:v>1.8683035039306446E-3</c:v>
                </c:pt>
                <c:pt idx="2707">
                  <c:v>1.8688543678625771E-3</c:v>
                </c:pt>
                <c:pt idx="2708">
                  <c:v>1.8677526637728206E-3</c:v>
                </c:pt>
                <c:pt idx="2709">
                  <c:v>1.8672018473875663E-3</c:v>
                </c:pt>
                <c:pt idx="2710">
                  <c:v>1.8694052555701586E-3</c:v>
                </c:pt>
                <c:pt idx="2711">
                  <c:v>1.8712096341854108E-3</c:v>
                </c:pt>
                <c:pt idx="2712">
                  <c:v>1.8566789829115784E-3</c:v>
                </c:pt>
                <c:pt idx="2713">
                  <c:v>1.8683035039306446E-3</c:v>
                </c:pt>
                <c:pt idx="2714">
                  <c:v>1.8683035039306446E-3</c:v>
                </c:pt>
                <c:pt idx="2715">
                  <c:v>1.8647234677982149E-3</c:v>
                </c:pt>
                <c:pt idx="2716">
                  <c:v>1.8699561670549258E-3</c:v>
                </c:pt>
                <c:pt idx="2717">
                  <c:v>1.8712096341854108E-3</c:v>
                </c:pt>
                <c:pt idx="2718">
                  <c:v>1.8653973736758778E-3</c:v>
                </c:pt>
                <c:pt idx="2719">
                  <c:v>1.8680280808800645E-3</c:v>
                </c:pt>
                <c:pt idx="2720">
                  <c:v>1.8659473807436365E-3</c:v>
                </c:pt>
                <c:pt idx="2721">
                  <c:v>1.8672018473875663E-3</c:v>
                </c:pt>
                <c:pt idx="2722">
                  <c:v>1.8716090441877492E-3</c:v>
                </c:pt>
                <c:pt idx="2723">
                  <c:v>1.8615583733017237E-3</c:v>
                </c:pt>
                <c:pt idx="2724">
                  <c:v>1.8526105909957261E-3</c:v>
                </c:pt>
                <c:pt idx="2725">
                  <c:v>1.856190509553213E-3</c:v>
                </c:pt>
                <c:pt idx="2726">
                  <c:v>1.8567408508100623E-3</c:v>
                </c:pt>
                <c:pt idx="2727">
                  <c:v>1.8545396282182056E-3</c:v>
                </c:pt>
                <c:pt idx="2728">
                  <c:v>1.8520637067422209E-3</c:v>
                </c:pt>
                <c:pt idx="2729">
                  <c:v>1.8550898982588205E-3</c:v>
                </c:pt>
                <c:pt idx="2730">
                  <c:v>1.8605850575282709E-3</c:v>
                </c:pt>
                <c:pt idx="2731">
                  <c:v>1.8368405773909352E-3</c:v>
                </c:pt>
                <c:pt idx="2732">
                  <c:v>1.8515135672288051E-3</c:v>
                </c:pt>
                <c:pt idx="2733">
                  <c:v>1.8495882657736979E-3</c:v>
                </c:pt>
                <c:pt idx="2734">
                  <c:v>1.8495882657736979E-3</c:v>
                </c:pt>
                <c:pt idx="2735">
                  <c:v>1.8501383222485302E-3</c:v>
                </c:pt>
                <c:pt idx="2736">
                  <c:v>1.8535671325605608E-3</c:v>
                </c:pt>
                <c:pt idx="2737">
                  <c:v>1.8405446530574781E-3</c:v>
                </c:pt>
                <c:pt idx="2738">
                  <c:v>1.8487632255394506E-3</c:v>
                </c:pt>
                <c:pt idx="2739">
                  <c:v>1.8451886678329842E-3</c:v>
                </c:pt>
                <c:pt idx="2740">
                  <c:v>1.8471133051727706E-3</c:v>
                </c:pt>
                <c:pt idx="2741">
                  <c:v>1.8418899652229356E-3</c:v>
                </c:pt>
                <c:pt idx="2742">
                  <c:v>1.8476632549113336E-3</c:v>
                </c:pt>
                <c:pt idx="2743">
                  <c:v>1.8536267115570053E-3</c:v>
                </c:pt>
                <c:pt idx="2744">
                  <c:v>1.8357572349050838E-3</c:v>
                </c:pt>
                <c:pt idx="2745">
                  <c:v>1.8410654228980246E-3</c:v>
                </c:pt>
                <c:pt idx="2746">
                  <c:v>1.8424396897313718E-3</c:v>
                </c:pt>
                <c:pt idx="2747">
                  <c:v>1.8394164982051112E-3</c:v>
                </c:pt>
                <c:pt idx="2748">
                  <c:v>1.8418899652229356E-3</c:v>
                </c:pt>
                <c:pt idx="2749">
                  <c:v>1.8402409338938066E-3</c:v>
                </c:pt>
                <c:pt idx="2750">
                  <c:v>1.8367078911090966E-3</c:v>
                </c:pt>
                <c:pt idx="2751">
                  <c:v>1.8402409338938066E-3</c:v>
                </c:pt>
                <c:pt idx="2752">
                  <c:v>1.8413402644148842E-3</c:v>
                </c:pt>
                <c:pt idx="2753">
                  <c:v>1.8377677867536019E-3</c:v>
                </c:pt>
                <c:pt idx="2754">
                  <c:v>1.8405157576376768E-3</c:v>
                </c:pt>
                <c:pt idx="2755">
                  <c:v>1.8405157576376768E-3</c:v>
                </c:pt>
                <c:pt idx="2756">
                  <c:v>1.8482761768398711E-3</c:v>
                </c:pt>
                <c:pt idx="2757">
                  <c:v>1.8289184078051531E-3</c:v>
                </c:pt>
                <c:pt idx="2758">
                  <c:v>1.8394164982051112E-3</c:v>
                </c:pt>
                <c:pt idx="2759">
                  <c:v>1.8380425571888446E-3</c:v>
                </c:pt>
                <c:pt idx="2760">
                  <c:v>1.8344710034093547E-3</c:v>
                </c:pt>
                <c:pt idx="2761">
                  <c:v>1.8376528509865936E-3</c:v>
                </c:pt>
                <c:pt idx="2762">
                  <c:v>1.8494787956238883E-3</c:v>
                </c:pt>
                <c:pt idx="2763">
                  <c:v>1.8275510845602414E-3</c:v>
                </c:pt>
                <c:pt idx="2764">
                  <c:v>1.8372182636495942E-3</c:v>
                </c:pt>
                <c:pt idx="2765">
                  <c:v>1.8361192885021334E-3</c:v>
                </c:pt>
                <c:pt idx="2766">
                  <c:v>1.8366687642329491E-3</c:v>
                </c:pt>
                <c:pt idx="2767">
                  <c:v>1.8358445595184334E-3</c:v>
                </c:pt>
                <c:pt idx="2768">
                  <c:v>1.838975356482764E-3</c:v>
                </c:pt>
                <c:pt idx="2769">
                  <c:v>1.8290378400311405E-3</c:v>
                </c:pt>
                <c:pt idx="2770">
                  <c:v>1.8290378400311405E-3</c:v>
                </c:pt>
                <c:pt idx="2771">
                  <c:v>1.8336469407845542E-3</c:v>
                </c:pt>
                <c:pt idx="2772">
                  <c:v>1.8336469407845542E-3</c:v>
                </c:pt>
                <c:pt idx="2773">
                  <c:v>1.8286008964125194E-3</c:v>
                </c:pt>
                <c:pt idx="2774">
                  <c:v>1.8330975952984341E-3</c:v>
                </c:pt>
                <c:pt idx="2775">
                  <c:v>1.8325482734881922E-3</c:v>
                </c:pt>
                <c:pt idx="2776">
                  <c:v>1.823449998746884E-3</c:v>
                </c:pt>
                <c:pt idx="2777">
                  <c:v>1.8311750725345122E-3</c:v>
                </c:pt>
                <c:pt idx="2778">
                  <c:v>1.8287036836125438E-3</c:v>
                </c:pt>
                <c:pt idx="2779">
                  <c:v>1.8270563572224277E-3</c:v>
                </c:pt>
                <c:pt idx="2780">
                  <c:v>1.8311750725345122E-3</c:v>
                </c:pt>
                <c:pt idx="2781">
                  <c:v>1.8283266952398858E-3</c:v>
                </c:pt>
                <c:pt idx="2782">
                  <c:v>1.8289782587154651E-3</c:v>
                </c:pt>
                <c:pt idx="2783">
                  <c:v>1.8306258335777925E-3</c:v>
                </c:pt>
                <c:pt idx="2784">
                  <c:v>1.8255850084454559E-3</c:v>
                </c:pt>
                <c:pt idx="2785">
                  <c:v>1.8281545511542405E-3</c:v>
                </c:pt>
                <c:pt idx="2786">
                  <c:v>1.8281545511542405E-3</c:v>
                </c:pt>
                <c:pt idx="2787">
                  <c:v>1.8363208794939675E-3</c:v>
                </c:pt>
                <c:pt idx="2788">
                  <c:v>1.8239402798938035E-3</c:v>
                </c:pt>
                <c:pt idx="2789">
                  <c:v>1.821919792827721E-3</c:v>
                </c:pt>
                <c:pt idx="2790">
                  <c:v>1.8254092437637575E-3</c:v>
                </c:pt>
                <c:pt idx="2791">
                  <c:v>1.8273308968327594E-3</c:v>
                </c:pt>
                <c:pt idx="2792">
                  <c:v>1.8221156554756378E-3</c:v>
                </c:pt>
                <c:pt idx="2793">
                  <c:v>1.8262327738792425E-3</c:v>
                </c:pt>
                <c:pt idx="2794">
                  <c:v>1.822938972731912E-3</c:v>
                </c:pt>
                <c:pt idx="2795">
                  <c:v>1.8243112863995054E-3</c:v>
                </c:pt>
                <c:pt idx="2796">
                  <c:v>1.8212923914212708E-3</c:v>
                </c:pt>
                <c:pt idx="2797">
                  <c:v>1.8211995380503891E-3</c:v>
                </c:pt>
                <c:pt idx="2798">
                  <c:v>1.8185485620765128E-3</c:v>
                </c:pt>
                <c:pt idx="2799">
                  <c:v>1.8248602532551644E-3</c:v>
                </c:pt>
                <c:pt idx="2800">
                  <c:v>1.8315199789904581E-3</c:v>
                </c:pt>
                <c:pt idx="2801">
                  <c:v>1.815079275884881E-3</c:v>
                </c:pt>
                <c:pt idx="2802">
                  <c:v>1.8151719837454143E-3</c:v>
                </c:pt>
                <c:pt idx="2803">
                  <c:v>1.8196460228976357E-3</c:v>
                </c:pt>
                <c:pt idx="2804">
                  <c:v>1.8171768689975965E-3</c:v>
                </c:pt>
                <c:pt idx="2805">
                  <c:v>1.8177255285041676E-3</c:v>
                </c:pt>
                <c:pt idx="2806">
                  <c:v>1.8210179818915705E-3</c:v>
                </c:pt>
                <c:pt idx="2807">
                  <c:v>1.8293114006171446E-3</c:v>
                </c:pt>
                <c:pt idx="2808">
                  <c:v>1.8042348597704012E-3</c:v>
                </c:pt>
                <c:pt idx="2809">
                  <c:v>1.8138024833132739E-3</c:v>
                </c:pt>
                <c:pt idx="2810">
                  <c:v>1.8136111581555927E-3</c:v>
                </c:pt>
                <c:pt idx="2811">
                  <c:v>1.8152567468130011E-3</c:v>
                </c:pt>
                <c:pt idx="2812">
                  <c:v>1.812514217161319E-3</c:v>
                </c:pt>
                <c:pt idx="2813">
                  <c:v>1.8155310322610506E-3</c:v>
                </c:pt>
                <c:pt idx="2814">
                  <c:v>1.8209722686384022E-3</c:v>
                </c:pt>
                <c:pt idx="2815">
                  <c:v>1.8087892527413262E-3</c:v>
                </c:pt>
                <c:pt idx="2816">
                  <c:v>1.8083259559255218E-3</c:v>
                </c:pt>
                <c:pt idx="2817">
                  <c:v>1.8127884435524457E-3</c:v>
                </c:pt>
                <c:pt idx="2818">
                  <c:v>1.8100464453272378E-3</c:v>
                </c:pt>
                <c:pt idx="2819">
                  <c:v>1.8136111581555927E-3</c:v>
                </c:pt>
                <c:pt idx="2820">
                  <c:v>1.8159524953201959E-3</c:v>
                </c:pt>
                <c:pt idx="2821">
                  <c:v>1.8057820819275324E-3</c:v>
                </c:pt>
                <c:pt idx="2822">
                  <c:v>1.8075046802150624E-3</c:v>
                </c:pt>
                <c:pt idx="2823">
                  <c:v>1.8094981165234227E-3</c:v>
                </c:pt>
                <c:pt idx="2824">
                  <c:v>1.8070309290602608E-3</c:v>
                </c:pt>
                <c:pt idx="2825">
                  <c:v>1.8138854081671998E-3</c:v>
                </c:pt>
                <c:pt idx="2826">
                  <c:v>1.8100464453272378E-3</c:v>
                </c:pt>
                <c:pt idx="2827">
                  <c:v>1.8103206185834404E-3</c:v>
                </c:pt>
                <c:pt idx="2828">
                  <c:v>1.8077784328910265E-3</c:v>
                </c:pt>
                <c:pt idx="2829">
                  <c:v>1.8105947977427616E-3</c:v>
                </c:pt>
                <c:pt idx="2830">
                  <c:v>1.8042201077760358E-3</c:v>
                </c:pt>
                <c:pt idx="2831">
                  <c:v>1.8075046802150624E-3</c:v>
                </c:pt>
                <c:pt idx="2832">
                  <c:v>1.8136857741496645E-3</c:v>
                </c:pt>
                <c:pt idx="2833">
                  <c:v>1.8202050356870745E-3</c:v>
                </c:pt>
                <c:pt idx="2834">
                  <c:v>1.8035954959218904E-3</c:v>
                </c:pt>
                <c:pt idx="2835">
                  <c:v>1.8073050373947496E-3</c:v>
                </c:pt>
                <c:pt idx="2836">
                  <c:v>1.807579151630259E-3</c:v>
                </c:pt>
                <c:pt idx="2837">
                  <c:v>1.8042901702296293E-3</c:v>
                </c:pt>
                <c:pt idx="2838">
                  <c:v>1.8131365569518183E-3</c:v>
                </c:pt>
                <c:pt idx="2839">
                  <c:v>1.8079201728603187E-3</c:v>
                </c:pt>
                <c:pt idx="2840">
                  <c:v>1.8036727615282045E-3</c:v>
                </c:pt>
                <c:pt idx="2841">
                  <c:v>1.8017572352258592E-3</c:v>
                </c:pt>
                <c:pt idx="2842">
                  <c:v>1.8051123359314333E-3</c:v>
                </c:pt>
                <c:pt idx="2843">
                  <c:v>1.8007280656107206E-3</c:v>
                </c:pt>
                <c:pt idx="2844">
                  <c:v>1.8067568266266036E-3</c:v>
                </c:pt>
                <c:pt idx="2845">
                  <c:v>1.8110579997757512E-3</c:v>
                </c:pt>
                <c:pt idx="2846">
                  <c:v>1.7964916916247452E-3</c:v>
                </c:pt>
                <c:pt idx="2847">
                  <c:v>1.7915069665914755E-3</c:v>
                </c:pt>
                <c:pt idx="2848">
                  <c:v>1.8001801379727285E-3</c:v>
                </c:pt>
                <c:pt idx="2849">
                  <c:v>1.7985364965583304E-3</c:v>
                </c:pt>
                <c:pt idx="2850">
                  <c:v>1.7996322339190148E-3</c:v>
                </c:pt>
                <c:pt idx="2851">
                  <c:v>1.7962858929947987E-3</c:v>
                </c:pt>
                <c:pt idx="2852">
                  <c:v>1.8049560638565565E-3</c:v>
                </c:pt>
                <c:pt idx="2853">
                  <c:v>1.7851685052361641E-3</c:v>
                </c:pt>
                <c:pt idx="2854">
                  <c:v>1.7977147554352237E-3</c:v>
                </c:pt>
                <c:pt idx="2855">
                  <c:v>1.7933330319289209E-3</c:v>
                </c:pt>
                <c:pt idx="2856">
                  <c:v>1.7936068454551309E-3</c:v>
                </c:pt>
                <c:pt idx="2857">
                  <c:v>1.7949760014625397E-3</c:v>
                </c:pt>
                <c:pt idx="2858">
                  <c:v>1.7985909136578255E-3</c:v>
                </c:pt>
                <c:pt idx="2859">
                  <c:v>1.787208097510913E-3</c:v>
                </c:pt>
                <c:pt idx="2860">
                  <c:v>1.7908169052190997E-3</c:v>
                </c:pt>
                <c:pt idx="2861">
                  <c:v>1.7880832937771335E-3</c:v>
                </c:pt>
                <c:pt idx="2862">
                  <c:v>1.789996760030582E-3</c:v>
                </c:pt>
                <c:pt idx="2863">
                  <c:v>1.7878579983277416E-3</c:v>
                </c:pt>
                <c:pt idx="2864">
                  <c:v>1.7913636980894925E-3</c:v>
                </c:pt>
                <c:pt idx="2865">
                  <c:v>1.7950673660210824E-3</c:v>
                </c:pt>
                <c:pt idx="2866">
                  <c:v>1.7844789209610881E-3</c:v>
                </c:pt>
                <c:pt idx="2867">
                  <c:v>1.7875843084791997E-3</c:v>
                </c:pt>
                <c:pt idx="2868">
                  <c:v>1.7861701156653175E-3</c:v>
                </c:pt>
                <c:pt idx="2869">
                  <c:v>1.7823446236062798E-3</c:v>
                </c:pt>
                <c:pt idx="2870">
                  <c:v>1.7914165021915827E-3</c:v>
                </c:pt>
                <c:pt idx="2871">
                  <c:v>1.7970543653739325E-3</c:v>
                </c:pt>
                <c:pt idx="2872">
                  <c:v>1.7761900384469279E-3</c:v>
                </c:pt>
                <c:pt idx="2873">
                  <c:v>1.7853950016185176E-3</c:v>
                </c:pt>
                <c:pt idx="2874">
                  <c:v>1.7870369464438928E-3</c:v>
                </c:pt>
                <c:pt idx="2875">
                  <c:v>1.7817982187761691E-3</c:v>
                </c:pt>
                <c:pt idx="2876">
                  <c:v>1.7851213647490398E-3</c:v>
                </c:pt>
                <c:pt idx="2877">
                  <c:v>1.7843004894535265E-3</c:v>
                </c:pt>
                <c:pt idx="2878">
                  <c:v>1.7873499985572999E-3</c:v>
                </c:pt>
                <c:pt idx="2879">
                  <c:v>1.7773858089519872E-3</c:v>
                </c:pt>
                <c:pt idx="2880">
                  <c:v>1.7834796671234053E-3</c:v>
                </c:pt>
                <c:pt idx="2881">
                  <c:v>1.7812910664793491E-3</c:v>
                </c:pt>
                <c:pt idx="2882">
                  <c:v>1.7812910664793491E-3</c:v>
                </c:pt>
                <c:pt idx="2883">
                  <c:v>1.7845741086667346E-3</c:v>
                </c:pt>
                <c:pt idx="2884">
                  <c:v>1.7826920380041489E-3</c:v>
                </c:pt>
                <c:pt idx="2885">
                  <c:v>1.7796498630857519E-3</c:v>
                </c:pt>
                <c:pt idx="2886">
                  <c:v>1.7796498630857519E-3</c:v>
                </c:pt>
                <c:pt idx="2887">
                  <c:v>1.7799233822790356E-3</c:v>
                </c:pt>
                <c:pt idx="2888">
                  <c:v>1.7752743557913279E-3</c:v>
                </c:pt>
                <c:pt idx="2889">
                  <c:v>1.7782471602303819E-3</c:v>
                </c:pt>
                <c:pt idx="2890">
                  <c:v>1.7824429470288015E-3</c:v>
                </c:pt>
                <c:pt idx="2891">
                  <c:v>1.7738779892703502E-3</c:v>
                </c:pt>
                <c:pt idx="2892">
                  <c:v>1.7750009365631355E-3</c:v>
                </c:pt>
                <c:pt idx="2893">
                  <c:v>1.7727859313840255E-3</c:v>
                </c:pt>
                <c:pt idx="2894">
                  <c:v>1.7700561975296234E-3</c:v>
                </c:pt>
                <c:pt idx="2895">
                  <c:v>1.7736339285972747E-3</c:v>
                </c:pt>
                <c:pt idx="2896">
                  <c:v>1.7774880968239404E-3</c:v>
                </c:pt>
                <c:pt idx="2897">
                  <c:v>1.7788774392114431E-3</c:v>
                </c:pt>
                <c:pt idx="2898">
                  <c:v>1.7601535019565141E-3</c:v>
                </c:pt>
                <c:pt idx="2899">
                  <c:v>1.7703291445062357E-3</c:v>
                </c:pt>
                <c:pt idx="2900">
                  <c:v>1.7706270282717787E-3</c:v>
                </c:pt>
                <c:pt idx="2901">
                  <c:v>1.7700803955113637E-3</c:v>
                </c:pt>
                <c:pt idx="2902">
                  <c:v>1.7670541680289479E-3</c:v>
                </c:pt>
                <c:pt idx="2903">
                  <c:v>1.7703537089538855E-3</c:v>
                </c:pt>
                <c:pt idx="2904">
                  <c:v>1.7629390494001489E-3</c:v>
                </c:pt>
                <c:pt idx="2905">
                  <c:v>1.767872832946478E-3</c:v>
                </c:pt>
                <c:pt idx="2906">
                  <c:v>1.7684406382284107E-3</c:v>
                </c:pt>
                <c:pt idx="2907">
                  <c:v>1.7703537089538855E-3</c:v>
                </c:pt>
                <c:pt idx="2908">
                  <c:v>1.7626888466206326E-3</c:v>
                </c:pt>
                <c:pt idx="2909">
                  <c:v>1.7695103211800142E-3</c:v>
                </c:pt>
                <c:pt idx="2910">
                  <c:v>1.7736681045908901E-3</c:v>
                </c:pt>
                <c:pt idx="2911">
                  <c:v>1.759067015340653E-3</c:v>
                </c:pt>
                <c:pt idx="2912">
                  <c:v>1.7678940994618074E-3</c:v>
                </c:pt>
                <c:pt idx="2913">
                  <c:v>1.7700803955113637E-3</c:v>
                </c:pt>
                <c:pt idx="2914">
                  <c:v>1.7635072300361922E-3</c:v>
                </c:pt>
                <c:pt idx="2915">
                  <c:v>1.7736339285972747E-3</c:v>
                </c:pt>
                <c:pt idx="2916">
                  <c:v>1.7700966783677126E-3</c:v>
                </c:pt>
                <c:pt idx="2917">
                  <c:v>1.7648461685950468E-3</c:v>
                </c:pt>
                <c:pt idx="2918">
                  <c:v>1.7654169965668257E-3</c:v>
                </c:pt>
                <c:pt idx="2919">
                  <c:v>1.7670541680289479E-3</c:v>
                </c:pt>
                <c:pt idx="2920">
                  <c:v>1.7643421700936429E-3</c:v>
                </c:pt>
                <c:pt idx="2921">
                  <c:v>1.7709003534652325E-3</c:v>
                </c:pt>
                <c:pt idx="2922">
                  <c:v>1.7720125601214116E-3</c:v>
                </c:pt>
                <c:pt idx="2923">
                  <c:v>1.7725600078590967E-3</c:v>
                </c:pt>
                <c:pt idx="2924">
                  <c:v>1.7678940994618074E-3</c:v>
                </c:pt>
                <c:pt idx="2925">
                  <c:v>1.7698070879440227E-3</c:v>
                </c:pt>
                <c:pt idx="2926">
                  <c:v>1.7673475841898678E-3</c:v>
                </c:pt>
                <c:pt idx="2927">
                  <c:v>1.7692604904341277E-3</c:v>
                </c:pt>
                <c:pt idx="2928">
                  <c:v>1.7758612493127244E-3</c:v>
                </c:pt>
                <c:pt idx="2929">
                  <c:v>1.7689872004911945E-3</c:v>
                </c:pt>
                <c:pt idx="2930">
                  <c:v>1.7566227619962519E-3</c:v>
                </c:pt>
                <c:pt idx="2931">
                  <c:v>1.7687139164226859E-3</c:v>
                </c:pt>
                <c:pt idx="2932">
                  <c:v>1.7602340129462743E-3</c:v>
                </c:pt>
                <c:pt idx="2933">
                  <c:v>1.7569682559952285E-3</c:v>
                </c:pt>
                <c:pt idx="2934">
                  <c:v>1.7594257520236441E-3</c:v>
                </c:pt>
                <c:pt idx="2935">
                  <c:v>1.7572412876425854E-3</c:v>
                </c:pt>
                <c:pt idx="2936">
                  <c:v>1.7482259107443649E-3</c:v>
                </c:pt>
                <c:pt idx="2937">
                  <c:v>1.7558761880648868E-3</c:v>
                </c:pt>
                <c:pt idx="2938">
                  <c:v>1.7523272221164181E-3</c:v>
                </c:pt>
                <c:pt idx="2939">
                  <c:v>1.7520546892623398E-3</c:v>
                </c:pt>
                <c:pt idx="2940">
                  <c:v>1.7577873685363488E-3</c:v>
                </c:pt>
                <c:pt idx="2941">
                  <c:v>1.7580605905145254E-3</c:v>
                </c:pt>
                <c:pt idx="2942">
                  <c:v>1.7599694898121979E-3</c:v>
                </c:pt>
                <c:pt idx="2943">
                  <c:v>1.7482366266253655E-3</c:v>
                </c:pt>
                <c:pt idx="2944">
                  <c:v>1.7504194243854164E-3</c:v>
                </c:pt>
                <c:pt idx="2945">
                  <c:v>1.7526005472982601E-3</c:v>
                </c:pt>
                <c:pt idx="2946">
                  <c:v>1.7493293830528516E-3</c:v>
                </c:pt>
                <c:pt idx="2947">
                  <c:v>1.7517817690385184E-3</c:v>
                </c:pt>
                <c:pt idx="2948">
                  <c:v>1.7542333118456238E-3</c:v>
                </c:pt>
                <c:pt idx="2949">
                  <c:v>1.7357204439698917E-3</c:v>
                </c:pt>
                <c:pt idx="2950">
                  <c:v>1.7476944966575312E-3</c:v>
                </c:pt>
                <c:pt idx="2951">
                  <c:v>1.748780033460396E-3</c:v>
                </c:pt>
                <c:pt idx="2952">
                  <c:v>1.7433358295230773E-3</c:v>
                </c:pt>
                <c:pt idx="2953">
                  <c:v>1.7493257508142772E-3</c:v>
                </c:pt>
                <c:pt idx="2954">
                  <c:v>1.7553153121395051E-3</c:v>
                </c:pt>
                <c:pt idx="2955">
                  <c:v>1.7558442137826334E-3</c:v>
                </c:pt>
                <c:pt idx="2956">
                  <c:v>1.7474158426299088E-3</c:v>
                </c:pt>
                <c:pt idx="2957">
                  <c:v>1.7455062215603438E-3</c:v>
                </c:pt>
                <c:pt idx="2958">
                  <c:v>1.746870207315435E-3</c:v>
                </c:pt>
                <c:pt idx="2959">
                  <c:v>1.7414151429254174E-3</c:v>
                </c:pt>
                <c:pt idx="2960">
                  <c:v>1.7495986182823344E-3</c:v>
                </c:pt>
                <c:pt idx="2961">
                  <c:v>1.7479268748947137E-3</c:v>
                </c:pt>
                <c:pt idx="2962">
                  <c:v>1.7313893106668003E-3</c:v>
                </c:pt>
                <c:pt idx="2963">
                  <c:v>1.7430514162496981E-3</c:v>
                </c:pt>
                <c:pt idx="2964">
                  <c:v>1.7455062215603438E-3</c:v>
                </c:pt>
                <c:pt idx="2965">
                  <c:v>1.7422332532360052E-3</c:v>
                </c:pt>
                <c:pt idx="2966">
                  <c:v>1.7406124230388391E-3</c:v>
                </c:pt>
                <c:pt idx="2967">
                  <c:v>1.741687840506694E-3</c:v>
                </c:pt>
                <c:pt idx="2968">
                  <c:v>1.7422332532360052E-3</c:v>
                </c:pt>
                <c:pt idx="2969">
                  <c:v>1.7359839739264219E-3</c:v>
                </c:pt>
                <c:pt idx="2970">
                  <c:v>1.740597085312844E-3</c:v>
                </c:pt>
                <c:pt idx="2971">
                  <c:v>1.7362350011798416E-3</c:v>
                </c:pt>
                <c:pt idx="2972">
                  <c:v>1.739233773051423E-3</c:v>
                </c:pt>
                <c:pt idx="2973">
                  <c:v>1.7362561888751263E-3</c:v>
                </c:pt>
                <c:pt idx="2974">
                  <c:v>1.7354395615618581E-3</c:v>
                </c:pt>
                <c:pt idx="2975">
                  <c:v>1.724890442672183E-3</c:v>
                </c:pt>
                <c:pt idx="2976">
                  <c:v>1.73435080695884E-3</c:v>
                </c:pt>
                <c:pt idx="2977">
                  <c:v>1.7343270604832934E-3</c:v>
                </c:pt>
                <c:pt idx="2978">
                  <c:v>1.735689846010603E-3</c:v>
                </c:pt>
                <c:pt idx="2979">
                  <c:v>1.7365075875419957E-3</c:v>
                </c:pt>
                <c:pt idx="2980">
                  <c:v>1.7456664728476119E-3</c:v>
                </c:pt>
                <c:pt idx="2981">
                  <c:v>1.7240638883793393E-3</c:v>
                </c:pt>
                <c:pt idx="2982">
                  <c:v>1.7305409020143736E-3</c:v>
                </c:pt>
                <c:pt idx="2983">
                  <c:v>1.7316019281876983E-3</c:v>
                </c:pt>
                <c:pt idx="2984">
                  <c:v>1.7316019281876983E-3</c:v>
                </c:pt>
                <c:pt idx="2985">
                  <c:v>1.7296946835807633E-3</c:v>
                </c:pt>
                <c:pt idx="2986">
                  <c:v>1.7326919109127801E-3</c:v>
                </c:pt>
                <c:pt idx="2987">
                  <c:v>1.7348024467199017E-3</c:v>
                </c:pt>
                <c:pt idx="2988">
                  <c:v>1.7213519385599605E-3</c:v>
                </c:pt>
                <c:pt idx="2989">
                  <c:v>1.7251001663350924E-3</c:v>
                </c:pt>
                <c:pt idx="2990">
                  <c:v>1.7275153262887668E-3</c:v>
                </c:pt>
                <c:pt idx="2991">
                  <c:v>1.7239746685882467E-3</c:v>
                </c:pt>
                <c:pt idx="2992">
                  <c:v>1.7253721476567483E-3</c:v>
                </c:pt>
                <c:pt idx="2993">
                  <c:v>1.7328403521543255E-3</c:v>
                </c:pt>
                <c:pt idx="2994">
                  <c:v>1.7194258581936831E-3</c:v>
                </c:pt>
                <c:pt idx="2995">
                  <c:v>1.7212930406127621E-3</c:v>
                </c:pt>
                <c:pt idx="2996">
                  <c:v>1.7242469918079455E-3</c:v>
                </c:pt>
                <c:pt idx="2997">
                  <c:v>1.7196617653847917E-3</c:v>
                </c:pt>
                <c:pt idx="2998">
                  <c:v>1.7231577339880879E-3</c:v>
                </c:pt>
                <c:pt idx="2999">
                  <c:v>1.727972160394262E-3</c:v>
                </c:pt>
                <c:pt idx="3000">
                  <c:v>1.7169434399634286E-3</c:v>
                </c:pt>
                <c:pt idx="3001">
                  <c:v>1.7129485917439962E-3</c:v>
                </c:pt>
                <c:pt idx="3002">
                  <c:v>1.7196182916315046E-3</c:v>
                </c:pt>
                <c:pt idx="3003">
                  <c:v>1.7196182916315046E-3</c:v>
                </c:pt>
                <c:pt idx="3004">
                  <c:v>1.7155355461127559E-3</c:v>
                </c:pt>
                <c:pt idx="3005">
                  <c:v>1.7212517577407215E-3</c:v>
                </c:pt>
                <c:pt idx="3006">
                  <c:v>1.7182572304830679E-3</c:v>
                </c:pt>
                <c:pt idx="3007">
                  <c:v>1.7129117613850628E-3</c:v>
                </c:pt>
                <c:pt idx="3008">
                  <c:v>1.7160798362811647E-3</c:v>
                </c:pt>
                <c:pt idx="3009">
                  <c:v>1.7171684866734579E-3</c:v>
                </c:pt>
                <c:pt idx="3010">
                  <c:v>1.7128144454879788E-3</c:v>
                </c:pt>
                <c:pt idx="3011">
                  <c:v>1.7193460677220219E-3</c:v>
                </c:pt>
                <c:pt idx="3012">
                  <c:v>1.714719154640587E-3</c:v>
                </c:pt>
                <c:pt idx="3013">
                  <c:v>1.7144974456562169E-3</c:v>
                </c:pt>
                <c:pt idx="3014">
                  <c:v>1.7139028157004453E-3</c:v>
                </c:pt>
                <c:pt idx="3015">
                  <c:v>1.714719154640587E-3</c:v>
                </c:pt>
                <c:pt idx="3016">
                  <c:v>1.7074338918190738E-3</c:v>
                </c:pt>
                <c:pt idx="3017">
                  <c:v>1.7147691994809592E-3</c:v>
                </c:pt>
                <c:pt idx="3018">
                  <c:v>1.7192347382879235E-3</c:v>
                </c:pt>
                <c:pt idx="3019">
                  <c:v>1.7197806514709494E-3</c:v>
                </c:pt>
                <c:pt idx="3020">
                  <c:v>1.7064010175693422E-3</c:v>
                </c:pt>
                <c:pt idx="3021">
                  <c:v>1.7141749228439145E-3</c:v>
                </c:pt>
                <c:pt idx="3022">
                  <c:v>1.7087919616624351E-3</c:v>
                </c:pt>
                <c:pt idx="3023">
                  <c:v>1.7122702953959613E-3</c:v>
                </c:pt>
                <c:pt idx="3024">
                  <c:v>1.7130865292872596E-3</c:v>
                </c:pt>
                <c:pt idx="3025">
                  <c:v>1.720533902908694E-3</c:v>
                </c:pt>
                <c:pt idx="3026">
                  <c:v>1.6967937454115533E-3</c:v>
                </c:pt>
                <c:pt idx="3027">
                  <c:v>1.7119982291028491E-3</c:v>
                </c:pt>
                <c:pt idx="3028">
                  <c:v>1.7098219088027013E-3</c:v>
                </c:pt>
                <c:pt idx="3029">
                  <c:v>1.7087338886629402E-3</c:v>
                </c:pt>
                <c:pt idx="3030">
                  <c:v>1.7095498950179613E-3</c:v>
                </c:pt>
                <c:pt idx="3031">
                  <c:v>1.7098219088027013E-3</c:v>
                </c:pt>
                <c:pt idx="3032">
                  <c:v>1.7100298004920646E-3</c:v>
                </c:pt>
                <c:pt idx="3033">
                  <c:v>1.7047181889558987E-3</c:v>
                </c:pt>
                <c:pt idx="3034">
                  <c:v>1.7060142465806308E-3</c:v>
                </c:pt>
                <c:pt idx="3035">
                  <c:v>1.7071020334324136E-3</c:v>
                </c:pt>
                <c:pt idx="3036">
                  <c:v>1.6992885298681849E-3</c:v>
                </c:pt>
                <c:pt idx="3037">
                  <c:v>1.7081899135903832E-3</c:v>
                </c:pt>
                <c:pt idx="3038">
                  <c:v>1.7181865469894039E-3</c:v>
                </c:pt>
                <c:pt idx="3039">
                  <c:v>1.6935079242122403E-3</c:v>
                </c:pt>
                <c:pt idx="3040">
                  <c:v>1.7038389527476122E-3</c:v>
                </c:pt>
                <c:pt idx="3041">
                  <c:v>1.7038389527476122E-3</c:v>
                </c:pt>
                <c:pt idx="3042">
                  <c:v>1.7019358766897882E-3</c:v>
                </c:pt>
                <c:pt idx="3043">
                  <c:v>1.7027514457423755E-3</c:v>
                </c:pt>
                <c:pt idx="3044">
                  <c:v>1.7024795835631264E-3</c:v>
                </c:pt>
                <c:pt idx="3045">
                  <c:v>1.7008485328785026E-3</c:v>
                </c:pt>
                <c:pt idx="3046">
                  <c:v>1.7013921931287462E-3</c:v>
                </c:pt>
                <c:pt idx="3047">
                  <c:v>1.6976600860926813E-3</c:v>
                </c:pt>
                <c:pt idx="3048">
                  <c:v>1.6984023501833323E-3</c:v>
                </c:pt>
                <c:pt idx="3049">
                  <c:v>1.6975870608198459E-3</c:v>
                </c:pt>
                <c:pt idx="3050">
                  <c:v>1.7030233137502616E-3</c:v>
                </c:pt>
                <c:pt idx="3051">
                  <c:v>1.7095166893409748E-3</c:v>
                </c:pt>
                <c:pt idx="3052">
                  <c:v>1.689725656558054E-3</c:v>
                </c:pt>
                <c:pt idx="3053">
                  <c:v>1.6989459055535372E-3</c:v>
                </c:pt>
                <c:pt idx="3054">
                  <c:v>1.7003048959375574E-3</c:v>
                </c:pt>
                <c:pt idx="3055">
                  <c:v>1.6970435637032148E-3</c:v>
                </c:pt>
                <c:pt idx="3056">
                  <c:v>1.703295187586971E-3</c:v>
                </c:pt>
                <c:pt idx="3057">
                  <c:v>1.7076025111841971E-3</c:v>
                </c:pt>
                <c:pt idx="3058">
                  <c:v>1.6933895785666332E-3</c:v>
                </c:pt>
                <c:pt idx="3059">
                  <c:v>1.6941325097007884E-3</c:v>
                </c:pt>
                <c:pt idx="3060">
                  <c:v>1.6984023501833323E-3</c:v>
                </c:pt>
                <c:pt idx="3061">
                  <c:v>1.6967718238820474E-3</c:v>
                </c:pt>
                <c:pt idx="3062">
                  <c:v>1.6967718238820474E-3</c:v>
                </c:pt>
                <c:pt idx="3063">
                  <c:v>1.6956849228406483E-3</c:v>
                </c:pt>
                <c:pt idx="3064">
                  <c:v>1.6999554689173786E-3</c:v>
                </c:pt>
                <c:pt idx="3065">
                  <c:v>1.692233452597782E-3</c:v>
                </c:pt>
                <c:pt idx="3066">
                  <c:v>1.6973153093490856E-3</c:v>
                </c:pt>
                <c:pt idx="3067">
                  <c:v>1.6945981149795006E-3</c:v>
                </c:pt>
                <c:pt idx="3068">
                  <c:v>1.6945981149795006E-3</c:v>
                </c:pt>
                <c:pt idx="3069">
                  <c:v>1.6970435637032148E-3</c:v>
                </c:pt>
                <c:pt idx="3070">
                  <c:v>1.6975870608198459E-3</c:v>
                </c:pt>
                <c:pt idx="3071">
                  <c:v>1.6893262489885081E-3</c:v>
                </c:pt>
                <c:pt idx="3072">
                  <c:v>1.6959566393648816E-3</c:v>
                </c:pt>
                <c:pt idx="3073">
                  <c:v>1.6908771576666138E-3</c:v>
                </c:pt>
                <c:pt idx="3074">
                  <c:v>1.6943264275722236E-3</c:v>
                </c:pt>
                <c:pt idx="3075">
                  <c:v>1.6956849228406483E-3</c:v>
                </c:pt>
                <c:pt idx="3076">
                  <c:v>1.6988668305435309E-3</c:v>
                </c:pt>
                <c:pt idx="3077">
                  <c:v>1.6908771576666138E-3</c:v>
                </c:pt>
                <c:pt idx="3078">
                  <c:v>1.691690917184185E-3</c:v>
                </c:pt>
                <c:pt idx="3079">
                  <c:v>1.6924247787500331E-3</c:v>
                </c:pt>
                <c:pt idx="3080">
                  <c:v>1.6954132121401809E-3</c:v>
                </c:pt>
                <c:pt idx="3081">
                  <c:v>1.6907950210869908E-3</c:v>
                </c:pt>
                <c:pt idx="3082">
                  <c:v>1.6965000898853935E-3</c:v>
                </c:pt>
                <c:pt idx="3083">
                  <c:v>1.7008682703343533E-3</c:v>
                </c:pt>
                <c:pt idx="3084">
                  <c:v>1.6837843860200694E-3</c:v>
                </c:pt>
                <c:pt idx="3085">
                  <c:v>1.688436193007145E-3</c:v>
                </c:pt>
                <c:pt idx="3086">
                  <c:v>1.691881502911604E-3</c:v>
                </c:pt>
                <c:pt idx="3087">
                  <c:v>1.6899802208333523E-3</c:v>
                </c:pt>
                <c:pt idx="3088">
                  <c:v>1.6913382503577557E-3</c:v>
                </c:pt>
                <c:pt idx="3089">
                  <c:v>1.6907950210869908E-3</c:v>
                </c:pt>
                <c:pt idx="3090">
                  <c:v>1.687622642734921E-3</c:v>
                </c:pt>
                <c:pt idx="3091">
                  <c:v>1.6894370497637489E-3</c:v>
                </c:pt>
                <c:pt idx="3092">
                  <c:v>1.6883507774565832E-3</c:v>
                </c:pt>
                <c:pt idx="3093">
                  <c:v>1.6861785121285208E-3</c:v>
                </c:pt>
                <c:pt idx="3094">
                  <c:v>1.6886223368048374E-3</c:v>
                </c:pt>
                <c:pt idx="3095">
                  <c:v>1.6897086323887261E-3</c:v>
                </c:pt>
                <c:pt idx="3096">
                  <c:v>1.697762701338507E-3</c:v>
                </c:pt>
                <c:pt idx="3097">
                  <c:v>1.687807676216028E-3</c:v>
                </c:pt>
                <c:pt idx="3098">
                  <c:v>1.6864500249323048E-3</c:v>
                </c:pt>
                <c:pt idx="3099">
                  <c:v>1.6856355039724185E-3</c:v>
                </c:pt>
                <c:pt idx="3100">
                  <c:v>1.6823779435983207E-3</c:v>
                </c:pt>
                <c:pt idx="3101">
                  <c:v>1.6886223368048374E-3</c:v>
                </c:pt>
                <c:pt idx="3102">
                  <c:v>1.6860823175204567E-3</c:v>
                </c:pt>
                <c:pt idx="3103">
                  <c:v>1.6714480447133373E-3</c:v>
                </c:pt>
                <c:pt idx="3104">
                  <c:v>1.6823779435983207E-3</c:v>
                </c:pt>
                <c:pt idx="3105">
                  <c:v>1.6837351586468162E-3</c:v>
                </c:pt>
                <c:pt idx="3106">
                  <c:v>1.6804780867384294E-3</c:v>
                </c:pt>
                <c:pt idx="3107">
                  <c:v>1.6842780853736524E-3</c:v>
                </c:pt>
                <c:pt idx="3108">
                  <c:v>1.6807494774198981E-3</c:v>
                </c:pt>
                <c:pt idx="3109">
                  <c:v>1.6894106584935109E-3</c:v>
                </c:pt>
                <c:pt idx="3110">
                  <c:v>1.6744385435173031E-3</c:v>
                </c:pt>
                <c:pt idx="3111">
                  <c:v>1.6821065180331711E-3</c:v>
                </c:pt>
                <c:pt idx="3112">
                  <c:v>1.6765093617093123E-3</c:v>
                </c:pt>
                <c:pt idx="3113">
                  <c:v>1.6788498647222407E-3</c:v>
                </c:pt>
                <c:pt idx="3114">
                  <c:v>1.6812922762234597E-3</c:v>
                </c:pt>
                <c:pt idx="3115">
                  <c:v>1.685706025561076E-3</c:v>
                </c:pt>
                <c:pt idx="3116">
                  <c:v>1.6667862344813909E-3</c:v>
                </c:pt>
                <c:pt idx="3117">
                  <c:v>1.6788498647222407E-3</c:v>
                </c:pt>
                <c:pt idx="3118">
                  <c:v>1.6764079240069998E-3</c:v>
                </c:pt>
                <c:pt idx="3119">
                  <c:v>1.6758653344349293E-3</c:v>
                </c:pt>
                <c:pt idx="3120">
                  <c:v>1.6785785147299022E-3</c:v>
                </c:pt>
                <c:pt idx="3121">
                  <c:v>1.6854337964191802E-3</c:v>
                </c:pt>
                <c:pt idx="3122">
                  <c:v>1.6805346688171551E-3</c:v>
                </c:pt>
                <c:pt idx="3123">
                  <c:v>1.6751547511744732E-3</c:v>
                </c:pt>
                <c:pt idx="3124">
                  <c:v>1.6750514936522494E-3</c:v>
                </c:pt>
                <c:pt idx="3125">
                  <c:v>1.6758653344349293E-3</c:v>
                </c:pt>
                <c:pt idx="3126">
                  <c:v>1.6723390686363474E-3</c:v>
                </c:pt>
                <c:pt idx="3127">
                  <c:v>1.6785785147299022E-3</c:v>
                </c:pt>
                <c:pt idx="3128">
                  <c:v>1.6841088833437039E-3</c:v>
                </c:pt>
                <c:pt idx="3129">
                  <c:v>1.663551091454692E-3</c:v>
                </c:pt>
                <c:pt idx="3130">
                  <c:v>1.671254261255841E-3</c:v>
                </c:pt>
                <c:pt idx="3131">
                  <c:v>1.6723390686363474E-3</c:v>
                </c:pt>
                <c:pt idx="3132">
                  <c:v>1.6688137843379174E-3</c:v>
                </c:pt>
                <c:pt idx="3133">
                  <c:v>1.6755940483641661E-3</c:v>
                </c:pt>
                <c:pt idx="3134">
                  <c:v>1.6805612850459162E-3</c:v>
                </c:pt>
                <c:pt idx="3135">
                  <c:v>1.657718001513656E-3</c:v>
                </c:pt>
                <c:pt idx="3136">
                  <c:v>1.6696272243897612E-3</c:v>
                </c:pt>
                <c:pt idx="3137">
                  <c:v>1.6704407166940574E-3</c:v>
                </c:pt>
                <c:pt idx="3138">
                  <c:v>1.6671870609714504E-3</c:v>
                </c:pt>
                <c:pt idx="3139">
                  <c:v>1.6678423603267083E-3</c:v>
                </c:pt>
                <c:pt idx="3140">
                  <c:v>1.6716811726615515E-3</c:v>
                </c:pt>
                <c:pt idx="3141">
                  <c:v>1.6667594026886627E-3</c:v>
                </c:pt>
                <c:pt idx="3142">
                  <c:v>1.6628112755934193E-3</c:v>
                </c:pt>
                <c:pt idx="3143">
                  <c:v>1.6674581670210651E-3</c:v>
                </c:pt>
                <c:pt idx="3144">
                  <c:v>1.6643230870866505E-3</c:v>
                </c:pt>
                <c:pt idx="3145">
                  <c:v>1.6642052774585923E-3</c:v>
                </c:pt>
                <c:pt idx="3146">
                  <c:v>1.6671870609714504E-3</c:v>
                </c:pt>
                <c:pt idx="3147">
                  <c:v>1.6663737776467602E-3</c:v>
                </c:pt>
                <c:pt idx="3148">
                  <c:v>1.6554668699695714E-3</c:v>
                </c:pt>
                <c:pt idx="3149">
                  <c:v>1.6650184215082791E-3</c:v>
                </c:pt>
                <c:pt idx="3150">
                  <c:v>1.6655605465543892E-3</c:v>
                </c:pt>
                <c:pt idx="3151">
                  <c:v>1.6617661586028286E-3</c:v>
                </c:pt>
                <c:pt idx="3152">
                  <c:v>1.6669159607259852E-3</c:v>
                </c:pt>
                <c:pt idx="3153">
                  <c:v>1.6623081444074733E-3</c:v>
                </c:pt>
                <c:pt idx="3154">
                  <c:v>1.6676083435414543E-3</c:v>
                </c:pt>
                <c:pt idx="3155">
                  <c:v>1.6608047931907523E-3</c:v>
                </c:pt>
                <c:pt idx="3156">
                  <c:v>1.6652894811299117E-3</c:v>
                </c:pt>
                <c:pt idx="3157">
                  <c:v>1.6633921856278083E-3</c:v>
                </c:pt>
                <c:pt idx="3158">
                  <c:v>1.6633921856278083E-3</c:v>
                </c:pt>
                <c:pt idx="3159">
                  <c:v>1.6655605465543892E-3</c:v>
                </c:pt>
                <c:pt idx="3160">
                  <c:v>1.6725158689230824E-3</c:v>
                </c:pt>
                <c:pt idx="3161">
                  <c:v>1.6527732831437215E-3</c:v>
                </c:pt>
                <c:pt idx="3162">
                  <c:v>1.6647473676893059E-3</c:v>
                </c:pt>
                <c:pt idx="3163">
                  <c:v>1.6614951744012355E-3</c:v>
                </c:pt>
                <c:pt idx="3164">
                  <c:v>1.6602636041047564E-3</c:v>
                </c:pt>
                <c:pt idx="3165">
                  <c:v>1.6625791460108967E-3</c:v>
                </c:pt>
                <c:pt idx="3166">
                  <c:v>1.6644763196728065E-3</c:v>
                </c:pt>
                <c:pt idx="3167">
                  <c:v>1.6565964322712099E-3</c:v>
                </c:pt>
                <c:pt idx="3168">
                  <c:v>1.6602636041047564E-3</c:v>
                </c:pt>
                <c:pt idx="3169">
                  <c:v>1.6598693909901489E-3</c:v>
                </c:pt>
                <c:pt idx="3170">
                  <c:v>1.6595984473863081E-3</c:v>
                </c:pt>
                <c:pt idx="3171">
                  <c:v>1.6574311073015802E-3</c:v>
                </c:pt>
                <c:pt idx="3172">
                  <c:v>1.6597224381873412E-3</c:v>
                </c:pt>
                <c:pt idx="3173">
                  <c:v>1.6636743421537964E-3</c:v>
                </c:pt>
                <c:pt idx="3174">
                  <c:v>1.6498110035156168E-3</c:v>
                </c:pt>
                <c:pt idx="3175">
                  <c:v>1.6571602158814464E-3</c:v>
                </c:pt>
                <c:pt idx="3176">
                  <c:v>1.6587856513676474E-3</c:v>
                </c:pt>
                <c:pt idx="3177">
                  <c:v>1.6521485472116E-3</c:v>
                </c:pt>
                <c:pt idx="3178">
                  <c:v>1.6651652737717244E-3</c:v>
                </c:pt>
                <c:pt idx="3179">
                  <c:v>1.6682887587181443E-3</c:v>
                </c:pt>
                <c:pt idx="3180">
                  <c:v>1.6495417399506492E-3</c:v>
                </c:pt>
                <c:pt idx="3181">
                  <c:v>1.6571602158814464E-3</c:v>
                </c:pt>
                <c:pt idx="3182">
                  <c:v>1.6577020045191585E-3</c:v>
                </c:pt>
                <c:pt idx="3183">
                  <c:v>1.6555349890965702E-3</c:v>
                </c:pt>
                <c:pt idx="3184">
                  <c:v>1.6555349890965702E-3</c:v>
                </c:pt>
                <c:pt idx="3185">
                  <c:v>1.6558058457359411E-3</c:v>
                </c:pt>
                <c:pt idx="3186">
                  <c:v>1.6598702674405056E-3</c:v>
                </c:pt>
                <c:pt idx="3187">
                  <c:v>1.6484947115415851E-3</c:v>
                </c:pt>
                <c:pt idx="3188">
                  <c:v>1.6505261609430009E-3</c:v>
                </c:pt>
                <c:pt idx="3189">
                  <c:v>1.6517436046557038E-3</c:v>
                </c:pt>
                <c:pt idx="3190">
                  <c:v>1.6498483382922534E-3</c:v>
                </c:pt>
                <c:pt idx="3191">
                  <c:v>1.6549932932060703E-3</c:v>
                </c:pt>
                <c:pt idx="3192">
                  <c:v>1.6583633260546936E-3</c:v>
                </c:pt>
                <c:pt idx="3193">
                  <c:v>1.6403902065391209E-3</c:v>
                </c:pt>
                <c:pt idx="3194">
                  <c:v>1.6501190732516905E-3</c:v>
                </c:pt>
                <c:pt idx="3195">
                  <c:v>1.6495776091250539E-3</c:v>
                </c:pt>
                <c:pt idx="3196">
                  <c:v>1.6479533557484276E-3</c:v>
                </c:pt>
                <c:pt idx="3197">
                  <c:v>1.6482240501661076E-3</c:v>
                </c:pt>
                <c:pt idx="3198">
                  <c:v>1.648494750374909E-3</c:v>
                </c:pt>
                <c:pt idx="3199">
                  <c:v>1.6482240501661076E-3</c:v>
                </c:pt>
                <c:pt idx="3200">
                  <c:v>1.6443089426785025E-3</c:v>
                </c:pt>
                <c:pt idx="3201">
                  <c:v>1.6443089426785025E-3</c:v>
                </c:pt>
                <c:pt idx="3202">
                  <c:v>1.6457880088650853E-3</c:v>
                </c:pt>
                <c:pt idx="3203">
                  <c:v>1.6416067583310647E-3</c:v>
                </c:pt>
                <c:pt idx="3204">
                  <c:v>1.6457880088650853E-3</c:v>
                </c:pt>
                <c:pt idx="3205">
                  <c:v>1.6483480181544927E-3</c:v>
                </c:pt>
                <c:pt idx="3206">
                  <c:v>1.6336653838682305E-3</c:v>
                </c:pt>
                <c:pt idx="3207">
                  <c:v>1.6416067583310647E-3</c:v>
                </c:pt>
                <c:pt idx="3208">
                  <c:v>1.6411878768776771E-3</c:v>
                </c:pt>
                <c:pt idx="3209">
                  <c:v>1.639023687568602E-3</c:v>
                </c:pt>
                <c:pt idx="3210">
                  <c:v>1.6430818463002512E-3</c:v>
                </c:pt>
                <c:pt idx="3211">
                  <c:v>1.6430818463002512E-3</c:v>
                </c:pt>
                <c:pt idx="3212">
                  <c:v>1.6403762624946812E-3</c:v>
                </c:pt>
                <c:pt idx="3213">
                  <c:v>1.6402558828938747E-3</c:v>
                </c:pt>
                <c:pt idx="3214">
                  <c:v>1.6403762624946812E-3</c:v>
                </c:pt>
                <c:pt idx="3215">
                  <c:v>1.6380947826617734E-3</c:v>
                </c:pt>
                <c:pt idx="3216">
                  <c:v>1.6382122120321377E-3</c:v>
                </c:pt>
                <c:pt idx="3217">
                  <c:v>1.641336571685705E-3</c:v>
                </c:pt>
                <c:pt idx="3218">
                  <c:v>1.6466721499036046E-3</c:v>
                </c:pt>
                <c:pt idx="3219">
                  <c:v>1.6360821692314451E-3</c:v>
                </c:pt>
                <c:pt idx="3220">
                  <c:v>1.6371303256288397E-3</c:v>
                </c:pt>
                <c:pt idx="3221">
                  <c:v>1.6372844653990408E-3</c:v>
                </c:pt>
                <c:pt idx="3222">
                  <c:v>1.635123873511598E-3</c:v>
                </c:pt>
                <c:pt idx="3223">
                  <c:v>1.6367442827726908E-3</c:v>
                </c:pt>
                <c:pt idx="3224">
                  <c:v>1.6335036721463164E-3</c:v>
                </c:pt>
                <c:pt idx="3225">
                  <c:v>1.6254710860237071E-3</c:v>
                </c:pt>
                <c:pt idx="3226">
                  <c:v>1.6337736912716851E-3</c:v>
                </c:pt>
                <c:pt idx="3227">
                  <c:v>1.6337736912716851E-3</c:v>
                </c:pt>
                <c:pt idx="3228">
                  <c:v>1.6302638929431765E-3</c:v>
                </c:pt>
                <c:pt idx="3229">
                  <c:v>1.6370143711977756E-3</c:v>
                </c:pt>
                <c:pt idx="3230">
                  <c:v>1.6355076695254653E-3</c:v>
                </c:pt>
                <c:pt idx="3231">
                  <c:v>1.6360485317616926E-3</c:v>
                </c:pt>
                <c:pt idx="3232">
                  <c:v>1.6296109067060729E-3</c:v>
                </c:pt>
                <c:pt idx="3233">
                  <c:v>1.6335036721463164E-3</c:v>
                </c:pt>
                <c:pt idx="3234">
                  <c:v>1.6283744055699812E-3</c:v>
                </c:pt>
                <c:pt idx="3235">
                  <c:v>1.6329636512167102E-3</c:v>
                </c:pt>
                <c:pt idx="3236">
                  <c:v>1.6405957061429752E-3</c:v>
                </c:pt>
                <c:pt idx="3237">
                  <c:v>1.6415097054026124E-3</c:v>
                </c:pt>
                <c:pt idx="3238">
                  <c:v>1.6234505377588583E-3</c:v>
                </c:pt>
                <c:pt idx="3239">
                  <c:v>1.63307407566965E-3</c:v>
                </c:pt>
                <c:pt idx="3240">
                  <c:v>1.6322629817774833E-3</c:v>
                </c:pt>
                <c:pt idx="3241">
                  <c:v>1.6283744055699812E-3</c:v>
                </c:pt>
                <c:pt idx="3242">
                  <c:v>1.6326936494121033E-3</c:v>
                </c:pt>
                <c:pt idx="3243">
                  <c:v>1.6350727323931669E-3</c:v>
                </c:pt>
                <c:pt idx="3244">
                  <c:v>1.622913144173041E-3</c:v>
                </c:pt>
                <c:pt idx="3245">
                  <c:v>1.6281045018848837E-3</c:v>
                </c:pt>
                <c:pt idx="3246">
                  <c:v>1.6314519399068593E-3</c:v>
                </c:pt>
                <c:pt idx="3247">
                  <c:v>1.6278346039698556E-3</c:v>
                </c:pt>
                <c:pt idx="3248">
                  <c:v>1.6256756283499541E-3</c:v>
                </c:pt>
                <c:pt idx="3249">
                  <c:v>1.6286443150253351E-3</c:v>
                </c:pt>
                <c:pt idx="3250">
                  <c:v>1.6371640100831552E-3</c:v>
                </c:pt>
                <c:pt idx="3251">
                  <c:v>1.6170033310215352E-3</c:v>
                </c:pt>
                <c:pt idx="3252">
                  <c:v>1.6264852009392917E-3</c:v>
                </c:pt>
                <c:pt idx="3253">
                  <c:v>1.6243264560666952E-3</c:v>
                </c:pt>
                <c:pt idx="3254">
                  <c:v>1.6246952800414644E-3</c:v>
                </c:pt>
                <c:pt idx="3255">
                  <c:v>1.6284785647069069E-3</c:v>
                </c:pt>
                <c:pt idx="3256">
                  <c:v>1.6369792675378805E-3</c:v>
                </c:pt>
                <c:pt idx="3257">
                  <c:v>1.6132439876165765E-3</c:v>
                </c:pt>
                <c:pt idx="3258">
                  <c:v>1.6227076396516053E-3</c:v>
                </c:pt>
                <c:pt idx="3259">
                  <c:v>1.6219936268796085E-3</c:v>
                </c:pt>
                <c:pt idx="3260">
                  <c:v>1.6236145494872782E-3</c:v>
                </c:pt>
                <c:pt idx="3261">
                  <c:v>1.6219936268796085E-3</c:v>
                </c:pt>
                <c:pt idx="3262">
                  <c:v>1.6229774279704469E-3</c:v>
                </c:pt>
                <c:pt idx="3263">
                  <c:v>1.6267686475978549E-3</c:v>
                </c:pt>
                <c:pt idx="3264">
                  <c:v>1.6182941844506903E-3</c:v>
                </c:pt>
                <c:pt idx="3265">
                  <c:v>1.6183918106508985E-3</c:v>
                </c:pt>
                <c:pt idx="3266">
                  <c:v>1.6228040622018455E-3</c:v>
                </c:pt>
                <c:pt idx="3267">
                  <c:v>1.6182122822979452E-3</c:v>
                </c:pt>
                <c:pt idx="3268">
                  <c:v>1.621628544038098E-3</c:v>
                </c:pt>
                <c:pt idx="3269">
                  <c:v>1.6215408509201151E-3</c:v>
                </c:pt>
                <c:pt idx="3270">
                  <c:v>1.6091106076208455E-3</c:v>
                </c:pt>
                <c:pt idx="3271">
                  <c:v>1.6183918106508985E-3</c:v>
                </c:pt>
                <c:pt idx="3272">
                  <c:v>1.6194706295495731E-3</c:v>
                </c:pt>
                <c:pt idx="3273">
                  <c:v>1.6148862860262258E-3</c:v>
                </c:pt>
                <c:pt idx="3274">
                  <c:v>1.6233443812848035E-3</c:v>
                </c:pt>
                <c:pt idx="3275">
                  <c:v>1.6198327200245991E-3</c:v>
                </c:pt>
                <c:pt idx="3276">
                  <c:v>1.6178524357827848E-3</c:v>
                </c:pt>
                <c:pt idx="3277">
                  <c:v>1.6131780513367264E-3</c:v>
                </c:pt>
                <c:pt idx="3278">
                  <c:v>1.6173130839668491E-3</c:v>
                </c:pt>
                <c:pt idx="3279">
                  <c:v>1.6159648052705927E-3</c:v>
                </c:pt>
                <c:pt idx="3280">
                  <c:v>1.6148862860262258E-3</c:v>
                </c:pt>
                <c:pt idx="3281">
                  <c:v>1.6173130839668491E-3</c:v>
                </c:pt>
                <c:pt idx="3282">
                  <c:v>1.6179422295414822E-3</c:v>
                </c:pt>
                <c:pt idx="3283">
                  <c:v>1.6070703647920073E-3</c:v>
                </c:pt>
                <c:pt idx="3284">
                  <c:v>1.6154255341256445E-3</c:v>
                </c:pt>
                <c:pt idx="3285">
                  <c:v>1.6148862860262258E-3</c:v>
                </c:pt>
                <c:pt idx="3286">
                  <c:v>1.6147020464989659E-3</c:v>
                </c:pt>
                <c:pt idx="3287">
                  <c:v>1.6173130839668491E-3</c:v>
                </c:pt>
                <c:pt idx="3288">
                  <c:v>1.6182953504278957E-3</c:v>
                </c:pt>
                <c:pt idx="3289">
                  <c:v>1.6034832457372315E-3</c:v>
                </c:pt>
                <c:pt idx="3290">
                  <c:v>1.6129990991404759E-3</c:v>
                </c:pt>
                <c:pt idx="3291">
                  <c:v>1.6140774570842333E-3</c:v>
                </c:pt>
                <c:pt idx="3292">
                  <c:v>1.6100340899365684E-3</c:v>
                </c:pt>
                <c:pt idx="3293">
                  <c:v>1.6159648052705927E-3</c:v>
                </c:pt>
                <c:pt idx="3294">
                  <c:v>1.6205378448507573E-3</c:v>
                </c:pt>
                <c:pt idx="3295">
                  <c:v>1.6199961806146928E-3</c:v>
                </c:pt>
                <c:pt idx="3296">
                  <c:v>1.6063609439704062E-3</c:v>
                </c:pt>
                <c:pt idx="3297">
                  <c:v>1.6138078589580664E-3</c:v>
                </c:pt>
                <c:pt idx="3298">
                  <c:v>1.6116512813031088E-3</c:v>
                </c:pt>
                <c:pt idx="3299">
                  <c:v>1.6105731306926849E-3</c:v>
                </c:pt>
                <c:pt idx="3300">
                  <c:v>1.6121903911603707E-3</c:v>
                </c:pt>
                <c:pt idx="3301">
                  <c:v>1.6129990991404759E-3</c:v>
                </c:pt>
                <c:pt idx="3302">
                  <c:v>1.600268743874781E-3</c:v>
                </c:pt>
                <c:pt idx="3303">
                  <c:v>1.6116512813031088E-3</c:v>
                </c:pt>
                <c:pt idx="3304">
                  <c:v>1.6094950722112147E-3</c:v>
                </c:pt>
                <c:pt idx="3305">
                  <c:v>1.6097645781951381E-3</c:v>
                </c:pt>
                <c:pt idx="3306">
                  <c:v>1.6108426597077404E-3</c:v>
                </c:pt>
                <c:pt idx="3307">
                  <c:v>1.6116512813031088E-3</c:v>
                </c:pt>
                <c:pt idx="3308">
                  <c:v>1.608147628647731E-3</c:v>
                </c:pt>
                <c:pt idx="3309">
                  <c:v>1.6105731306926849E-3</c:v>
                </c:pt>
                <c:pt idx="3310">
                  <c:v>1.608147628647731E-3</c:v>
                </c:pt>
                <c:pt idx="3311">
                  <c:v>1.6089560775151477E-3</c:v>
                </c:pt>
                <c:pt idx="3312">
                  <c:v>1.6073392315879083E-3</c:v>
                </c:pt>
                <c:pt idx="3313">
                  <c:v>1.618642121280998E-3</c:v>
                </c:pt>
                <c:pt idx="3314">
                  <c:v>1.6115365629547451E-3</c:v>
                </c:pt>
                <c:pt idx="3315">
                  <c:v>1.6000951391962597E-3</c:v>
                </c:pt>
                <c:pt idx="3316">
                  <c:v>1.607954332554444E-3</c:v>
                </c:pt>
                <c:pt idx="3317">
                  <c:v>1.6068003289942305E-3</c:v>
                </c:pt>
                <c:pt idx="3318">
                  <c:v>1.6036376862464221E-3</c:v>
                </c:pt>
                <c:pt idx="3319">
                  <c:v>1.6068003289942305E-3</c:v>
                </c:pt>
                <c:pt idx="3320">
                  <c:v>1.6116630383952806E-3</c:v>
                </c:pt>
                <c:pt idx="3321">
                  <c:v>1.5944641306141003E-3</c:v>
                </c:pt>
                <c:pt idx="3322">
                  <c:v>1.6022890367404531E-3</c:v>
                </c:pt>
                <c:pt idx="3323">
                  <c:v>1.6006046034955899E-3</c:v>
                </c:pt>
                <c:pt idx="3324">
                  <c:v>1.5984502818072873E-3</c:v>
                </c:pt>
                <c:pt idx="3325">
                  <c:v>1.5984502818072873E-3</c:v>
                </c:pt>
                <c:pt idx="3326">
                  <c:v>1.6004011693319896E-3</c:v>
                </c:pt>
                <c:pt idx="3327">
                  <c:v>1.6028905797774416E-3</c:v>
                </c:pt>
                <c:pt idx="3328">
                  <c:v>1.5902490569799364E-3</c:v>
                </c:pt>
                <c:pt idx="3329">
                  <c:v>1.5982439520769551E-3</c:v>
                </c:pt>
                <c:pt idx="3330">
                  <c:v>1.5968958783970789E-3</c:v>
                </c:pt>
                <c:pt idx="3331">
                  <c:v>1.5939306227930425E-3</c:v>
                </c:pt>
                <c:pt idx="3332">
                  <c:v>1.5985135840828255E-3</c:v>
                </c:pt>
                <c:pt idx="3333">
                  <c:v>1.5997004665958253E-3</c:v>
                </c:pt>
                <c:pt idx="3334">
                  <c:v>1.5829418463128506E-3</c:v>
                </c:pt>
                <c:pt idx="3335">
                  <c:v>1.5923135041114192E-3</c:v>
                </c:pt>
                <c:pt idx="3336">
                  <c:v>1.5892985188245095E-3</c:v>
                </c:pt>
                <c:pt idx="3337">
                  <c:v>1.5901576680204942E-3</c:v>
                </c:pt>
                <c:pt idx="3338">
                  <c:v>1.583810079888746E-3</c:v>
                </c:pt>
                <c:pt idx="3339">
                  <c:v>1.5904271274002008E-3</c:v>
                </c:pt>
                <c:pt idx="3340">
                  <c:v>1.5981195377070788E-3</c:v>
                </c:pt>
                <c:pt idx="3341">
                  <c:v>1.5855320760621385E-3</c:v>
                </c:pt>
                <c:pt idx="3342">
                  <c:v>1.5866080877249475E-3</c:v>
                </c:pt>
                <c:pt idx="3343">
                  <c:v>1.5839182307922509E-3</c:v>
                </c:pt>
                <c:pt idx="3344">
                  <c:v>1.5814978503135982E-3</c:v>
                </c:pt>
                <c:pt idx="3345">
                  <c:v>1.5869246040166665E-3</c:v>
                </c:pt>
                <c:pt idx="3346">
                  <c:v>1.5940593056008525E-3</c:v>
                </c:pt>
                <c:pt idx="3347">
                  <c:v>1.5795709956154412E-3</c:v>
                </c:pt>
                <c:pt idx="3348">
                  <c:v>1.5828424487447259E-3</c:v>
                </c:pt>
                <c:pt idx="3349">
                  <c:v>1.5836923678891599E-3</c:v>
                </c:pt>
                <c:pt idx="3350">
                  <c:v>1.5823045921562733E-3</c:v>
                </c:pt>
                <c:pt idx="3351">
                  <c:v>1.5801533953369075E-3</c:v>
                </c:pt>
                <c:pt idx="3352">
                  <c:v>1.5823458470989322E-3</c:v>
                </c:pt>
                <c:pt idx="3353">
                  <c:v>1.5799224716599232E-3</c:v>
                </c:pt>
                <c:pt idx="3354">
                  <c:v>1.5782713993292856E-3</c:v>
                </c:pt>
                <c:pt idx="3355">
                  <c:v>1.5761208909039134E-3</c:v>
                </c:pt>
                <c:pt idx="3356">
                  <c:v>1.5780025657021327E-3</c:v>
                </c:pt>
                <c:pt idx="3357">
                  <c:v>1.5734332714666956E-3</c:v>
                </c:pt>
                <c:pt idx="3358">
                  <c:v>1.5807302117670805E-3</c:v>
                </c:pt>
                <c:pt idx="3359">
                  <c:v>1.5802471295891594E-3</c:v>
                </c:pt>
                <c:pt idx="3360">
                  <c:v>1.5679519271377541E-3</c:v>
                </c:pt>
                <c:pt idx="3361">
                  <c:v>1.5742697382102779E-3</c:v>
                </c:pt>
                <c:pt idx="3362">
                  <c:v>1.5761537013249886E-3</c:v>
                </c:pt>
                <c:pt idx="3363">
                  <c:v>1.5688656339731865E-3</c:v>
                </c:pt>
                <c:pt idx="3364">
                  <c:v>1.5737020076103715E-3</c:v>
                </c:pt>
                <c:pt idx="3365">
                  <c:v>1.5699402232051934E-3</c:v>
                </c:pt>
                <c:pt idx="3366">
                  <c:v>1.5718209749843077E-3</c:v>
                </c:pt>
                <c:pt idx="3367">
                  <c:v>1.5704775522021842E-3</c:v>
                </c:pt>
                <c:pt idx="3368">
                  <c:v>1.5734624115579989E-3</c:v>
                </c:pt>
                <c:pt idx="3369">
                  <c:v>1.5677911364140366E-3</c:v>
                </c:pt>
                <c:pt idx="3370">
                  <c:v>1.5740006235859304E-3</c:v>
                </c:pt>
                <c:pt idx="3371">
                  <c:v>1.5726551365652585E-3</c:v>
                </c:pt>
                <c:pt idx="3372">
                  <c:v>1.5721169819340602E-3</c:v>
                </c:pt>
                <c:pt idx="3373">
                  <c:v>1.5629061662527362E-3</c:v>
                </c:pt>
                <c:pt idx="3374">
                  <c:v>1.5688656339731865E-3</c:v>
                </c:pt>
                <c:pt idx="3375">
                  <c:v>1.5696955701544717E-3</c:v>
                </c:pt>
                <c:pt idx="3376">
                  <c:v>1.5648367407187847E-3</c:v>
                </c:pt>
                <c:pt idx="3377">
                  <c:v>1.5723860563800524E-3</c:v>
                </c:pt>
                <c:pt idx="3378">
                  <c:v>1.5696955701544717E-3</c:v>
                </c:pt>
                <c:pt idx="3379">
                  <c:v>1.5596616343201528E-3</c:v>
                </c:pt>
                <c:pt idx="3380">
                  <c:v>1.5694265530905231E-3</c:v>
                </c:pt>
                <c:pt idx="3381">
                  <c:v>1.5664481433621848E-3</c:v>
                </c:pt>
                <c:pt idx="3382">
                  <c:v>1.5653738520240773E-3</c:v>
                </c:pt>
                <c:pt idx="3383">
                  <c:v>1.5686195363211121E-3</c:v>
                </c:pt>
                <c:pt idx="3384">
                  <c:v>1.5680815538250319E-3</c:v>
                </c:pt>
                <c:pt idx="3385">
                  <c:v>1.5732296541384133E-3</c:v>
                </c:pt>
                <c:pt idx="3386">
                  <c:v>1.5623988583350374E-3</c:v>
                </c:pt>
                <c:pt idx="3387">
                  <c:v>1.5661795619362599E-3</c:v>
                </c:pt>
                <c:pt idx="3388">
                  <c:v>1.5648541406444658E-3</c:v>
                </c:pt>
                <c:pt idx="3389">
                  <c:v>1.5672746231025325E-3</c:v>
                </c:pt>
                <c:pt idx="3390">
                  <c:v>1.5686195363211121E-3</c:v>
                </c:pt>
                <c:pt idx="3391">
                  <c:v>1.5753989664979587E-3</c:v>
                </c:pt>
                <c:pt idx="3392">
                  <c:v>1.5561866908543646E-3</c:v>
                </c:pt>
                <c:pt idx="3393">
                  <c:v>1.5656424162673892E-3</c:v>
                </c:pt>
                <c:pt idx="3394">
                  <c:v>1.5637625868283919E-3</c:v>
                </c:pt>
                <c:pt idx="3395">
                  <c:v>1.5634940626714328E-3</c:v>
                </c:pt>
                <c:pt idx="3396">
                  <c:v>1.5661795619362599E-3</c:v>
                </c:pt>
                <c:pt idx="3397">
                  <c:v>1.5661795619362599E-3</c:v>
                </c:pt>
                <c:pt idx="3398">
                  <c:v>1.5661987957718512E-3</c:v>
                </c:pt>
                <c:pt idx="3399">
                  <c:v>1.5661795619362599E-3</c:v>
                </c:pt>
                <c:pt idx="3400">
                  <c:v>1.5634940626714328E-3</c:v>
                </c:pt>
                <c:pt idx="3401">
                  <c:v>1.5675435942740608E-3</c:v>
                </c:pt>
                <c:pt idx="3402">
                  <c:v>1.5613460755323791E-3</c:v>
                </c:pt>
                <c:pt idx="3403">
                  <c:v>1.5696955701544717E-3</c:v>
                </c:pt>
                <c:pt idx="3404">
                  <c:v>1.5729670333477226E-3</c:v>
                </c:pt>
                <c:pt idx="3405">
                  <c:v>1.5610318743044841E-3</c:v>
                </c:pt>
                <c:pt idx="3406">
                  <c:v>1.5637625868283919E-3</c:v>
                </c:pt>
                <c:pt idx="3407">
                  <c:v>1.5656424162673892E-3</c:v>
                </c:pt>
                <c:pt idx="3408">
                  <c:v>1.5629570315349973E-3</c:v>
                </c:pt>
                <c:pt idx="3409">
                  <c:v>1.5705026557713215E-3</c:v>
                </c:pt>
                <c:pt idx="3410">
                  <c:v>1.5659298532771219E-3</c:v>
                </c:pt>
                <c:pt idx="3411">
                  <c:v>1.5610318743044841E-3</c:v>
                </c:pt>
                <c:pt idx="3412">
                  <c:v>1.5637625868283919E-3</c:v>
                </c:pt>
                <c:pt idx="3413">
                  <c:v>1.5678125711814997E-3</c:v>
                </c:pt>
                <c:pt idx="3414">
                  <c:v>1.5640474163784121E-3</c:v>
                </c:pt>
                <c:pt idx="3415">
                  <c:v>1.5686195363211121E-3</c:v>
                </c:pt>
                <c:pt idx="3416">
                  <c:v>1.5675435942740608E-3</c:v>
                </c:pt>
                <c:pt idx="3417">
                  <c:v>1.5748584965724309E-3</c:v>
                </c:pt>
                <c:pt idx="3418">
                  <c:v>1.5591578621311261E-3</c:v>
                </c:pt>
                <c:pt idx="3419">
                  <c:v>1.5672746231025325E-3</c:v>
                </c:pt>
                <c:pt idx="3420">
                  <c:v>1.5637625868283919E-3</c:v>
                </c:pt>
                <c:pt idx="3421">
                  <c:v>1.5635096288689773E-3</c:v>
                </c:pt>
                <c:pt idx="3422">
                  <c:v>1.5696955701544717E-3</c:v>
                </c:pt>
                <c:pt idx="3423">
                  <c:v>1.5743180496976096E-3</c:v>
                </c:pt>
                <c:pt idx="3424">
                  <c:v>1.5534840551330016E-3</c:v>
                </c:pt>
                <c:pt idx="3425">
                  <c:v>1.5634940626714328E-3</c:v>
                </c:pt>
                <c:pt idx="3426">
                  <c:v>1.5653919854919085E-3</c:v>
                </c:pt>
                <c:pt idx="3427">
                  <c:v>1.5624200233006528E-3</c:v>
                </c:pt>
                <c:pt idx="3428">
                  <c:v>1.5624200233006528E-3</c:v>
                </c:pt>
                <c:pt idx="3429">
                  <c:v>1.5632255442403619E-3</c:v>
                </c:pt>
                <c:pt idx="3430">
                  <c:v>1.5678269394488195E-3</c:v>
                </c:pt>
                <c:pt idx="3431">
                  <c:v>1.5608091359955196E-3</c:v>
                </c:pt>
                <c:pt idx="3432">
                  <c:v>1.5645852268219497E-3</c:v>
                </c:pt>
                <c:pt idx="3433">
                  <c:v>1.5589300279147261E-3</c:v>
                </c:pt>
                <c:pt idx="3434">
                  <c:v>1.5608210352820058E-3</c:v>
                </c:pt>
                <c:pt idx="3435">
                  <c:v>1.5648541406444658E-3</c:v>
                </c:pt>
                <c:pt idx="3436">
                  <c:v>1.5678342432499999E-3</c:v>
                </c:pt>
                <c:pt idx="3437">
                  <c:v>1.5511096597514969E-3</c:v>
                </c:pt>
                <c:pt idx="3438">
                  <c:v>1.5605406748132673E-3</c:v>
                </c:pt>
                <c:pt idx="3439">
                  <c:v>1.5573195870361471E-3</c:v>
                </c:pt>
                <c:pt idx="3440">
                  <c:v>1.558124781725412E-3</c:v>
                </c:pt>
                <c:pt idx="3441">
                  <c:v>1.561089868846713E-3</c:v>
                </c:pt>
                <c:pt idx="3442">
                  <c:v>1.5621652604224634E-3</c:v>
                </c:pt>
                <c:pt idx="3443">
                  <c:v>1.5538215753628714E-3</c:v>
                </c:pt>
                <c:pt idx="3444">
                  <c:v>1.561089868846713E-3</c:v>
                </c:pt>
                <c:pt idx="3445">
                  <c:v>1.5575954794965175E-3</c:v>
                </c:pt>
                <c:pt idx="3446">
                  <c:v>1.5581330148276139E-3</c:v>
                </c:pt>
                <c:pt idx="3447">
                  <c:v>1.5565144438419915E-3</c:v>
                </c:pt>
                <c:pt idx="3448">
                  <c:v>1.5637873883711309E-3</c:v>
                </c:pt>
                <c:pt idx="3449">
                  <c:v>1.5578642442974104E-3</c:v>
                </c:pt>
                <c:pt idx="3450">
                  <c:v>1.5508620267587891E-3</c:v>
                </c:pt>
                <c:pt idx="3451">
                  <c:v>1.554908146559345E-3</c:v>
                </c:pt>
                <c:pt idx="3452">
                  <c:v>1.5578642442974104E-3</c:v>
                </c:pt>
                <c:pt idx="3453">
                  <c:v>1.5543707487053159E-3</c:v>
                </c:pt>
                <c:pt idx="3454">
                  <c:v>1.5570579670819294E-3</c:v>
                </c:pt>
                <c:pt idx="3455">
                  <c:v>1.5557121605067935E-3</c:v>
                </c:pt>
                <c:pt idx="3456">
                  <c:v>1.5506066025469422E-3</c:v>
                </c:pt>
                <c:pt idx="3457">
                  <c:v>1.5516841030216268E-3</c:v>
                </c:pt>
                <c:pt idx="3458">
                  <c:v>1.5522213863517187E-3</c:v>
                </c:pt>
                <c:pt idx="3459">
                  <c:v>1.5471181191715148E-3</c:v>
                </c:pt>
                <c:pt idx="3460">
                  <c:v>1.552758692583669E-3</c:v>
                </c:pt>
                <c:pt idx="3461">
                  <c:v>1.5559724341078242E-3</c:v>
                </c:pt>
                <c:pt idx="3462">
                  <c:v>1.5508695016701022E-3</c:v>
                </c:pt>
                <c:pt idx="3463">
                  <c:v>1.5425727670184044E-3</c:v>
                </c:pt>
                <c:pt idx="3464">
                  <c:v>1.5487294540114218E-3</c:v>
                </c:pt>
                <c:pt idx="3465">
                  <c:v>1.5481923195077275E-3</c:v>
                </c:pt>
                <c:pt idx="3466">
                  <c:v>1.5468353713066255E-3</c:v>
                </c:pt>
                <c:pt idx="3467">
                  <c:v>1.5487294540114218E-3</c:v>
                </c:pt>
                <c:pt idx="3468">
                  <c:v>1.5516618062083095E-3</c:v>
                </c:pt>
                <c:pt idx="3469">
                  <c:v>1.5369582784901371E-3</c:v>
                </c:pt>
                <c:pt idx="3470">
                  <c:v>1.544701503133533E-3</c:v>
                </c:pt>
                <c:pt idx="3471">
                  <c:v>1.5438960674269582E-3</c:v>
                </c:pt>
                <c:pt idx="3472">
                  <c:v>1.5390645340559431E-3</c:v>
                </c:pt>
                <c:pt idx="3473">
                  <c:v>1.546581053336071E-3</c:v>
                </c:pt>
                <c:pt idx="3474">
                  <c:v>1.5457598209394042E-3</c:v>
                </c:pt>
                <c:pt idx="3475">
                  <c:v>1.5430906831985329E-3</c:v>
                </c:pt>
                <c:pt idx="3476">
                  <c:v>1.5398863386612547E-3</c:v>
                </c:pt>
                <c:pt idx="3477">
                  <c:v>1.5430906831985329E-3</c:v>
                </c:pt>
                <c:pt idx="3478">
                  <c:v>1.5374744067700584E-3</c:v>
                </c:pt>
                <c:pt idx="3479">
                  <c:v>1.5393503138326106E-3</c:v>
                </c:pt>
                <c:pt idx="3480">
                  <c:v>1.5425537889761174E-3</c:v>
                </c:pt>
                <c:pt idx="3481">
                  <c:v>1.550801020119584E-3</c:v>
                </c:pt>
                <c:pt idx="3482">
                  <c:v>1.5300219326829716E-3</c:v>
                </c:pt>
                <c:pt idx="3483">
                  <c:v>1.5390823099825355E-3</c:v>
                </c:pt>
                <c:pt idx="3484">
                  <c:v>1.5366705322264495E-3</c:v>
                </c:pt>
                <c:pt idx="3485">
                  <c:v>1.5387961698519667E-3</c:v>
                </c:pt>
                <c:pt idx="3486">
                  <c:v>1.5414800691563909E-3</c:v>
                </c:pt>
                <c:pt idx="3487">
                  <c:v>1.5457370918485294E-3</c:v>
                </c:pt>
                <c:pt idx="3488">
                  <c:v>1.5265619765548225E-3</c:v>
                </c:pt>
                <c:pt idx="3489">
                  <c:v>1.5382783326871119E-3</c:v>
                </c:pt>
                <c:pt idx="3490">
                  <c:v>1.5382594585928004E-3</c:v>
                </c:pt>
                <c:pt idx="3491">
                  <c:v>1.5390645340559431E-3</c:v>
                </c:pt>
                <c:pt idx="3492">
                  <c:v>1.5379911115372443E-3</c:v>
                </c:pt>
                <c:pt idx="3493">
                  <c:v>1.5430906831985329E-3</c:v>
                </c:pt>
                <c:pt idx="3494">
                  <c:v>1.5340090010694672E-3</c:v>
                </c:pt>
                <c:pt idx="3495">
                  <c:v>1.5313555469714094E-3</c:v>
                </c:pt>
                <c:pt idx="3496">
                  <c:v>1.5379911115372443E-3</c:v>
                </c:pt>
                <c:pt idx="3497">
                  <c:v>1.5382783326871119E-3</c:v>
                </c:pt>
                <c:pt idx="3498">
                  <c:v>1.5345271178984444E-3</c:v>
                </c:pt>
                <c:pt idx="3499">
                  <c:v>1.5441645402757788E-3</c:v>
                </c:pt>
                <c:pt idx="3500">
                  <c:v>1.5478304567585525E-3</c:v>
                </c:pt>
                <c:pt idx="3501">
                  <c:v>1.5313555469714094E-3</c:v>
                </c:pt>
                <c:pt idx="3502">
                  <c:v>1.5382594585928004E-3</c:v>
                </c:pt>
                <c:pt idx="3503">
                  <c:v>1.5404064408270576E-3</c:v>
                </c:pt>
                <c:pt idx="3504">
                  <c:v>1.5379911115372443E-3</c:v>
                </c:pt>
                <c:pt idx="3505">
                  <c:v>1.5404064408270576E-3</c:v>
                </c:pt>
                <c:pt idx="3506">
                  <c:v>1.5401380480387277E-3</c:v>
                </c:pt>
                <c:pt idx="3507">
                  <c:v>1.5401380480387277E-3</c:v>
                </c:pt>
                <c:pt idx="3508">
                  <c:v>1.5345440654231676E-3</c:v>
                </c:pt>
                <c:pt idx="3509">
                  <c:v>1.5404064408270576E-3</c:v>
                </c:pt>
                <c:pt idx="3510">
                  <c:v>1.5374544345732749E-3</c:v>
                </c:pt>
                <c:pt idx="3511">
                  <c:v>1.5355762452251981E-3</c:v>
                </c:pt>
                <c:pt idx="3512">
                  <c:v>1.5385463194099692E-3</c:v>
                </c:pt>
                <c:pt idx="3513">
                  <c:v>1.5390645340559431E-3</c:v>
                </c:pt>
                <c:pt idx="3514">
                  <c:v>1.5318825285674639E-3</c:v>
                </c:pt>
                <c:pt idx="3515">
                  <c:v>1.5387961698519667E-3</c:v>
                </c:pt>
                <c:pt idx="3516">
                  <c:v>1.5382594585928004E-3</c:v>
                </c:pt>
                <c:pt idx="3517">
                  <c:v>1.536112842179824E-3</c:v>
                </c:pt>
                <c:pt idx="3518">
                  <c:v>1.5396183233921221E-3</c:v>
                </c:pt>
                <c:pt idx="3519">
                  <c:v>1.5387961698519667E-3</c:v>
                </c:pt>
                <c:pt idx="3520">
                  <c:v>1.529755226869912E-3</c:v>
                </c:pt>
                <c:pt idx="3521">
                  <c:v>1.5361346444024151E-3</c:v>
                </c:pt>
                <c:pt idx="3522">
                  <c:v>1.537206442880938E-3</c:v>
                </c:pt>
                <c:pt idx="3523">
                  <c:v>1.5353308554702722E-3</c:v>
                </c:pt>
                <c:pt idx="3524">
                  <c:v>1.5398696609676341E-3</c:v>
                </c:pt>
                <c:pt idx="3525">
                  <c:v>1.5396012796135942E-3</c:v>
                </c:pt>
                <c:pt idx="3526">
                  <c:v>1.5446601693627853E-3</c:v>
                </c:pt>
                <c:pt idx="3527">
                  <c:v>1.532671439906468E-3</c:v>
                </c:pt>
                <c:pt idx="3528">
                  <c:v>1.5385278113643132E-3</c:v>
                </c:pt>
                <c:pt idx="3529">
                  <c:v>1.536112842179824E-3</c:v>
                </c:pt>
                <c:pt idx="3530">
                  <c:v>1.5350396711270988E-3</c:v>
                </c:pt>
                <c:pt idx="3531">
                  <c:v>1.5355762452251981E-3</c:v>
                </c:pt>
                <c:pt idx="3532">
                  <c:v>1.538502252677637E-3</c:v>
                </c:pt>
                <c:pt idx="3533">
                  <c:v>1.5223024063261822E-3</c:v>
                </c:pt>
                <c:pt idx="3534">
                  <c:v>1.5337234316820097E-3</c:v>
                </c:pt>
                <c:pt idx="3535">
                  <c:v>1.5331618417578146E-3</c:v>
                </c:pt>
                <c:pt idx="3536">
                  <c:v>1.5299735748931242E-3</c:v>
                </c:pt>
                <c:pt idx="3537">
                  <c:v>1.5313126811158444E-3</c:v>
                </c:pt>
                <c:pt idx="3538">
                  <c:v>1.533966591494639E-3</c:v>
                </c:pt>
                <c:pt idx="3539">
                  <c:v>1.5365861746779457E-3</c:v>
                </c:pt>
                <c:pt idx="3540">
                  <c:v>1.5289023925710607E-3</c:v>
                </c:pt>
                <c:pt idx="3541">
                  <c:v>1.5243508854269855E-3</c:v>
                </c:pt>
                <c:pt idx="3542">
                  <c:v>1.5251539728606837E-3</c:v>
                </c:pt>
                <c:pt idx="3543">
                  <c:v>1.5201053243643061E-3</c:v>
                </c:pt>
                <c:pt idx="3544">
                  <c:v>1.5275635429694962E-3</c:v>
                </c:pt>
                <c:pt idx="3545">
                  <c:v>1.5343366634565174E-3</c:v>
                </c:pt>
                <c:pt idx="3546">
                  <c:v>1.5166935978447806E-3</c:v>
                </c:pt>
                <c:pt idx="3547">
                  <c:v>1.5240449367103898E-3</c:v>
                </c:pt>
                <c:pt idx="3548">
                  <c:v>1.5240449367103898E-3</c:v>
                </c:pt>
                <c:pt idx="3549">
                  <c:v>1.517928032096109E-3</c:v>
                </c:pt>
                <c:pt idx="3550">
                  <c:v>1.5243508854269855E-3</c:v>
                </c:pt>
                <c:pt idx="3551">
                  <c:v>1.5253417647259722E-3</c:v>
                </c:pt>
                <c:pt idx="3552">
                  <c:v>1.5153323436870425E-3</c:v>
                </c:pt>
                <c:pt idx="3553">
                  <c:v>1.5173929424197471E-3</c:v>
                </c:pt>
                <c:pt idx="3554">
                  <c:v>1.5194889583108593E-3</c:v>
                </c:pt>
                <c:pt idx="3555">
                  <c:v>1.518417202960555E-3</c:v>
                </c:pt>
                <c:pt idx="3556">
                  <c:v>1.5157878100529184E-3</c:v>
                </c:pt>
                <c:pt idx="3557">
                  <c:v>1.5194889583108593E-3</c:v>
                </c:pt>
                <c:pt idx="3558">
                  <c:v>1.5197057569663339E-3</c:v>
                </c:pt>
                <c:pt idx="3559">
                  <c:v>1.5102648844997164E-3</c:v>
                </c:pt>
                <c:pt idx="3560">
                  <c:v>1.5154703461654798E-3</c:v>
                </c:pt>
                <c:pt idx="3561">
                  <c:v>1.5160060869987824E-3</c:v>
                </c:pt>
                <c:pt idx="3562">
                  <c:v>1.5133276108362007E-3</c:v>
                </c:pt>
                <c:pt idx="3563">
                  <c:v>1.5194889583108593E-3</c:v>
                </c:pt>
                <c:pt idx="3564">
                  <c:v>1.5246300227535229E-3</c:v>
                </c:pt>
                <c:pt idx="3565">
                  <c:v>1.5055087562720912E-3</c:v>
                </c:pt>
                <c:pt idx="3566">
                  <c:v>1.5141310938371279E-3</c:v>
                </c:pt>
                <c:pt idx="3567">
                  <c:v>1.5131130448951414E-3</c:v>
                </c:pt>
                <c:pt idx="3568">
                  <c:v>1.5125241791263339E-3</c:v>
                </c:pt>
                <c:pt idx="3569">
                  <c:v>1.5101714605938376E-3</c:v>
                </c:pt>
                <c:pt idx="3570">
                  <c:v>1.5125241791263339E-3</c:v>
                </c:pt>
                <c:pt idx="3571">
                  <c:v>1.5143989329029655E-3</c:v>
                </c:pt>
                <c:pt idx="3572">
                  <c:v>1.512256379953542E-3</c:v>
                </c:pt>
                <c:pt idx="3573">
                  <c:v>1.5120432982068698E-3</c:v>
                </c:pt>
                <c:pt idx="3574">
                  <c:v>1.5098464437991561E-3</c:v>
                </c:pt>
                <c:pt idx="3575">
                  <c:v>1.5124631615114671E-3</c:v>
                </c:pt>
                <c:pt idx="3576">
                  <c:v>1.512791983997586E-3</c:v>
                </c:pt>
                <c:pt idx="3577">
                  <c:v>1.5198513892996915E-3</c:v>
                </c:pt>
                <c:pt idx="3578">
                  <c:v>1.4985898151154114E-3</c:v>
                </c:pt>
                <c:pt idx="3579">
                  <c:v>1.509369329821554E-3</c:v>
                </c:pt>
                <c:pt idx="3580">
                  <c:v>1.5056267298022396E-3</c:v>
                </c:pt>
                <c:pt idx="3581">
                  <c:v>1.5058940214068279E-3</c:v>
                </c:pt>
                <c:pt idx="3582">
                  <c:v>1.5085077897710264E-3</c:v>
                </c:pt>
                <c:pt idx="3583">
                  <c:v>1.5093109650992495E-3</c:v>
                </c:pt>
                <c:pt idx="3584">
                  <c:v>1.5068329075625731E-3</c:v>
                </c:pt>
                <c:pt idx="3585">
                  <c:v>1.5045576202471812E-3</c:v>
                </c:pt>
                <c:pt idx="3586">
                  <c:v>1.5026868974215729E-3</c:v>
                </c:pt>
                <c:pt idx="3587">
                  <c:v>1.5039574310416312E-3</c:v>
                </c:pt>
                <c:pt idx="3588">
                  <c:v>1.4989462873319006E-3</c:v>
                </c:pt>
                <c:pt idx="3589">
                  <c:v>1.5066339133473674E-3</c:v>
                </c:pt>
                <c:pt idx="3590">
                  <c:v>1.5064887812154797E-3</c:v>
                </c:pt>
                <c:pt idx="3591">
                  <c:v>1.4922064962342412E-3</c:v>
                </c:pt>
                <c:pt idx="3592">
                  <c:v>1.5002113121372338E-3</c:v>
                </c:pt>
                <c:pt idx="3593">
                  <c:v>1.4992134368281365E-3</c:v>
                </c:pt>
                <c:pt idx="3594">
                  <c:v>1.4972687154121351E-3</c:v>
                </c:pt>
                <c:pt idx="3595">
                  <c:v>1.5012815180003678E-3</c:v>
                </c:pt>
                <c:pt idx="3596">
                  <c:v>1.5020089770243668E-3</c:v>
                </c:pt>
                <c:pt idx="3597">
                  <c:v>1.493476908668164E-3</c:v>
                </c:pt>
                <c:pt idx="3598">
                  <c:v>1.5009372432356085E-3</c:v>
                </c:pt>
                <c:pt idx="3599">
                  <c:v>1.4986061740419792E-3</c:v>
                </c:pt>
                <c:pt idx="3600">
                  <c:v>1.4975361957611656E-3</c:v>
                </c:pt>
                <c:pt idx="3601">
                  <c:v>1.497803681798484E-3</c:v>
                </c:pt>
                <c:pt idx="3602">
                  <c:v>1.5002113121372338E-3</c:v>
                </c:pt>
                <c:pt idx="3603">
                  <c:v>1.4970012407512104E-3</c:v>
                </c:pt>
                <c:pt idx="3604">
                  <c:v>1.4905479812066995E-3</c:v>
                </c:pt>
                <c:pt idx="3605">
                  <c:v>1.4944056150904223E-3</c:v>
                </c:pt>
                <c:pt idx="3606">
                  <c:v>1.4975361957611656E-3</c:v>
                </c:pt>
                <c:pt idx="3607">
                  <c:v>1.4913855865030649E-3</c:v>
                </c:pt>
                <c:pt idx="3608">
                  <c:v>1.4983386709387094E-3</c:v>
                </c:pt>
                <c:pt idx="3609">
                  <c:v>1.4971868928293287E-3</c:v>
                </c:pt>
                <c:pt idx="3610">
                  <c:v>1.4964663084929546E-3</c:v>
                </c:pt>
                <c:pt idx="3611">
                  <c:v>1.4945942247377338E-3</c:v>
                </c:pt>
                <c:pt idx="3612">
                  <c:v>1.4959313989849463E-3</c:v>
                </c:pt>
                <c:pt idx="3613">
                  <c:v>1.4916529417556598E-3</c:v>
                </c:pt>
                <c:pt idx="3614">
                  <c:v>1.4970012407512104E-3</c:v>
                </c:pt>
                <c:pt idx="3615">
                  <c:v>1.5030863115013033E-3</c:v>
                </c:pt>
                <c:pt idx="3616">
                  <c:v>1.4920023942734837E-3</c:v>
                </c:pt>
                <c:pt idx="3617">
                  <c:v>1.4875454987859993E-3</c:v>
                </c:pt>
                <c:pt idx="3618">
                  <c:v>1.4953965122257338E-3</c:v>
                </c:pt>
                <c:pt idx="3619">
                  <c:v>1.4916529417556598E-3</c:v>
                </c:pt>
                <c:pt idx="3620">
                  <c:v>1.4919203026925528E-3</c:v>
                </c:pt>
                <c:pt idx="3621">
                  <c:v>1.4943268069478933E-3</c:v>
                </c:pt>
                <c:pt idx="3622">
                  <c:v>1.4984391499638333E-3</c:v>
                </c:pt>
                <c:pt idx="3623">
                  <c:v>1.4913855865030649E-3</c:v>
                </c:pt>
                <c:pt idx="3624">
                  <c:v>1.4929898032867255E-3</c:v>
                </c:pt>
                <c:pt idx="3625">
                  <c:v>1.4903162223320343E-3</c:v>
                </c:pt>
                <c:pt idx="3626">
                  <c:v>1.490048895498208E-3</c:v>
                </c:pt>
                <c:pt idx="3627">
                  <c:v>1.4919203026925528E-3</c:v>
                </c:pt>
                <c:pt idx="3628">
                  <c:v>1.4947765427792724E-3</c:v>
                </c:pt>
                <c:pt idx="3629">
                  <c:v>1.489781574347592E-3</c:v>
                </c:pt>
                <c:pt idx="3630">
                  <c:v>1.4895996333151023E-3</c:v>
                </c:pt>
                <c:pt idx="3631">
                  <c:v>1.4895142588800044E-3</c:v>
                </c:pt>
                <c:pt idx="3632">
                  <c:v>1.4911182369345857E-3</c:v>
                </c:pt>
                <c:pt idx="3633">
                  <c:v>1.4873759397065975E-3</c:v>
                </c:pt>
                <c:pt idx="3634">
                  <c:v>1.4913855865030649E-3</c:v>
                </c:pt>
                <c:pt idx="3635">
                  <c:v>1.4968992752988828E-3</c:v>
                </c:pt>
                <c:pt idx="3636">
                  <c:v>1.4843474545745126E-3</c:v>
                </c:pt>
                <c:pt idx="3637">
                  <c:v>1.4876432097164776E-3</c:v>
                </c:pt>
                <c:pt idx="3638">
                  <c:v>1.4832816211265919E-3</c:v>
                </c:pt>
                <c:pt idx="3639">
                  <c:v>1.4863069164792453E-3</c:v>
                </c:pt>
                <c:pt idx="3640">
                  <c:v>1.4913855865030649E-3</c:v>
                </c:pt>
                <c:pt idx="3641">
                  <c:v>1.4968992752988828E-3</c:v>
                </c:pt>
                <c:pt idx="3642">
                  <c:v>1.4799031090906129E-3</c:v>
                </c:pt>
                <c:pt idx="3643">
                  <c:v>1.4868414167308497E-3</c:v>
                </c:pt>
                <c:pt idx="3644">
                  <c:v>1.4865741637646202E-3</c:v>
                </c:pt>
                <c:pt idx="3645">
                  <c:v>1.4845286475174372E-3</c:v>
                </c:pt>
                <c:pt idx="3646">
                  <c:v>1.4873759397065975E-3</c:v>
                </c:pt>
                <c:pt idx="3647">
                  <c:v>1.4879104854079372E-3</c:v>
                </c:pt>
                <c:pt idx="3648">
                  <c:v>1.4901265902127639E-3</c:v>
                </c:pt>
                <c:pt idx="3649">
                  <c:v>1.482215878304025E-3</c:v>
                </c:pt>
                <c:pt idx="3650">
                  <c:v>1.4852379841426694E-3</c:v>
                </c:pt>
                <c:pt idx="3651">
                  <c:v>1.4865741637646202E-3</c:v>
                </c:pt>
                <c:pt idx="3652">
                  <c:v>1.4825660508723155E-3</c:v>
                </c:pt>
                <c:pt idx="3653">
                  <c:v>1.4879104854079372E-3</c:v>
                </c:pt>
                <c:pt idx="3654">
                  <c:v>1.4833675712247307E-3</c:v>
                </c:pt>
                <c:pt idx="3655">
                  <c:v>1.4829277090550488E-3</c:v>
                </c:pt>
                <c:pt idx="3656">
                  <c:v>1.4831003920954856E-3</c:v>
                </c:pt>
                <c:pt idx="3657">
                  <c:v>1.4857724389503346E-3</c:v>
                </c:pt>
                <c:pt idx="3658">
                  <c:v>1.4788262981805553E-3</c:v>
                </c:pt>
                <c:pt idx="3659">
                  <c:v>1.4863069164792453E-3</c:v>
                </c:pt>
                <c:pt idx="3660">
                  <c:v>1.4728105812010259E-3</c:v>
                </c:pt>
                <c:pt idx="3661">
                  <c:v>1.4905580998723356E-3</c:v>
                </c:pt>
                <c:pt idx="3662">
                  <c:v>1.4791929798646057E-3</c:v>
                </c:pt>
                <c:pt idx="3663">
                  <c:v>1.4839019465194465E-3</c:v>
                </c:pt>
                <c:pt idx="3664">
                  <c:v>1.4814974365621901E-3</c:v>
                </c:pt>
                <c:pt idx="3665">
                  <c:v>1.480963163472338E-3</c:v>
                </c:pt>
                <c:pt idx="3666">
                  <c:v>1.482298888778029E-3</c:v>
                </c:pt>
                <c:pt idx="3667">
                  <c:v>1.4915217021768614E-3</c:v>
                </c:pt>
                <c:pt idx="3668">
                  <c:v>1.4688288455217051E-3</c:v>
                </c:pt>
                <c:pt idx="3669">
                  <c:v>1.479894685415817E-3</c:v>
                </c:pt>
                <c:pt idx="3670">
                  <c:v>1.4782921386172776E-3</c:v>
                </c:pt>
                <c:pt idx="3671">
                  <c:v>1.4793604804462521E-3</c:v>
                </c:pt>
                <c:pt idx="3672">
                  <c:v>1.4785592155612043E-3</c:v>
                </c:pt>
                <c:pt idx="3673">
                  <c:v>1.4811265999450406E-3</c:v>
                </c:pt>
                <c:pt idx="3674">
                  <c:v>1.4815516266959167E-3</c:v>
                </c:pt>
                <c:pt idx="3675">
                  <c:v>1.4785592155612043E-3</c:v>
                </c:pt>
                <c:pt idx="3676">
                  <c:v>1.4779169982966278E-3</c:v>
                </c:pt>
                <c:pt idx="3677">
                  <c:v>1.4781844338439174E-3</c:v>
                </c:pt>
                <c:pt idx="3678">
                  <c:v>1.4758887014861752E-3</c:v>
                </c:pt>
                <c:pt idx="3679">
                  <c:v>1.4805916095010931E-3</c:v>
                </c:pt>
                <c:pt idx="3680">
                  <c:v>1.4784518750736479E-3</c:v>
                </c:pt>
                <c:pt idx="3681">
                  <c:v>1.468735730256282E-3</c:v>
                </c:pt>
                <c:pt idx="3682">
                  <c:v>1.4765799057904498E-3</c:v>
                </c:pt>
                <c:pt idx="3683">
                  <c:v>1.4763125043340008E-3</c:v>
                </c:pt>
                <c:pt idx="3684">
                  <c:v>1.4724178813671236E-3</c:v>
                </c:pt>
                <c:pt idx="3685">
                  <c:v>1.4797891664652509E-3</c:v>
                </c:pt>
                <c:pt idx="3686">
                  <c:v>1.4839969388077935E-3</c:v>
                </c:pt>
                <c:pt idx="3687">
                  <c:v>1.4683694632615606E-3</c:v>
                </c:pt>
                <c:pt idx="3688">
                  <c:v>1.4757777184644418E-3</c:v>
                </c:pt>
                <c:pt idx="3689">
                  <c:v>1.4724178813671236E-3</c:v>
                </c:pt>
                <c:pt idx="3690">
                  <c:v>1.4718839941200367E-3</c:v>
                </c:pt>
                <c:pt idx="3691">
                  <c:v>1.4724178813671236E-3</c:v>
                </c:pt>
                <c:pt idx="3692">
                  <c:v>1.4771147257475906E-3</c:v>
                </c:pt>
                <c:pt idx="3693">
                  <c:v>1.4716170590029392E-3</c:v>
                </c:pt>
                <c:pt idx="3694">
                  <c:v>1.4663440169378733E-3</c:v>
                </c:pt>
                <c:pt idx="3695">
                  <c:v>1.4747082148936072E-3</c:v>
                </c:pt>
                <c:pt idx="3696">
                  <c:v>1.473752698735146E-3</c:v>
                </c:pt>
                <c:pt idx="3697">
                  <c:v>1.4710832057807344E-3</c:v>
                </c:pt>
                <c:pt idx="3698">
                  <c:v>1.4776495684315969E-3</c:v>
                </c:pt>
                <c:pt idx="3699">
                  <c:v>1.4731041299363445E-3</c:v>
                </c:pt>
                <c:pt idx="3700">
                  <c:v>1.4640524376595991E-3</c:v>
                </c:pt>
                <c:pt idx="3701">
                  <c:v>1.4705493752399761E-3</c:v>
                </c:pt>
                <c:pt idx="3702">
                  <c:v>1.4726848334974745E-3</c:v>
                </c:pt>
                <c:pt idx="3703">
                  <c:v>1.4665463690095382E-3</c:v>
                </c:pt>
                <c:pt idx="3704">
                  <c:v>1.4827758985594022E-3</c:v>
                </c:pt>
                <c:pt idx="3705">
                  <c:v>1.4731041299363445E-3</c:v>
                </c:pt>
                <c:pt idx="3706">
                  <c:v>1.4681033359609571E-3</c:v>
                </c:pt>
                <c:pt idx="3707">
                  <c:v>1.4783563033626977E-3</c:v>
                </c:pt>
                <c:pt idx="3708">
                  <c:v>1.472150934908037E-3</c:v>
                </c:pt>
                <c:pt idx="3709">
                  <c:v>1.4723021641266697E-3</c:v>
                </c:pt>
                <c:pt idx="3710">
                  <c:v>1.4710832057807344E-3</c:v>
                </c:pt>
                <c:pt idx="3711">
                  <c:v>1.4702824684746873E-3</c:v>
                </c:pt>
                <c:pt idx="3712">
                  <c:v>1.4796990835641785E-3</c:v>
                </c:pt>
                <c:pt idx="3713">
                  <c:v>1.4590126550201728E-3</c:v>
                </c:pt>
                <c:pt idx="3714">
                  <c:v>1.4694817821970191E-3</c:v>
                </c:pt>
                <c:pt idx="3715">
                  <c:v>1.4678805627073063E-3</c:v>
                </c:pt>
                <c:pt idx="3716">
                  <c:v>1.4662795472725808E-3</c:v>
                </c:pt>
                <c:pt idx="3717">
                  <c:v>1.4686811469428508E-3</c:v>
                </c:pt>
                <c:pt idx="3718">
                  <c:v>1.4673468682248809E-3</c:v>
                </c:pt>
                <c:pt idx="3719">
                  <c:v>1.4660127312027336E-3</c:v>
                </c:pt>
                <c:pt idx="3720">
                  <c:v>1.4668131964137869E-3</c:v>
                </c:pt>
                <c:pt idx="3721">
                  <c:v>1.465212316994051E-3</c:v>
                </c:pt>
                <c:pt idx="3722">
                  <c:v>1.4628113803334885E-3</c:v>
                </c:pt>
                <c:pt idx="3723">
                  <c:v>1.4731219034721634E-3</c:v>
                </c:pt>
                <c:pt idx="3724">
                  <c:v>1.4695029442655177E-3</c:v>
                </c:pt>
                <c:pt idx="3725">
                  <c:v>1.4636116415643018E-3</c:v>
                </c:pt>
                <c:pt idx="3726">
                  <c:v>1.4579946863595742E-3</c:v>
                </c:pt>
                <c:pt idx="3727">
                  <c:v>1.4624004405025632E-3</c:v>
                </c:pt>
                <c:pt idx="3728">
                  <c:v>1.4638784066382767E-3</c:v>
                </c:pt>
                <c:pt idx="3729">
                  <c:v>1.4581392457461051E-3</c:v>
                </c:pt>
                <c:pt idx="3730">
                  <c:v>1.4633448821556325E-3</c:v>
                </c:pt>
                <c:pt idx="3731">
                  <c:v>1.4620111700855527E-3</c:v>
                </c:pt>
                <c:pt idx="3732">
                  <c:v>1.4596108451902928E-3</c:v>
                </c:pt>
                <c:pt idx="3733">
                  <c:v>1.4609443023865815E-3</c:v>
                </c:pt>
                <c:pt idx="3734">
                  <c:v>1.4588108388251535E-3</c:v>
                </c:pt>
                <c:pt idx="3735">
                  <c:v>1.4566777376354551E-3</c:v>
                </c:pt>
                <c:pt idx="3736">
                  <c:v>1.4612110108156216E-3</c:v>
                </c:pt>
                <c:pt idx="3737">
                  <c:v>1.4646866949526449E-3</c:v>
                </c:pt>
                <c:pt idx="3738">
                  <c:v>1.4600117517459699E-3</c:v>
                </c:pt>
                <c:pt idx="3739">
                  <c:v>1.4548041757785847E-3</c:v>
                </c:pt>
                <c:pt idx="3740">
                  <c:v>1.4569443554701192E-3</c:v>
                </c:pt>
                <c:pt idx="3741">
                  <c:v>1.4596108451902928E-3</c:v>
                </c:pt>
                <c:pt idx="3742">
                  <c:v>1.4542784318295602E-3</c:v>
                </c:pt>
                <c:pt idx="3743">
                  <c:v>1.4606775996210436E-3</c:v>
                </c:pt>
                <c:pt idx="3744">
                  <c:v>1.4601397050358178E-3</c:v>
                </c:pt>
                <c:pt idx="3745">
                  <c:v>1.4489391891650792E-3</c:v>
                </c:pt>
                <c:pt idx="3746">
                  <c:v>1.4556113229011549E-3</c:v>
                </c:pt>
                <c:pt idx="3747">
                  <c:v>1.4593441707395542E-3</c:v>
                </c:pt>
                <c:pt idx="3748">
                  <c:v>1.4548115712799555E-3</c:v>
                </c:pt>
                <c:pt idx="3749">
                  <c:v>1.4596108451902928E-3</c:v>
                </c:pt>
                <c:pt idx="3750">
                  <c:v>1.4564111254614072E-3</c:v>
                </c:pt>
                <c:pt idx="3751">
                  <c:v>1.4506763259475239E-3</c:v>
                </c:pt>
                <c:pt idx="3752">
                  <c:v>1.4548115712799555E-3</c:v>
                </c:pt>
                <c:pt idx="3753">
                  <c:v>1.4561445189477946E-3</c:v>
                </c:pt>
                <c:pt idx="3754">
                  <c:v>1.452412622002016E-3</c:v>
                </c:pt>
                <c:pt idx="3755">
                  <c:v>1.4564111254614072E-3</c:v>
                </c:pt>
                <c:pt idx="3756">
                  <c:v>1.4556113229011549E-3</c:v>
                </c:pt>
                <c:pt idx="3757">
                  <c:v>1.4646680871704804E-3</c:v>
                </c:pt>
                <c:pt idx="3758">
                  <c:v>1.4492227379993576E-3</c:v>
                </c:pt>
                <c:pt idx="3759">
                  <c:v>1.4553447333677672E-3</c:v>
                </c:pt>
                <c:pt idx="3760">
                  <c:v>1.4560066035230301E-3</c:v>
                </c:pt>
                <c:pt idx="3761">
                  <c:v>1.4529456822328069E-3</c:v>
                </c:pt>
                <c:pt idx="3762">
                  <c:v>1.4532122208352511E-3</c:v>
                </c:pt>
                <c:pt idx="3763">
                  <c:v>1.4532122208352511E-3</c:v>
                </c:pt>
                <c:pt idx="3764">
                  <c:v>1.4504195191923093E-3</c:v>
                </c:pt>
                <c:pt idx="3765">
                  <c:v>1.4516130740883718E-3</c:v>
                </c:pt>
                <c:pt idx="3766">
                  <c:v>1.4513465694317813E-3</c:v>
                </c:pt>
                <c:pt idx="3767">
                  <c:v>1.448948282066387E-3</c:v>
                </c:pt>
                <c:pt idx="3768">
                  <c:v>1.452679149288455E-3</c:v>
                </c:pt>
                <c:pt idx="3769">
                  <c:v>1.4530703053038676E-3</c:v>
                </c:pt>
                <c:pt idx="3770">
                  <c:v>1.4565128708527643E-3</c:v>
                </c:pt>
                <c:pt idx="3771">
                  <c:v>1.4398001619055204E-3</c:v>
                </c:pt>
                <c:pt idx="3772">
                  <c:v>1.4486818339718103E-3</c:v>
                </c:pt>
                <c:pt idx="3773">
                  <c:v>1.4478825236186271E-3</c:v>
                </c:pt>
                <c:pt idx="3774">
                  <c:v>1.4470832641574824E-3</c:v>
                </c:pt>
                <c:pt idx="3775">
                  <c:v>1.4481489547481107E-3</c:v>
                </c:pt>
                <c:pt idx="3776">
                  <c:v>1.4476160981438148E-3</c:v>
                </c:pt>
                <c:pt idx="3777">
                  <c:v>1.4409880188936371E-3</c:v>
                </c:pt>
                <c:pt idx="3778">
                  <c:v>1.4478825236186271E-3</c:v>
                </c:pt>
                <c:pt idx="3779">
                  <c:v>1.4469329875729188E-3</c:v>
                </c:pt>
                <c:pt idx="3780">
                  <c:v>1.4438867351360878E-3</c:v>
                </c:pt>
                <c:pt idx="3781">
                  <c:v>1.446816855645602E-3</c:v>
                </c:pt>
                <c:pt idx="3782">
                  <c:v>1.4485337381656407E-3</c:v>
                </c:pt>
                <c:pt idx="3783">
                  <c:v>1.4461326887065897E-3</c:v>
                </c:pt>
                <c:pt idx="3784">
                  <c:v>1.4440343730013887E-3</c:v>
                </c:pt>
                <c:pt idx="3785">
                  <c:v>1.4420224690829865E-3</c:v>
                </c:pt>
                <c:pt idx="3786">
                  <c:v>1.4436203944597412E-3</c:v>
                </c:pt>
                <c:pt idx="3787">
                  <c:v>1.4396259624287961E-3</c:v>
                </c:pt>
                <c:pt idx="3788">
                  <c:v>1.4419067135944487E-3</c:v>
                </c:pt>
                <c:pt idx="3789">
                  <c:v>1.4499228859418619E-3</c:v>
                </c:pt>
                <c:pt idx="3790">
                  <c:v>1.4363535978875828E-3</c:v>
                </c:pt>
                <c:pt idx="3791">
                  <c:v>1.4390934675391797E-3</c:v>
                </c:pt>
                <c:pt idx="3792">
                  <c:v>1.4412235826816535E-3</c:v>
                </c:pt>
                <c:pt idx="3793">
                  <c:v>1.4361651494922377E-3</c:v>
                </c:pt>
                <c:pt idx="3794">
                  <c:v>1.4428214063407303E-3</c:v>
                </c:pt>
                <c:pt idx="3795">
                  <c:v>1.4452740035263102E-3</c:v>
                </c:pt>
                <c:pt idx="3796">
                  <c:v>1.4348818885102168E-3</c:v>
                </c:pt>
                <c:pt idx="3797">
                  <c:v>1.4364313319863971E-3</c:v>
                </c:pt>
                <c:pt idx="3798">
                  <c:v>1.4374961184342018E-3</c:v>
                </c:pt>
                <c:pt idx="3799">
                  <c:v>1.4351004759813773E-3</c:v>
                </c:pt>
                <c:pt idx="3800">
                  <c:v>1.4372299133512164E-3</c:v>
                </c:pt>
                <c:pt idx="3801">
                  <c:v>1.4339312067827156E-3</c:v>
                </c:pt>
                <c:pt idx="3802">
                  <c:v>1.4400990307373077E-3</c:v>
                </c:pt>
                <c:pt idx="3803">
                  <c:v>1.4298399408459478E-3</c:v>
                </c:pt>
                <c:pt idx="3804">
                  <c:v>1.4345681731028975E-3</c:v>
                </c:pt>
                <c:pt idx="3805">
                  <c:v>1.4340358928071353E-3</c:v>
                </c:pt>
                <c:pt idx="3806">
                  <c:v>1.4297784632464425E-3</c:v>
                </c:pt>
                <c:pt idx="3807">
                  <c:v>1.4340358928071353E-3</c:v>
                </c:pt>
                <c:pt idx="3808">
                  <c:v>1.433237514702943E-3</c:v>
                </c:pt>
                <c:pt idx="3809">
                  <c:v>1.4354669035013805E-3</c:v>
                </c:pt>
                <c:pt idx="3810">
                  <c:v>1.4329713999580145E-3</c:v>
                </c:pt>
                <c:pt idx="3811">
                  <c:v>1.4304767299289272E-3</c:v>
                </c:pt>
                <c:pt idx="3812">
                  <c:v>1.4295124218673297E-3</c:v>
                </c:pt>
                <c:pt idx="3813">
                  <c:v>1.4356328014440117E-3</c:v>
                </c:pt>
                <c:pt idx="3814">
                  <c:v>1.4385889549927973E-3</c:v>
                </c:pt>
                <c:pt idx="3815">
                  <c:v>1.4346673344088736E-3</c:v>
                </c:pt>
                <c:pt idx="3816">
                  <c:v>1.4263913578662806E-3</c:v>
                </c:pt>
                <c:pt idx="3817">
                  <c:v>1.4319069974225204E-3</c:v>
                </c:pt>
                <c:pt idx="3818">
                  <c:v>1.4295124218673297E-3</c:v>
                </c:pt>
                <c:pt idx="3819">
                  <c:v>1.4292463861304838E-3</c:v>
                </c:pt>
                <c:pt idx="3820">
                  <c:v>1.4303105629321893E-3</c:v>
                </c:pt>
                <c:pt idx="3821">
                  <c:v>1.4397453398349201E-3</c:v>
                </c:pt>
                <c:pt idx="3822">
                  <c:v>1.4198249194810513E-3</c:v>
                </c:pt>
                <c:pt idx="3823">
                  <c:v>1.4303105629321893E-3</c:v>
                </c:pt>
                <c:pt idx="3824">
                  <c:v>1.427916292073988E-3</c:v>
                </c:pt>
                <c:pt idx="3825">
                  <c:v>1.4305766212391821E-3</c:v>
                </c:pt>
                <c:pt idx="3826">
                  <c:v>1.4281822996021882E-3</c:v>
                </c:pt>
                <c:pt idx="3827">
                  <c:v>1.4303105629321893E-3</c:v>
                </c:pt>
                <c:pt idx="3828">
                  <c:v>1.4306702520072096E-3</c:v>
                </c:pt>
                <c:pt idx="3829">
                  <c:v>1.4275544549732081E-3</c:v>
                </c:pt>
                <c:pt idx="3830">
                  <c:v>1.427916292073988E-3</c:v>
                </c:pt>
                <c:pt idx="3831">
                  <c:v>1.4292463861304838E-3</c:v>
                </c:pt>
                <c:pt idx="3832">
                  <c:v>1.427384293940981E-3</c:v>
                </c:pt>
                <c:pt idx="3833">
                  <c:v>1.4297784632464425E-3</c:v>
                </c:pt>
                <c:pt idx="3834">
                  <c:v>1.427384293940981E-3</c:v>
                </c:pt>
                <c:pt idx="3835">
                  <c:v>1.4297784632464425E-3</c:v>
                </c:pt>
                <c:pt idx="3836">
                  <c:v>1.42489843291876E-3</c:v>
                </c:pt>
                <c:pt idx="3837">
                  <c:v>1.4295124218673297E-3</c:v>
                </c:pt>
                <c:pt idx="3838">
                  <c:v>1.427384293940981E-3</c:v>
                </c:pt>
                <c:pt idx="3839">
                  <c:v>1.4295124218673297E-3</c:v>
                </c:pt>
                <c:pt idx="3840">
                  <c:v>1.4268523183713015E-3</c:v>
                </c:pt>
                <c:pt idx="3841">
                  <c:v>1.427916292073988E-3</c:v>
                </c:pt>
                <c:pt idx="3842">
                  <c:v>1.4263203653635136E-3</c:v>
                </c:pt>
                <c:pt idx="3843">
                  <c:v>1.4276502901869788E-3</c:v>
                </c:pt>
                <c:pt idx="3844">
                  <c:v>1.4263203653635136E-3</c:v>
                </c:pt>
                <c:pt idx="3845">
                  <c:v>1.4276502901869788E-3</c:v>
                </c:pt>
                <c:pt idx="3846">
                  <c:v>1.4257884349161828E-3</c:v>
                </c:pt>
                <c:pt idx="3847">
                  <c:v>1.4268523183713015E-3</c:v>
                </c:pt>
                <c:pt idx="3848">
                  <c:v>1.4260543973198807E-3</c:v>
                </c:pt>
                <c:pt idx="3849">
                  <c:v>1.4265863390472606E-3</c:v>
                </c:pt>
                <c:pt idx="3850">
                  <c:v>1.427118303335815E-3</c:v>
                </c:pt>
                <c:pt idx="3851">
                  <c:v>1.4268523183713015E-3</c:v>
                </c:pt>
                <c:pt idx="3852">
                  <c:v>1.427118303335815E-3</c:v>
                </c:pt>
                <c:pt idx="3853">
                  <c:v>1.4263203653635136E-3</c:v>
                </c:pt>
                <c:pt idx="3854">
                  <c:v>1.4263203653635136E-3</c:v>
                </c:pt>
                <c:pt idx="3855">
                  <c:v>1.4252565270278731E-3</c:v>
                </c:pt>
                <c:pt idx="3856">
                  <c:v>1.4263203653635136E-3</c:v>
                </c:pt>
                <c:pt idx="3857">
                  <c:v>1.4236609387027238E-3</c:v>
                </c:pt>
                <c:pt idx="3858">
                  <c:v>1.4255224781522401E-3</c:v>
                </c:pt>
                <c:pt idx="3859">
                  <c:v>1.4236609387027238E-3</c:v>
                </c:pt>
                <c:pt idx="3860">
                  <c:v>1.4249905815429031E-3</c:v>
                </c:pt>
                <c:pt idx="3861">
                  <c:v>1.4228632206598969E-3</c:v>
                </c:pt>
                <c:pt idx="3862">
                  <c:v>1.423926855993401E-3</c:v>
                </c:pt>
                <c:pt idx="3863">
                  <c:v>1.4212679367895311E-3</c:v>
                </c:pt>
                <c:pt idx="3864">
                  <c:v>1.4214464461870331E-3</c:v>
                </c:pt>
                <c:pt idx="3865">
                  <c:v>1.4190571665680205E-3</c:v>
                </c:pt>
                <c:pt idx="3866">
                  <c:v>1.4225973259214251E-3</c:v>
                </c:pt>
                <c:pt idx="3867">
                  <c:v>1.4194070287415494E-3</c:v>
                </c:pt>
                <c:pt idx="3868">
                  <c:v>1.4210020758739905E-3</c:v>
                </c:pt>
                <c:pt idx="3869">
                  <c:v>1.4171991531467243E-3</c:v>
                </c:pt>
                <c:pt idx="3870">
                  <c:v>1.4201190123337682E-3</c:v>
                </c:pt>
                <c:pt idx="3871">
                  <c:v>1.41587216950711E-3</c:v>
                </c:pt>
                <c:pt idx="3872">
                  <c:v>1.4182608413376961E-3</c:v>
                </c:pt>
                <c:pt idx="3873">
                  <c:v>1.4183437766980228E-3</c:v>
                </c:pt>
                <c:pt idx="3874">
                  <c:v>1.4204703709523113E-3</c:v>
                </c:pt>
                <c:pt idx="3875">
                  <c:v>1.4150760468342744E-3</c:v>
                </c:pt>
                <c:pt idx="3876">
                  <c:v>1.4196728558406131E-3</c:v>
                </c:pt>
                <c:pt idx="3877">
                  <c:v>1.4178121844853891E-3</c:v>
                </c:pt>
                <c:pt idx="3878">
                  <c:v>1.4207362205949764E-3</c:v>
                </c:pt>
                <c:pt idx="3879">
                  <c:v>1.4153414154330589E-3</c:v>
                </c:pt>
                <c:pt idx="3880">
                  <c:v>1.4145453265122911E-3</c:v>
                </c:pt>
                <c:pt idx="3881">
                  <c:v>1.4162175430668059E-3</c:v>
                </c:pt>
                <c:pt idx="3882">
                  <c:v>1.4186095812563533E-3</c:v>
                </c:pt>
                <c:pt idx="3883">
                  <c:v>1.4138259611747486E-3</c:v>
                </c:pt>
                <c:pt idx="3884">
                  <c:v>1.4183437766980228E-3</c:v>
                </c:pt>
                <c:pt idx="3885">
                  <c:v>1.4154202984095136E-3</c:v>
                </c:pt>
                <c:pt idx="3886">
                  <c:v>1.4120766470252007E-3</c:v>
                </c:pt>
                <c:pt idx="3887">
                  <c:v>1.4145453265122911E-3</c:v>
                </c:pt>
                <c:pt idx="3888">
                  <c:v>1.4151545614561852E-3</c:v>
                </c:pt>
                <c:pt idx="3889">
                  <c:v>1.4119661573067281E-3</c:v>
                </c:pt>
                <c:pt idx="3890">
                  <c:v>1.4138259611747486E-3</c:v>
                </c:pt>
                <c:pt idx="3891">
                  <c:v>1.4138259611747486E-3</c:v>
                </c:pt>
                <c:pt idx="3892">
                  <c:v>1.4187574262227276E-3</c:v>
                </c:pt>
                <c:pt idx="3893">
                  <c:v>1.4124226702059474E-3</c:v>
                </c:pt>
                <c:pt idx="3894">
                  <c:v>1.4108309141668053E-3</c:v>
                </c:pt>
                <c:pt idx="3895">
                  <c:v>1.4127631823211036E-3</c:v>
                </c:pt>
                <c:pt idx="3896">
                  <c:v>1.4101066293301426E-3</c:v>
                </c:pt>
                <c:pt idx="3897">
                  <c:v>1.4119661573067281E-3</c:v>
                </c:pt>
                <c:pt idx="3898">
                  <c:v>1.4193558057653012E-3</c:v>
                </c:pt>
                <c:pt idx="3899">
                  <c:v>1.4045010896760867E-3</c:v>
                </c:pt>
                <c:pt idx="3900">
                  <c:v>1.4103722592949551E-3</c:v>
                </c:pt>
                <c:pt idx="3901">
                  <c:v>1.4117004935630497E-3</c:v>
                </c:pt>
                <c:pt idx="3902">
                  <c:v>1.4114348354496299E-3</c:v>
                </c:pt>
                <c:pt idx="3903">
                  <c:v>1.4146231044471064E-3</c:v>
                </c:pt>
                <c:pt idx="3904">
                  <c:v>1.4106378948891311E-3</c:v>
                </c:pt>
                <c:pt idx="3905">
                  <c:v>1.4081784372073781E-3</c:v>
                </c:pt>
                <c:pt idx="3906">
                  <c:v>1.4065872208323023E-3</c:v>
                </c:pt>
                <c:pt idx="3907">
                  <c:v>1.4109035361128495E-3</c:v>
                </c:pt>
                <c:pt idx="3908">
                  <c:v>1.4085129677478829E-3</c:v>
                </c:pt>
                <c:pt idx="3909">
                  <c:v>1.4077162129386693E-3</c:v>
                </c:pt>
                <c:pt idx="3910">
                  <c:v>1.4047310574141943E-3</c:v>
                </c:pt>
                <c:pt idx="3911">
                  <c:v>1.4074506392576524E-3</c:v>
                </c:pt>
                <c:pt idx="3912">
                  <c:v>1.3998255251172953E-3</c:v>
                </c:pt>
                <c:pt idx="3913">
                  <c:v>1.4057916885109024E-3</c:v>
                </c:pt>
                <c:pt idx="3914">
                  <c:v>1.4012846271112083E-3</c:v>
                </c:pt>
                <c:pt idx="3915">
                  <c:v>1.3999593297344887E-3</c:v>
                </c:pt>
                <c:pt idx="3916">
                  <c:v>1.403405394953385E-3</c:v>
                </c:pt>
                <c:pt idx="3917">
                  <c:v>1.4061826014922639E-3</c:v>
                </c:pt>
                <c:pt idx="3918">
                  <c:v>1.4024058083196254E-3</c:v>
                </c:pt>
                <c:pt idx="3919">
                  <c:v>1.4037331985185782E-3</c:v>
                </c:pt>
                <c:pt idx="3920">
                  <c:v>1.4005476982440269E-3</c:v>
                </c:pt>
                <c:pt idx="3921">
                  <c:v>1.396514213462781E-3</c:v>
                </c:pt>
                <c:pt idx="3922">
                  <c:v>1.4013439973935091E-3</c:v>
                </c:pt>
                <c:pt idx="3923">
                  <c:v>1.4051710315434649E-3</c:v>
                </c:pt>
                <c:pt idx="3924">
                  <c:v>1.4049501934936062E-3</c:v>
                </c:pt>
                <c:pt idx="3925">
                  <c:v>1.3973091560891499E-3</c:v>
                </c:pt>
                <c:pt idx="3926">
                  <c:v>1.395984279775931E-3</c:v>
                </c:pt>
                <c:pt idx="3927">
                  <c:v>1.3981591044046596E-3</c:v>
                </c:pt>
                <c:pt idx="3928">
                  <c:v>1.3955056452524539E-3</c:v>
                </c:pt>
                <c:pt idx="3929">
                  <c:v>1.4000168602584077E-3</c:v>
                </c:pt>
                <c:pt idx="3930">
                  <c:v>1.4025508599590285E-3</c:v>
                </c:pt>
                <c:pt idx="3931">
                  <c:v>1.3859685005612342E-3</c:v>
                </c:pt>
                <c:pt idx="3932">
                  <c:v>1.3928051490461988E-3</c:v>
                </c:pt>
                <c:pt idx="3933">
                  <c:v>1.394179126413299E-3</c:v>
                </c:pt>
                <c:pt idx="3934">
                  <c:v>1.393648558208119E-3</c:v>
                </c:pt>
                <c:pt idx="3935">
                  <c:v>1.3965669614710854E-3</c:v>
                </c:pt>
                <c:pt idx="3936">
                  <c:v>1.3917917464509235E-3</c:v>
                </c:pt>
                <c:pt idx="3937">
                  <c:v>1.3996189622343198E-3</c:v>
                </c:pt>
                <c:pt idx="3938">
                  <c:v>1.3901564905794386E-3</c:v>
                </c:pt>
                <c:pt idx="3939">
                  <c:v>1.3917917464509235E-3</c:v>
                </c:pt>
                <c:pt idx="3940">
                  <c:v>1.3888323716750098E-3</c:v>
                </c:pt>
                <c:pt idx="3941">
                  <c:v>1.394444418943492E-3</c:v>
                </c:pt>
                <c:pt idx="3942">
                  <c:v>1.3886092808691089E-3</c:v>
                </c:pt>
                <c:pt idx="3943">
                  <c:v>1.3972491607059619E-3</c:v>
                </c:pt>
                <c:pt idx="3944">
                  <c:v>1.3839770484069642E-3</c:v>
                </c:pt>
                <c:pt idx="3945">
                  <c:v>1.3872834921864385E-3</c:v>
                </c:pt>
                <c:pt idx="3946">
                  <c:v>1.3859198035213491E-3</c:v>
                </c:pt>
                <c:pt idx="3947">
                  <c:v>1.3843672510696775E-3</c:v>
                </c:pt>
                <c:pt idx="3948">
                  <c:v>1.3909960542399587E-3</c:v>
                </c:pt>
                <c:pt idx="3949">
                  <c:v>1.3867532160113849E-3</c:v>
                </c:pt>
                <c:pt idx="3950">
                  <c:v>1.3840667042292966E-3</c:v>
                </c:pt>
                <c:pt idx="3951">
                  <c:v>1.3841021719156238E-3</c:v>
                </c:pt>
                <c:pt idx="3952">
                  <c:v>1.3851625222037305E-3</c:v>
                </c:pt>
                <c:pt idx="3953">
                  <c:v>1.3841021719156238E-3</c:v>
                </c:pt>
                <c:pt idx="3954">
                  <c:v>1.3875486386946119E-3</c:v>
                </c:pt>
                <c:pt idx="3955">
                  <c:v>1.3833069681228572E-3</c:v>
                </c:pt>
                <c:pt idx="3956">
                  <c:v>1.3846623002329479E-3</c:v>
                </c:pt>
                <c:pt idx="3957">
                  <c:v>1.3725929749395247E-3</c:v>
                </c:pt>
                <c:pt idx="3958">
                  <c:v>1.3841021719156238E-3</c:v>
                </c:pt>
                <c:pt idx="3959">
                  <c:v>1.3811866715530263E-3</c:v>
                </c:pt>
                <c:pt idx="3960">
                  <c:v>1.3822467749544415E-3</c:v>
                </c:pt>
                <c:pt idx="3961">
                  <c:v>1.3838370983732544E-3</c:v>
                </c:pt>
                <c:pt idx="3962">
                  <c:v>1.3841314015655495E-3</c:v>
                </c:pt>
                <c:pt idx="3963">
                  <c:v>1.3718029028702582E-3</c:v>
                </c:pt>
                <c:pt idx="3964">
                  <c:v>1.3814516889883472E-3</c:v>
                </c:pt>
                <c:pt idx="3965">
                  <c:v>1.3793317065681071E-3</c:v>
                </c:pt>
                <c:pt idx="3966">
                  <c:v>1.3795966847390928E-3</c:v>
                </c:pt>
                <c:pt idx="3967">
                  <c:v>1.3788017670513929E-3</c:v>
                </c:pt>
                <c:pt idx="3968">
                  <c:v>1.3803916529047011E-3</c:v>
                </c:pt>
                <c:pt idx="3969">
                  <c:v>1.3809464815060424E-3</c:v>
                </c:pt>
                <c:pt idx="3970">
                  <c:v>1.3750406290259597E-3</c:v>
                </c:pt>
                <c:pt idx="3971">
                  <c:v>1.3790667340055998E-3</c:v>
                </c:pt>
                <c:pt idx="3972">
                  <c:v>1.3790667340055998E-3</c:v>
                </c:pt>
                <c:pt idx="3973">
                  <c:v>1.378271849967168E-3</c:v>
                </c:pt>
                <c:pt idx="3974">
                  <c:v>1.3836227841102545E-3</c:v>
                </c:pt>
                <c:pt idx="3975">
                  <c:v>1.3758875006520219E-3</c:v>
                </c:pt>
                <c:pt idx="3976">
                  <c:v>1.3691696916080828E-3</c:v>
                </c:pt>
                <c:pt idx="3977">
                  <c:v>1.378271849967168E-3</c:v>
                </c:pt>
                <c:pt idx="3978">
                  <c:v>1.3753577069210306E-3</c:v>
                </c:pt>
                <c:pt idx="3979">
                  <c:v>1.3745630583676613E-3</c:v>
                </c:pt>
                <c:pt idx="3980">
                  <c:v>1.3780068998367936E-3</c:v>
                </c:pt>
                <c:pt idx="3981">
                  <c:v>1.3790667340055998E-3</c:v>
                </c:pt>
                <c:pt idx="3982">
                  <c:v>1.3702868160091768E-3</c:v>
                </c:pt>
                <c:pt idx="3983">
                  <c:v>1.3753343625823862E-3</c:v>
                </c:pt>
                <c:pt idx="3984">
                  <c:v>1.3729538732477572E-3</c:v>
                </c:pt>
                <c:pt idx="3985">
                  <c:v>1.3769471553893987E-3</c:v>
                </c:pt>
                <c:pt idx="3986">
                  <c:v>1.3756226009835333E-3</c:v>
                </c:pt>
                <c:pt idx="3987">
                  <c:v>1.3748279356132727E-3</c:v>
                </c:pt>
                <c:pt idx="3988">
                  <c:v>1.3764482422587226E-3</c:v>
                </c:pt>
                <c:pt idx="3989">
                  <c:v>1.3641681252933274E-3</c:v>
                </c:pt>
                <c:pt idx="3990">
                  <c:v>1.3713849685808533E-3</c:v>
                </c:pt>
                <c:pt idx="3991">
                  <c:v>1.3735036054361818E-3</c:v>
                </c:pt>
                <c:pt idx="3992">
                  <c:v>1.3679429484790922E-3</c:v>
                </c:pt>
                <c:pt idx="3993">
                  <c:v>1.3745630583676613E-3</c:v>
                </c:pt>
                <c:pt idx="3994">
                  <c:v>1.3745888449060127E-3</c:v>
                </c:pt>
                <c:pt idx="3995">
                  <c:v>1.3703094167990778E-3</c:v>
                </c:pt>
                <c:pt idx="3996">
                  <c:v>1.3705905722168046E-3</c:v>
                </c:pt>
                <c:pt idx="3997">
                  <c:v>1.3729739125985302E-3</c:v>
                </c:pt>
                <c:pt idx="3998">
                  <c:v>1.3692666903264803E-3</c:v>
                </c:pt>
                <c:pt idx="3999">
                  <c:v>1.3713849685808533E-3</c:v>
                </c:pt>
                <c:pt idx="4000">
                  <c:v>1.3700610026541006E-3</c:v>
                </c:pt>
                <c:pt idx="4001">
                  <c:v>1.3748544562382572E-3</c:v>
                </c:pt>
                <c:pt idx="4002">
                  <c:v>1.3679298843843372E-3</c:v>
                </c:pt>
                <c:pt idx="4003">
                  <c:v>1.3687230115076972E-3</c:v>
                </c:pt>
                <c:pt idx="4004">
                  <c:v>1.3658151248246346E-3</c:v>
                </c:pt>
                <c:pt idx="4005">
                  <c:v>1.3674134909471818E-3</c:v>
                </c:pt>
                <c:pt idx="4006">
                  <c:v>1.3700450019303806E-3</c:v>
                </c:pt>
                <c:pt idx="4007">
                  <c:v>1.3745888449060127E-3</c:v>
                </c:pt>
                <c:pt idx="4008">
                  <c:v>1.3617996640906886E-3</c:v>
                </c:pt>
                <c:pt idx="4009">
                  <c:v>1.3705905722168046E-3</c:v>
                </c:pt>
                <c:pt idx="4010">
                  <c:v>1.3674011609367425E-3</c:v>
                </c:pt>
                <c:pt idx="4011">
                  <c:v>1.3666193466524202E-3</c:v>
                </c:pt>
                <c:pt idx="4012">
                  <c:v>1.3705905722168046E-3</c:v>
                </c:pt>
                <c:pt idx="4013">
                  <c:v>1.3745923919988284E-3</c:v>
                </c:pt>
                <c:pt idx="4014">
                  <c:v>1.3682076856462015E-3</c:v>
                </c:pt>
                <c:pt idx="4015">
                  <c:v>1.3655508050460596E-3</c:v>
                </c:pt>
                <c:pt idx="4016">
                  <c:v>1.3705905722168046E-3</c:v>
                </c:pt>
                <c:pt idx="4017">
                  <c:v>1.3676782169128113E-3</c:v>
                </c:pt>
                <c:pt idx="4018">
                  <c:v>1.3700610026541006E-3</c:v>
                </c:pt>
                <c:pt idx="4019">
                  <c:v>1.3697962262762132E-3</c:v>
                </c:pt>
                <c:pt idx="4020">
                  <c:v>1.3679429484790922E-3</c:v>
                </c:pt>
                <c:pt idx="4021">
                  <c:v>1.3610324906839103E-3</c:v>
                </c:pt>
                <c:pt idx="4022">
                  <c:v>1.3700610026541006E-3</c:v>
                </c:pt>
                <c:pt idx="4023">
                  <c:v>1.3682076856462015E-3</c:v>
                </c:pt>
                <c:pt idx="4024">
                  <c:v>1.3650312092564803E-3</c:v>
                </c:pt>
                <c:pt idx="4025">
                  <c:v>1.3674134909471818E-3</c:v>
                </c:pt>
                <c:pt idx="4026">
                  <c:v>1.3663546430876165E-3</c:v>
                </c:pt>
                <c:pt idx="4027">
                  <c:v>1.3703398277694801E-3</c:v>
                </c:pt>
                <c:pt idx="4028">
                  <c:v>1.3671368076028062E-3</c:v>
                </c:pt>
                <c:pt idx="4029">
                  <c:v>1.3655605659910694E-3</c:v>
                </c:pt>
                <c:pt idx="4030">
                  <c:v>1.3637079153971923E-3</c:v>
                </c:pt>
                <c:pt idx="4031">
                  <c:v>1.3623847614875491E-3</c:v>
                </c:pt>
                <c:pt idx="4032">
                  <c:v>1.3716497785749124E-3</c:v>
                </c:pt>
                <c:pt idx="4033">
                  <c:v>1.3650312092564803E-3</c:v>
                </c:pt>
                <c:pt idx="4034">
                  <c:v>1.3599578393902927E-3</c:v>
                </c:pt>
                <c:pt idx="4035">
                  <c:v>1.3666193466524202E-3</c:v>
                </c:pt>
                <c:pt idx="4036">
                  <c:v>1.3684724284143174E-3</c:v>
                </c:pt>
                <c:pt idx="4037">
                  <c:v>1.3626493810745715E-3</c:v>
                </c:pt>
                <c:pt idx="4038">
                  <c:v>1.3676782169128113E-3</c:v>
                </c:pt>
                <c:pt idx="4039">
                  <c:v>1.3666243460111035E-3</c:v>
                </c:pt>
                <c:pt idx="4040">
                  <c:v>1.3615761935636733E-3</c:v>
                </c:pt>
                <c:pt idx="4041">
                  <c:v>1.3642372161457067E-3</c:v>
                </c:pt>
                <c:pt idx="4042">
                  <c:v>1.3663546430876165E-3</c:v>
                </c:pt>
                <c:pt idx="4043">
                  <c:v>1.3642372161457067E-3</c:v>
                </c:pt>
                <c:pt idx="4044">
                  <c:v>1.3642292900287243E-3</c:v>
                </c:pt>
                <c:pt idx="4045">
                  <c:v>1.3621201474976238E-3</c:v>
                </c:pt>
                <c:pt idx="4046">
                  <c:v>1.3706033944034335E-3</c:v>
                </c:pt>
                <c:pt idx="4047">
                  <c:v>1.3615866793007753E-3</c:v>
                </c:pt>
                <c:pt idx="4048">
                  <c:v>1.3637079153971923E-3</c:v>
                </c:pt>
                <c:pt idx="4049">
                  <c:v>1.3613263391086591E-3</c:v>
                </c:pt>
                <c:pt idx="4050">
                  <c:v>1.3576225658528066E-3</c:v>
                </c:pt>
                <c:pt idx="4051">
                  <c:v>1.3666193466524202E-3</c:v>
                </c:pt>
                <c:pt idx="4052">
                  <c:v>1.3655614022580575E-3</c:v>
                </c:pt>
                <c:pt idx="4053">
                  <c:v>1.3541836904146952E-3</c:v>
                </c:pt>
                <c:pt idx="4054">
                  <c:v>1.359209762966116E-3</c:v>
                </c:pt>
                <c:pt idx="4055">
                  <c:v>1.3610617475053493E-3</c:v>
                </c:pt>
                <c:pt idx="4056">
                  <c:v>1.3570935449014828E-3</c:v>
                </c:pt>
                <c:pt idx="4057">
                  <c:v>1.363178637040621E-3</c:v>
                </c:pt>
                <c:pt idx="4058">
                  <c:v>1.3623767957981813E-3</c:v>
                </c:pt>
                <c:pt idx="4059">
                  <c:v>1.3626488779780103E-3</c:v>
                </c:pt>
                <c:pt idx="4060">
                  <c:v>1.3555107954659942E-3</c:v>
                </c:pt>
                <c:pt idx="4061">
                  <c:v>1.3576225658528066E-3</c:v>
                </c:pt>
                <c:pt idx="4062">
                  <c:v>1.356829042816231E-3</c:v>
                </c:pt>
                <c:pt idx="4063">
                  <c:v>1.3563000554256603E-3</c:v>
                </c:pt>
                <c:pt idx="4064">
                  <c:v>1.3597388734283978E-3</c:v>
                </c:pt>
                <c:pt idx="4065">
                  <c:v>1.3637036169347396E-3</c:v>
                </c:pt>
                <c:pt idx="4066">
                  <c:v>1.3478612024934225E-3</c:v>
                </c:pt>
                <c:pt idx="4067">
                  <c:v>1.3600034370524336E-3</c:v>
                </c:pt>
                <c:pt idx="4068">
                  <c:v>1.356035570119987E-3</c:v>
                </c:pt>
                <c:pt idx="4069">
                  <c:v>1.3578870847192335E-3</c:v>
                </c:pt>
                <c:pt idx="4070">
                  <c:v>1.3594743153996849E-3</c:v>
                </c:pt>
                <c:pt idx="4071">
                  <c:v>1.3644893891074014E-3</c:v>
                </c:pt>
                <c:pt idx="4072">
                  <c:v>1.3452266382448538E-3</c:v>
                </c:pt>
                <c:pt idx="4073">
                  <c:v>1.3581516091797404E-3</c:v>
                </c:pt>
                <c:pt idx="4074">
                  <c:v>1.3541843295698001E-3</c:v>
                </c:pt>
                <c:pt idx="4075">
                  <c:v>1.3549825974022731E-3</c:v>
                </c:pt>
                <c:pt idx="4076">
                  <c:v>1.352068961576106E-3</c:v>
                </c:pt>
                <c:pt idx="4077">
                  <c:v>1.3581516091797404E-3</c:v>
                </c:pt>
                <c:pt idx="4078">
                  <c:v>1.3610135874680229E-3</c:v>
                </c:pt>
                <c:pt idx="4079">
                  <c:v>1.3510260124259706E-3</c:v>
                </c:pt>
                <c:pt idx="4080">
                  <c:v>1.3523333630078339E-3</c:v>
                </c:pt>
                <c:pt idx="4081">
                  <c:v>1.3547132274806407E-3</c:v>
                </c:pt>
                <c:pt idx="4082">
                  <c:v>1.3507470382665863E-3</c:v>
                </c:pt>
                <c:pt idx="4083">
                  <c:v>1.3563000554256603E-3</c:v>
                </c:pt>
                <c:pt idx="4084">
                  <c:v>1.3602154478824454E-3</c:v>
                </c:pt>
                <c:pt idx="4085">
                  <c:v>1.3444447200381207E-3</c:v>
                </c:pt>
                <c:pt idx="4086">
                  <c:v>1.3518045657345556E-3</c:v>
                </c:pt>
                <c:pt idx="4087">
                  <c:v>1.3504826703732659E-3</c:v>
                </c:pt>
                <c:pt idx="4088">
                  <c:v>1.3494252546893521E-3</c:v>
                </c:pt>
                <c:pt idx="4089">
                  <c:v>1.3483679284199217E-3</c:v>
                </c:pt>
                <c:pt idx="4090">
                  <c:v>1.3515401754830055E-3</c:v>
                </c:pt>
                <c:pt idx="4091">
                  <c:v>1.3504826703732659E-3</c:v>
                </c:pt>
                <c:pt idx="4092">
                  <c:v>1.3462813416933669E-3</c:v>
                </c:pt>
                <c:pt idx="4093">
                  <c:v>1.3496896002272794E-3</c:v>
                </c:pt>
                <c:pt idx="4094">
                  <c:v>1.351275790821279E-3</c:v>
                </c:pt>
                <c:pt idx="4095">
                  <c:v>1.3452149611998363E-3</c:v>
                </c:pt>
                <c:pt idx="4096">
                  <c:v>1.349701845197583E-3</c:v>
                </c:pt>
                <c:pt idx="4097">
                  <c:v>1.3535978826150279E-3</c:v>
                </c:pt>
                <c:pt idx="4098">
                  <c:v>1.343128196072888E-3</c:v>
                </c:pt>
                <c:pt idx="4099">
                  <c:v>1.3431040442601679E-3</c:v>
                </c:pt>
                <c:pt idx="4100">
                  <c:v>1.3478392988120935E-3</c:v>
                </c:pt>
                <c:pt idx="4101">
                  <c:v>1.3451964859851351E-3</c:v>
                </c:pt>
                <c:pt idx="4102">
                  <c:v>1.3457427462141886E-3</c:v>
                </c:pt>
                <c:pt idx="4103">
                  <c:v>1.3441395172602512E-3</c:v>
                </c:pt>
                <c:pt idx="4104">
                  <c:v>1.3470463963049747E-3</c:v>
                </c:pt>
                <c:pt idx="4105">
                  <c:v>1.3420487196411709E-3</c:v>
                </c:pt>
                <c:pt idx="4106">
                  <c:v>1.3454788509177755E-3</c:v>
                </c:pt>
                <c:pt idx="4107">
                  <c:v>1.3433468493582632E-3</c:v>
                </c:pt>
                <c:pt idx="4108">
                  <c:v>1.3438752890416285E-3</c:v>
                </c:pt>
                <c:pt idx="4109">
                  <c:v>1.3415210907894307E-3</c:v>
                </c:pt>
                <c:pt idx="4110">
                  <c:v>1.3496464476761586E-3</c:v>
                </c:pt>
                <c:pt idx="4111">
                  <c:v>1.3368151769366009E-3</c:v>
                </c:pt>
                <c:pt idx="4112">
                  <c:v>1.3438955962810624E-3</c:v>
                </c:pt>
                <c:pt idx="4113">
                  <c:v>1.3409691471870698E-3</c:v>
                </c:pt>
                <c:pt idx="4114">
                  <c:v>1.3430826378931658E-3</c:v>
                </c:pt>
                <c:pt idx="4115">
                  <c:v>1.3436110664076918E-3</c:v>
                </c:pt>
                <c:pt idx="4116">
                  <c:v>1.3457010420259525E-3</c:v>
                </c:pt>
                <c:pt idx="4117">
                  <c:v>1.3370607598948256E-3</c:v>
                </c:pt>
                <c:pt idx="4118">
                  <c:v>1.3396745654374433E-3</c:v>
                </c:pt>
                <c:pt idx="4119">
                  <c:v>1.3393842636374575E-3</c:v>
                </c:pt>
                <c:pt idx="4120">
                  <c:v>1.341761664326452E-3</c:v>
                </c:pt>
                <c:pt idx="4121">
                  <c:v>1.3354229337938894E-3</c:v>
                </c:pt>
                <c:pt idx="4122">
                  <c:v>1.340704985972988E-3</c:v>
                </c:pt>
                <c:pt idx="4123">
                  <c:v>1.3404095437610417E-3</c:v>
                </c:pt>
                <c:pt idx="4124">
                  <c:v>1.3378283132400933E-3</c:v>
                </c:pt>
                <c:pt idx="4125">
                  <c:v>1.3388560137762198E-3</c:v>
                </c:pt>
                <c:pt idx="4126">
                  <c:v>1.3388560137762198E-3</c:v>
                </c:pt>
                <c:pt idx="4127">
                  <c:v>1.3351588897764408E-3</c:v>
                </c:pt>
                <c:pt idx="4128">
                  <c:v>1.341761664326452E-3</c:v>
                </c:pt>
                <c:pt idx="4129">
                  <c:v>1.3443077209650354E-3</c:v>
                </c:pt>
                <c:pt idx="4130">
                  <c:v>1.3286885009080442E-3</c:v>
                </c:pt>
                <c:pt idx="4131">
                  <c:v>1.3375354867931745E-3</c:v>
                </c:pt>
                <c:pt idx="4132">
                  <c:v>1.3367432375700203E-3</c:v>
                </c:pt>
                <c:pt idx="4133">
                  <c:v>1.3372713981385873E-3</c:v>
                </c:pt>
                <c:pt idx="4134">
                  <c:v>1.3354229337938894E-3</c:v>
                </c:pt>
                <c:pt idx="4135">
                  <c:v>1.3372713981385873E-3</c:v>
                </c:pt>
                <c:pt idx="4136">
                  <c:v>1.3328184337181939E-3</c:v>
                </c:pt>
                <c:pt idx="4137">
                  <c:v>1.335951038566034E-3</c:v>
                </c:pt>
                <c:pt idx="4138">
                  <c:v>1.3341027694933432E-3</c:v>
                </c:pt>
                <c:pt idx="4139">
                  <c:v>1.3351588897764408E-3</c:v>
                </c:pt>
                <c:pt idx="4140">
                  <c:v>1.3322547737494824E-3</c:v>
                </c:pt>
                <c:pt idx="4141">
                  <c:v>1.3359823341367746E-3</c:v>
                </c:pt>
                <c:pt idx="4142">
                  <c:v>1.3363993957521761E-3</c:v>
                </c:pt>
                <c:pt idx="4143">
                  <c:v>1.3260644062901743E-3</c:v>
                </c:pt>
                <c:pt idx="4144">
                  <c:v>1.3288646860826576E-3</c:v>
                </c:pt>
                <c:pt idx="4145">
                  <c:v>1.3343667911964667E-3</c:v>
                </c:pt>
                <c:pt idx="4146">
                  <c:v>1.3296152538513398E-3</c:v>
                </c:pt>
                <c:pt idx="4147">
                  <c:v>1.3356869833903615E-3</c:v>
                </c:pt>
                <c:pt idx="4148">
                  <c:v>1.3327408423458587E-3</c:v>
                </c:pt>
                <c:pt idx="4149">
                  <c:v>1.3317639785001491E-3</c:v>
                </c:pt>
                <c:pt idx="4150">
                  <c:v>1.329087416778987E-3</c:v>
                </c:pt>
                <c:pt idx="4151">
                  <c:v>1.3296553353784974E-3</c:v>
                </c:pt>
                <c:pt idx="4152">
                  <c:v>1.3277679216536964E-3</c:v>
                </c:pt>
                <c:pt idx="4153">
                  <c:v>1.3288235066050717E-3</c:v>
                </c:pt>
                <c:pt idx="4154">
                  <c:v>1.3306709948990808E-3</c:v>
                </c:pt>
                <c:pt idx="4155">
                  <c:v>1.3379412945056738E-3</c:v>
                </c:pt>
                <c:pt idx="4156">
                  <c:v>1.3213092755281939E-3</c:v>
                </c:pt>
                <c:pt idx="4157">
                  <c:v>1.3298791807501307E-3</c:v>
                </c:pt>
                <c:pt idx="4158">
                  <c:v>1.3277679216536964E-3</c:v>
                </c:pt>
                <c:pt idx="4159">
                  <c:v>1.3233315437160586E-3</c:v>
                </c:pt>
                <c:pt idx="4160">
                  <c:v>1.3293513325276843E-3</c:v>
                </c:pt>
                <c:pt idx="4161">
                  <c:v>1.3311548009834291E-3</c:v>
                </c:pt>
                <c:pt idx="4162">
                  <c:v>1.3217959452646187E-3</c:v>
                </c:pt>
                <c:pt idx="4163">
                  <c:v>1.3249121910997958E-3</c:v>
                </c:pt>
                <c:pt idx="4164">
                  <c:v>1.3243852863816317E-3</c:v>
                </c:pt>
                <c:pt idx="4165">
                  <c:v>1.3261847114400653E-3</c:v>
                </c:pt>
                <c:pt idx="4166">
                  <c:v>1.3253931815689641E-3</c:v>
                </c:pt>
                <c:pt idx="4167">
                  <c:v>1.3248655228500724E-3</c:v>
                </c:pt>
                <c:pt idx="4168">
                  <c:v>1.3184204817099109E-3</c:v>
                </c:pt>
                <c:pt idx="4169">
                  <c:v>1.3214877082447368E-3</c:v>
                </c:pt>
                <c:pt idx="4170">
                  <c:v>1.3232826804147077E-3</c:v>
                </c:pt>
                <c:pt idx="4171">
                  <c:v>1.3227551108386498E-3</c:v>
                </c:pt>
                <c:pt idx="4172">
                  <c:v>1.3201175971628105E-3</c:v>
                </c:pt>
                <c:pt idx="4173">
                  <c:v>1.3230188928413183E-3</c:v>
                </c:pt>
                <c:pt idx="4174">
                  <c:v>1.3278677181323578E-3</c:v>
                </c:pt>
                <c:pt idx="4175">
                  <c:v>1.3121659556674275E-3</c:v>
                </c:pt>
                <c:pt idx="4176">
                  <c:v>1.3222275635447706E-3</c:v>
                </c:pt>
                <c:pt idx="4177">
                  <c:v>1.3187990491651839E-3</c:v>
                </c:pt>
                <c:pt idx="4178">
                  <c:v>1.3203813234679718E-3</c:v>
                </c:pt>
                <c:pt idx="4179">
                  <c:v>1.3190627476282067E-3</c:v>
                </c:pt>
                <c:pt idx="4180">
                  <c:v>1.3211725357979019E-3</c:v>
                </c:pt>
                <c:pt idx="4181">
                  <c:v>1.3182716689426584E-3</c:v>
                </c:pt>
                <c:pt idx="4182">
                  <c:v>1.3214362843799489E-3</c:v>
                </c:pt>
                <c:pt idx="4183">
                  <c:v>1.3146415622886794E-3</c:v>
                </c:pt>
                <c:pt idx="4184">
                  <c:v>1.3195901612586536E-3</c:v>
                </c:pt>
                <c:pt idx="4185">
                  <c:v>1.3132626673547771E-3</c:v>
                </c:pt>
                <c:pt idx="4186">
                  <c:v>1.3214362843799489E-3</c:v>
                </c:pt>
                <c:pt idx="4187">
                  <c:v>1.320785861094267E-3</c:v>
                </c:pt>
                <c:pt idx="4188">
                  <c:v>1.3136948118942209E-3</c:v>
                </c:pt>
                <c:pt idx="4189">
                  <c:v>1.3174175249350006E-3</c:v>
                </c:pt>
                <c:pt idx="4190">
                  <c:v>1.3185353562700601E-3</c:v>
                </c:pt>
                <c:pt idx="4191">
                  <c:v>1.3148442402689412E-3</c:v>
                </c:pt>
                <c:pt idx="4192">
                  <c:v>1.3180079871828027E-3</c:v>
                </c:pt>
                <c:pt idx="4193">
                  <c:v>1.3151078552319972E-3</c:v>
                </c:pt>
                <c:pt idx="4194">
                  <c:v>1.3125934626868176E-3</c:v>
                </c:pt>
                <c:pt idx="4195">
                  <c:v>1.3140534287705938E-3</c:v>
                </c:pt>
                <c:pt idx="4196">
                  <c:v>1.3164260135322592E-3</c:v>
                </c:pt>
                <c:pt idx="4197">
                  <c:v>1.3129990913448E-3</c:v>
                </c:pt>
                <c:pt idx="4198">
                  <c:v>1.3137898360674979E-3</c:v>
                </c:pt>
                <c:pt idx="4199">
                  <c:v>1.3166896618905422E-3</c:v>
                </c:pt>
                <c:pt idx="4200">
                  <c:v>1.3182096501452383E-3</c:v>
                </c:pt>
                <c:pt idx="4201">
                  <c:v>1.3089143734434415E-3</c:v>
                </c:pt>
                <c:pt idx="4202">
                  <c:v>1.3148442402689412E-3</c:v>
                </c:pt>
                <c:pt idx="4203">
                  <c:v>1.3112198984138496E-3</c:v>
                </c:pt>
                <c:pt idx="4204">
                  <c:v>1.3095731094768688E-3</c:v>
                </c:pt>
                <c:pt idx="4205">
                  <c:v>1.3172169753067479E-3</c:v>
                </c:pt>
                <c:pt idx="4206">
                  <c:v>1.3216989646882718E-3</c:v>
                </c:pt>
                <c:pt idx="4207">
                  <c:v>1.3040438805708389E-3</c:v>
                </c:pt>
                <c:pt idx="4208">
                  <c:v>1.3104304170205852E-3</c:v>
                </c:pt>
                <c:pt idx="4209">
                  <c:v>1.3124719560167327E-3</c:v>
                </c:pt>
                <c:pt idx="4210">
                  <c:v>1.3119448429433384E-3</c:v>
                </c:pt>
                <c:pt idx="4211">
                  <c:v>1.3085884881869235E-3</c:v>
                </c:pt>
                <c:pt idx="4212">
                  <c:v>1.3114177521232088E-3</c:v>
                </c:pt>
                <c:pt idx="4213">
                  <c:v>1.3157619130102142E-3</c:v>
                </c:pt>
                <c:pt idx="4214">
                  <c:v>1.3052363713554845E-3</c:v>
                </c:pt>
                <c:pt idx="4215">
                  <c:v>1.3111542150576782E-3</c:v>
                </c:pt>
                <c:pt idx="4216">
                  <c:v>1.3085191503266309E-3</c:v>
                </c:pt>
                <c:pt idx="4217">
                  <c:v>1.3069383784285547E-3</c:v>
                </c:pt>
                <c:pt idx="4218">
                  <c:v>1.3095731094768688E-3</c:v>
                </c:pt>
                <c:pt idx="4219">
                  <c:v>1.3101001224216692E-3</c:v>
                </c:pt>
                <c:pt idx="4220">
                  <c:v>1.3028725153022736E-3</c:v>
                </c:pt>
                <c:pt idx="4221">
                  <c:v>1.3106271576148027E-3</c:v>
                </c:pt>
                <c:pt idx="4222">
                  <c:v>1.3049054468654141E-3</c:v>
                </c:pt>
                <c:pt idx="4223">
                  <c:v>1.3070099086436129E-3</c:v>
                </c:pt>
                <c:pt idx="4224">
                  <c:v>1.3090461187789924E-3</c:v>
                </c:pt>
                <c:pt idx="4225">
                  <c:v>1.3108184320557849E-3</c:v>
                </c:pt>
                <c:pt idx="4226">
                  <c:v>1.2974976904679897E-3</c:v>
                </c:pt>
                <c:pt idx="4227">
                  <c:v>1.3087826317722102E-3</c:v>
                </c:pt>
                <c:pt idx="4228">
                  <c:v>1.3053578066894169E-3</c:v>
                </c:pt>
                <c:pt idx="4229">
                  <c:v>1.3049054468654141E-3</c:v>
                </c:pt>
                <c:pt idx="4230">
                  <c:v>1.2993829248433692E-3</c:v>
                </c:pt>
                <c:pt idx="4231">
                  <c:v>1.3082556744420785E-3</c:v>
                </c:pt>
                <c:pt idx="4232">
                  <c:v>1.3055416643187429E-3</c:v>
                </c:pt>
                <c:pt idx="4233">
                  <c:v>1.3041163653002362E-3</c:v>
                </c:pt>
                <c:pt idx="4234">
                  <c:v>1.3009605385636209E-3</c:v>
                </c:pt>
                <c:pt idx="4235">
                  <c:v>1.3035140592550344E-3</c:v>
                </c:pt>
                <c:pt idx="4236">
                  <c:v>1.2967540124348734E-3</c:v>
                </c:pt>
                <c:pt idx="4237">
                  <c:v>1.3054315289985163E-3</c:v>
                </c:pt>
                <c:pt idx="4238">
                  <c:v>1.3016705841471178E-3</c:v>
                </c:pt>
                <c:pt idx="4239">
                  <c:v>1.2989337528316741E-3</c:v>
                </c:pt>
                <c:pt idx="4240">
                  <c:v>1.2993829248433692E-3</c:v>
                </c:pt>
                <c:pt idx="4241">
                  <c:v>1.3008806067368749E-3</c:v>
                </c:pt>
                <c:pt idx="4242">
                  <c:v>1.2998273813053364E-3</c:v>
                </c:pt>
                <c:pt idx="4243">
                  <c:v>1.3006172920455438E-3</c:v>
                </c:pt>
                <c:pt idx="4244">
                  <c:v>1.3008806067368749E-3</c:v>
                </c:pt>
                <c:pt idx="4245">
                  <c:v>1.3049276242381785E-3</c:v>
                </c:pt>
                <c:pt idx="4246">
                  <c:v>1.2970168787163775E-3</c:v>
                </c:pt>
                <c:pt idx="4247">
                  <c:v>1.2985109745070633E-3</c:v>
                </c:pt>
                <c:pt idx="4248">
                  <c:v>1.2993008019215951E-3</c:v>
                </c:pt>
                <c:pt idx="4249">
                  <c:v>1.2966682382669187E-3</c:v>
                </c:pt>
                <c:pt idx="4250">
                  <c:v>1.3029873242955676E-3</c:v>
                </c:pt>
                <c:pt idx="4251">
                  <c:v>1.3040414620827329E-3</c:v>
                </c:pt>
                <c:pt idx="4252">
                  <c:v>1.2921894699056949E-3</c:v>
                </c:pt>
                <c:pt idx="4253">
                  <c:v>1.2961417921789466E-3</c:v>
                </c:pt>
                <c:pt idx="4254">
                  <c:v>1.2982477098111372E-3</c:v>
                </c:pt>
                <c:pt idx="4255">
                  <c:v>1.2961417921789466E-3</c:v>
                </c:pt>
                <c:pt idx="4256">
                  <c:v>1.2962282965093229E-3</c:v>
                </c:pt>
                <c:pt idx="4257">
                  <c:v>1.2966682382669187E-3</c:v>
                </c:pt>
                <c:pt idx="4258">
                  <c:v>1.3013218532992553E-3</c:v>
                </c:pt>
                <c:pt idx="4259">
                  <c:v>1.2933372553863109E-3</c:v>
                </c:pt>
                <c:pt idx="4260">
                  <c:v>1.2982477098111372E-3</c:v>
                </c:pt>
                <c:pt idx="4261">
                  <c:v>1.2928116836193615E-3</c:v>
                </c:pt>
                <c:pt idx="4262">
                  <c:v>1.2941256546141484E-3</c:v>
                </c:pt>
                <c:pt idx="4263">
                  <c:v>1.2964050124464649E-3</c:v>
                </c:pt>
                <c:pt idx="4264">
                  <c:v>1.3025506201226947E-3</c:v>
                </c:pt>
                <c:pt idx="4265">
                  <c:v>1.2922861340253955E-3</c:v>
                </c:pt>
                <c:pt idx="4266">
                  <c:v>1.2959654468649253E-3</c:v>
                </c:pt>
                <c:pt idx="4267">
                  <c:v>1.2925489060508432E-3</c:v>
                </c:pt>
                <c:pt idx="4268">
                  <c:v>1.2949141037390921E-3</c:v>
                </c:pt>
                <c:pt idx="4269">
                  <c:v>1.2977211970816084E-3</c:v>
                </c:pt>
                <c:pt idx="4270">
                  <c:v>1.3002671231129512E-3</c:v>
                </c:pt>
                <c:pt idx="4271">
                  <c:v>1.294825774129245E-3</c:v>
                </c:pt>
                <c:pt idx="4272">
                  <c:v>1.2974579490476533E-3</c:v>
                </c:pt>
                <c:pt idx="4273">
                  <c:v>1.2950889666347193E-3</c:v>
                </c:pt>
                <c:pt idx="4274">
                  <c:v>1.2977211970816084E-3</c:v>
                </c:pt>
                <c:pt idx="4275">
                  <c:v>1.2929835820337781E-3</c:v>
                </c:pt>
                <c:pt idx="4276">
                  <c:v>1.2971947065673374E-3</c:v>
                </c:pt>
                <c:pt idx="4277">
                  <c:v>1.2950889666347193E-3</c:v>
                </c:pt>
                <c:pt idx="4278">
                  <c:v>1.2961417921789466E-3</c:v>
                </c:pt>
                <c:pt idx="4279">
                  <c:v>1.2950889666347193E-3</c:v>
                </c:pt>
                <c:pt idx="4280">
                  <c:v>1.2951769312031379E-3</c:v>
                </c:pt>
                <c:pt idx="4281">
                  <c:v>1.2901841573513036E-3</c:v>
                </c:pt>
                <c:pt idx="4282">
                  <c:v>1.2980683993046799E-3</c:v>
                </c:pt>
                <c:pt idx="4283">
                  <c:v>1.3034118019160086E-3</c:v>
                </c:pt>
                <c:pt idx="4284">
                  <c:v>1.2860611043549566E-3</c:v>
                </c:pt>
                <c:pt idx="4285">
                  <c:v>1.2966682382669187E-3</c:v>
                </c:pt>
                <c:pt idx="4286">
                  <c:v>1.2953521646922506E-3</c:v>
                </c:pt>
                <c:pt idx="4287">
                  <c:v>1.2961417921789466E-3</c:v>
                </c:pt>
                <c:pt idx="4288">
                  <c:v>1.2937730596244089E-3</c:v>
                </c:pt>
                <c:pt idx="4289">
                  <c:v>1.2961417921789466E-3</c:v>
                </c:pt>
                <c:pt idx="4290">
                  <c:v>1.2945625871756527E-3</c:v>
                </c:pt>
                <c:pt idx="4291">
                  <c:v>1.2964050124464649E-3</c:v>
                </c:pt>
                <c:pt idx="4292">
                  <c:v>1.2942994057737664E-3</c:v>
                </c:pt>
                <c:pt idx="4293">
                  <c:v>1.2946512818196956E-3</c:v>
                </c:pt>
                <c:pt idx="4294">
                  <c:v>1.2940362299234105E-3</c:v>
                </c:pt>
                <c:pt idx="4295">
                  <c:v>1.2987742447573307E-3</c:v>
                </c:pt>
                <c:pt idx="4296">
                  <c:v>1.2977979656672077E-3</c:v>
                </c:pt>
                <c:pt idx="4297">
                  <c:v>1.2888620060349161E-3</c:v>
                </c:pt>
                <c:pt idx="4298">
                  <c:v>1.2945625871756527E-3</c:v>
                </c:pt>
                <c:pt idx="4299">
                  <c:v>1.2969314696404844E-3</c:v>
                </c:pt>
                <c:pt idx="4300">
                  <c:v>1.2936770755189795E-3</c:v>
                </c:pt>
                <c:pt idx="4301">
                  <c:v>1.2977211970816084E-3</c:v>
                </c:pt>
                <c:pt idx="4302">
                  <c:v>1.2937730596244089E-3</c:v>
                </c:pt>
                <c:pt idx="4303">
                  <c:v>1.2950889666347193E-3</c:v>
                </c:pt>
                <c:pt idx="4304">
                  <c:v>1.2919310229545808E-3</c:v>
                </c:pt>
                <c:pt idx="4305">
                  <c:v>1.2925489060508432E-3</c:v>
                </c:pt>
                <c:pt idx="4306">
                  <c:v>1.2914047767153833E-3</c:v>
                </c:pt>
                <c:pt idx="4307">
                  <c:v>1.2921941543990161E-3</c:v>
                </c:pt>
                <c:pt idx="4308">
                  <c:v>1.2903523508307673E-3</c:v>
                </c:pt>
                <c:pt idx="4309">
                  <c:v>1.2964781041037287E-3</c:v>
                </c:pt>
                <c:pt idx="4310">
                  <c:v>1.2835453763347558E-3</c:v>
                </c:pt>
                <c:pt idx="4311">
                  <c:v>1.2919310229545808E-3</c:v>
                </c:pt>
                <c:pt idx="4312">
                  <c:v>1.2898261711825399E-3</c:v>
                </c:pt>
                <c:pt idx="4313">
                  <c:v>1.2851933839782377E-3</c:v>
                </c:pt>
                <c:pt idx="4314">
                  <c:v>1.2924572913935771E-3</c:v>
                </c:pt>
                <c:pt idx="4315">
                  <c:v>1.2919310229545808E-3</c:v>
                </c:pt>
                <c:pt idx="4316">
                  <c:v>1.2888706020341921E-3</c:v>
                </c:pt>
                <c:pt idx="4317">
                  <c:v>1.2914047767153833E-3</c:v>
                </c:pt>
                <c:pt idx="4318">
                  <c:v>1.2900892582322935E-3</c:v>
                </c:pt>
                <c:pt idx="4319">
                  <c:v>1.2895630896813319E-3</c:v>
                </c:pt>
                <c:pt idx="4320">
                  <c:v>1.2890369433238497E-3</c:v>
                </c:pt>
                <c:pt idx="4321">
                  <c:v>1.2908785526745804E-3</c:v>
                </c:pt>
                <c:pt idx="4322">
                  <c:v>1.2883452186928843E-3</c:v>
                </c:pt>
                <c:pt idx="4323">
                  <c:v>1.2858135438427345E-3</c:v>
                </c:pt>
                <c:pt idx="4324">
                  <c:v>1.290615448978138E-3</c:v>
                </c:pt>
                <c:pt idx="4325">
                  <c:v>1.2898261711825399E-3</c:v>
                </c:pt>
                <c:pt idx="4326">
                  <c:v>1.2896587186012097E-3</c:v>
                </c:pt>
                <c:pt idx="4327">
                  <c:v>1.2937730596244089E-3</c:v>
                </c:pt>
                <c:pt idx="4328">
                  <c:v>1.2976954324367498E-3</c:v>
                </c:pt>
                <c:pt idx="4329">
                  <c:v>1.2810165991932014E-3</c:v>
                </c:pt>
                <c:pt idx="4330">
                  <c:v>1.2911416619202701E-3</c:v>
                </c:pt>
                <c:pt idx="4331">
                  <c:v>1.2887738784672247E-3</c:v>
                </c:pt>
                <c:pt idx="4332">
                  <c:v>1.2916678970600951E-3</c:v>
                </c:pt>
                <c:pt idx="4333">
                  <c:v>1.2871956058260392E-3</c:v>
                </c:pt>
                <c:pt idx="4334">
                  <c:v>1.2921941543990161E-3</c:v>
                </c:pt>
                <c:pt idx="4335">
                  <c:v>1.2927832321422425E-3</c:v>
                </c:pt>
                <c:pt idx="4336">
                  <c:v>1.2899214352055982E-3</c:v>
                </c:pt>
                <c:pt idx="4337">
                  <c:v>1.2893000137284938E-3</c:v>
                </c:pt>
                <c:pt idx="4338">
                  <c:v>1.2901841573513036E-3</c:v>
                </c:pt>
                <c:pt idx="4339">
                  <c:v>1.2851933839782377E-3</c:v>
                </c:pt>
                <c:pt idx="4340">
                  <c:v>1.293600049585093E-3</c:v>
                </c:pt>
                <c:pt idx="4341">
                  <c:v>1.2950522014218363E-3</c:v>
                </c:pt>
                <c:pt idx="4342">
                  <c:v>1.2821441691604543E-3</c:v>
                </c:pt>
                <c:pt idx="4343">
                  <c:v>1.2870318572911878E-3</c:v>
                </c:pt>
                <c:pt idx="4344">
                  <c:v>1.2899214352055982E-3</c:v>
                </c:pt>
                <c:pt idx="4345">
                  <c:v>1.2862439069242376E-3</c:v>
                </c:pt>
                <c:pt idx="4346">
                  <c:v>1.2929835820337781E-3</c:v>
                </c:pt>
                <c:pt idx="4347">
                  <c:v>1.2895630896813319E-3</c:v>
                </c:pt>
                <c:pt idx="4348">
                  <c:v>1.2901841573513036E-3</c:v>
                </c:pt>
                <c:pt idx="4349">
                  <c:v>1.2895630896813319E-3</c:v>
                </c:pt>
                <c:pt idx="4350">
                  <c:v>1.2804671271155505E-3</c:v>
                </c:pt>
                <c:pt idx="4351">
                  <c:v>1.2800958494888104E-3</c:v>
                </c:pt>
                <c:pt idx="4352">
                  <c:v>1.2775797419321048E-3</c:v>
                </c:pt>
                <c:pt idx="4353">
                  <c:v>1.2809921781881206E-3</c:v>
                </c:pt>
                <c:pt idx="4354">
                  <c:v>1.2839301797664636E-3</c:v>
                </c:pt>
                <c:pt idx="4355">
                  <c:v>1.2710862067013002E-3</c:v>
                </c:pt>
                <c:pt idx="4356">
                  <c:v>1.2778422038253107E-3</c:v>
                </c:pt>
                <c:pt idx="4357">
                  <c:v>1.2790443774259308E-3</c:v>
                </c:pt>
                <c:pt idx="4358">
                  <c:v>1.2777301620264989E-3</c:v>
                </c:pt>
                <c:pt idx="4359">
                  <c:v>1.2811474102245816E-3</c:v>
                </c:pt>
                <c:pt idx="4360">
                  <c:v>1.2794544251746739E-3</c:v>
                </c:pt>
                <c:pt idx="4361">
                  <c:v>1.2762675154588527E-3</c:v>
                </c:pt>
                <c:pt idx="4362">
                  <c:v>1.2766788894366216E-3</c:v>
                </c:pt>
                <c:pt idx="4363">
                  <c:v>1.277054834744773E-3</c:v>
                </c:pt>
                <c:pt idx="4364">
                  <c:v>1.2761532863810514E-3</c:v>
                </c:pt>
                <c:pt idx="4365">
                  <c:v>1.2774673355687499E-3</c:v>
                </c:pt>
                <c:pt idx="4366">
                  <c:v>1.2766788894366216E-3</c:v>
                </c:pt>
                <c:pt idx="4367">
                  <c:v>1.2779929940247277E-3</c:v>
                </c:pt>
                <c:pt idx="4368">
                  <c:v>1.2723316657832014E-3</c:v>
                </c:pt>
                <c:pt idx="4369">
                  <c:v>1.2766788894366216E-3</c:v>
                </c:pt>
                <c:pt idx="4370">
                  <c:v>1.2718069798423111E-3</c:v>
                </c:pt>
                <c:pt idx="4371">
                  <c:v>1.2758904931624954E-3</c:v>
                </c:pt>
                <c:pt idx="4372">
                  <c:v>1.2753649233429656E-3</c:v>
                </c:pt>
                <c:pt idx="4373">
                  <c:v>1.2826364789905796E-3</c:v>
                </c:pt>
                <c:pt idx="4374">
                  <c:v>1.2693017664298133E-3</c:v>
                </c:pt>
                <c:pt idx="4375">
                  <c:v>1.2728563738424409E-3</c:v>
                </c:pt>
                <c:pt idx="4376">
                  <c:v>1.2716865548848678E-3</c:v>
                </c:pt>
                <c:pt idx="4377">
                  <c:v>1.2728563738424409E-3</c:v>
                </c:pt>
                <c:pt idx="4378">
                  <c:v>1.2719492594963958E-3</c:v>
                </c:pt>
                <c:pt idx="4379">
                  <c:v>1.2731187361668781E-3</c:v>
                </c:pt>
                <c:pt idx="4380">
                  <c:v>1.2640352343548198E-3</c:v>
                </c:pt>
                <c:pt idx="4381">
                  <c:v>1.2751021467416416E-3</c:v>
                </c:pt>
                <c:pt idx="4382">
                  <c:v>1.2702330547157484E-3</c:v>
                </c:pt>
                <c:pt idx="4383">
                  <c:v>1.2723316657832014E-3</c:v>
                </c:pt>
                <c:pt idx="4384">
                  <c:v>1.2678725401668574E-3</c:v>
                </c:pt>
                <c:pt idx="4385">
                  <c:v>1.2720693200480504E-3</c:v>
                </c:pt>
                <c:pt idx="4386">
                  <c:v>1.2689216024704085E-3</c:v>
                </c:pt>
                <c:pt idx="4387">
                  <c:v>1.2715446451658096E-3</c:v>
                </c:pt>
                <c:pt idx="4388">
                  <c:v>1.2694461667853757E-3</c:v>
                </c:pt>
                <c:pt idx="4389">
                  <c:v>1.2712823160183713E-3</c:v>
                </c:pt>
                <c:pt idx="4390">
                  <c:v>1.2693224625004236E-3</c:v>
                </c:pt>
                <c:pt idx="4391">
                  <c:v>1.2769416992739861E-3</c:v>
                </c:pt>
                <c:pt idx="4392">
                  <c:v>1.2773569228830377E-3</c:v>
                </c:pt>
                <c:pt idx="4393">
                  <c:v>1.2645573910062208E-3</c:v>
                </c:pt>
                <c:pt idx="4394">
                  <c:v>1.2716865548848678E-3</c:v>
                </c:pt>
                <c:pt idx="4395">
                  <c:v>1.2699707532110014E-3</c:v>
                </c:pt>
                <c:pt idx="4396">
                  <c:v>1.2702330547157484E-3</c:v>
                </c:pt>
                <c:pt idx="4397">
                  <c:v>1.2711611622709912E-3</c:v>
                </c:pt>
                <c:pt idx="4398">
                  <c:v>1.2710199923998205E-3</c:v>
                </c:pt>
                <c:pt idx="4399">
                  <c:v>1.2720860894977204E-3</c:v>
                </c:pt>
                <c:pt idx="4400">
                  <c:v>1.2672066014573036E-3</c:v>
                </c:pt>
                <c:pt idx="4401">
                  <c:v>1.2676102884079474E-3</c:v>
                </c:pt>
                <c:pt idx="4402">
                  <c:v>1.2714238558097913E-3</c:v>
                </c:pt>
                <c:pt idx="4403">
                  <c:v>1.267484033938799E-3</c:v>
                </c:pt>
                <c:pt idx="4404">
                  <c:v>1.2718069798423111E-3</c:v>
                </c:pt>
                <c:pt idx="4405">
                  <c:v>1.2680092715712376E-3</c:v>
                </c:pt>
                <c:pt idx="4406">
                  <c:v>1.2619468278224056E-3</c:v>
                </c:pt>
                <c:pt idx="4407">
                  <c:v>1.2677466499881049E-3</c:v>
                </c:pt>
                <c:pt idx="4408">
                  <c:v>1.2683970602647015E-3</c:v>
                </c:pt>
                <c:pt idx="4409">
                  <c:v>1.2649880747443107E-3</c:v>
                </c:pt>
                <c:pt idx="4410">
                  <c:v>1.2697084572342691E-3</c:v>
                </c:pt>
                <c:pt idx="4411">
                  <c:v>1.2680092715712376E-3</c:v>
                </c:pt>
                <c:pt idx="4412">
                  <c:v>1.2714238558097913E-3</c:v>
                </c:pt>
                <c:pt idx="4413">
                  <c:v>1.2649880747443107E-3</c:v>
                </c:pt>
                <c:pt idx="4414">
                  <c:v>1.2703731148704977E-3</c:v>
                </c:pt>
                <c:pt idx="4415">
                  <c:v>1.2655124732738889E-3</c:v>
                </c:pt>
                <c:pt idx="4416">
                  <c:v>1.2665613366349751E-3</c:v>
                </c:pt>
                <c:pt idx="4417">
                  <c:v>1.269059813245534E-3</c:v>
                </c:pt>
                <c:pt idx="4418">
                  <c:v>1.2727443759977003E-3</c:v>
                </c:pt>
                <c:pt idx="4419">
                  <c:v>1.2546140644993464E-3</c:v>
                </c:pt>
                <c:pt idx="4420">
                  <c:v>1.2670858014692768E-3</c:v>
                </c:pt>
                <c:pt idx="4421">
                  <c:v>1.264201518384719E-3</c:v>
                </c:pt>
                <c:pt idx="4422">
                  <c:v>1.2665613366349751E-3</c:v>
                </c:pt>
                <c:pt idx="4423">
                  <c:v>1.2659084538435316E-3</c:v>
                </c:pt>
                <c:pt idx="4424">
                  <c:v>1.2670858014692768E-3</c:v>
                </c:pt>
                <c:pt idx="4425">
                  <c:v>1.264725883766651E-3</c:v>
                </c:pt>
                <c:pt idx="4426">
                  <c:v>1.266036893903645E-3</c:v>
                </c:pt>
                <c:pt idx="4427">
                  <c:v>1.264201518384719E-3</c:v>
                </c:pt>
                <c:pt idx="4428">
                  <c:v>1.2649880747443107E-3</c:v>
                </c:pt>
                <c:pt idx="4429">
                  <c:v>1.2621042778098734E-3</c:v>
                </c:pt>
                <c:pt idx="4430">
                  <c:v>1.2655124732738889E-3</c:v>
                </c:pt>
                <c:pt idx="4431">
                  <c:v>1.2661710366935496E-3</c:v>
                </c:pt>
                <c:pt idx="4432">
                  <c:v>1.2611849693306325E-3</c:v>
                </c:pt>
                <c:pt idx="4433">
                  <c:v>1.2636771750994722E-3</c:v>
                </c:pt>
                <c:pt idx="4434">
                  <c:v>1.2643330729219576E-3</c:v>
                </c:pt>
                <c:pt idx="4435">
                  <c:v>1.2635454571395032E-3</c:v>
                </c:pt>
                <c:pt idx="4436">
                  <c:v>1.2666962189920932E-3</c:v>
                </c:pt>
                <c:pt idx="4437">
                  <c:v>1.2640705287964855E-3</c:v>
                </c:pt>
                <c:pt idx="4438">
                  <c:v>1.2619703749076621E-3</c:v>
                </c:pt>
                <c:pt idx="4439">
                  <c:v>1.2618421475923368E-3</c:v>
                </c:pt>
                <c:pt idx="4440">
                  <c:v>1.2597453046509902E-3</c:v>
                </c:pt>
                <c:pt idx="4441">
                  <c:v>1.2618421475923368E-3</c:v>
                </c:pt>
                <c:pt idx="4442">
                  <c:v>1.2613179037248893E-3</c:v>
                </c:pt>
                <c:pt idx="4443">
                  <c:v>1.2638079902023923E-3</c:v>
                </c:pt>
                <c:pt idx="4444">
                  <c:v>1.2626189012195858E-3</c:v>
                </c:pt>
                <c:pt idx="4445">
                  <c:v>1.2615800228974003E-3</c:v>
                </c:pt>
                <c:pt idx="4446">
                  <c:v>1.2601330305819776E-3</c:v>
                </c:pt>
                <c:pt idx="4447">
                  <c:v>1.2635454571395032E-3</c:v>
                </c:pt>
                <c:pt idx="4448">
                  <c:v>1.2561967763379243E-3</c:v>
                </c:pt>
                <c:pt idx="4449">
                  <c:v>1.2661710366935496E-3</c:v>
                </c:pt>
                <c:pt idx="4450">
                  <c:v>1.2637900109256038E-3</c:v>
                </c:pt>
                <c:pt idx="4451">
                  <c:v>1.2551619374786072E-3</c:v>
                </c:pt>
                <c:pt idx="4452">
                  <c:v>1.2585583796409173E-3</c:v>
                </c:pt>
                <c:pt idx="4453">
                  <c:v>1.2602694822556122E-3</c:v>
                </c:pt>
                <c:pt idx="4454">
                  <c:v>1.2573867787096507E-3</c:v>
                </c:pt>
                <c:pt idx="4455">
                  <c:v>1.2615800228974003E-3</c:v>
                </c:pt>
                <c:pt idx="4456">
                  <c:v>1.2585583796409173E-3</c:v>
                </c:pt>
                <c:pt idx="4457">
                  <c:v>1.2594832241305731E-3</c:v>
                </c:pt>
                <c:pt idx="4458">
                  <c:v>1.2590832411752367E-3</c:v>
                </c:pt>
                <c:pt idx="4459">
                  <c:v>1.2594832241305731E-3</c:v>
                </c:pt>
                <c:pt idx="4460">
                  <c:v>1.2568627225542511E-3</c:v>
                </c:pt>
                <c:pt idx="4461">
                  <c:v>1.2555526787501963E-3</c:v>
                </c:pt>
                <c:pt idx="4462">
                  <c:v>1.260007390692612E-3</c:v>
                </c:pt>
                <c:pt idx="4463">
                  <c:v>1.2668044837955395E-3</c:v>
                </c:pt>
                <c:pt idx="4464">
                  <c:v>1.2542526518573749E-3</c:v>
                </c:pt>
                <c:pt idx="4465">
                  <c:v>1.2603954917551196E-3</c:v>
                </c:pt>
                <c:pt idx="4466">
                  <c:v>1.2581729043404434E-3</c:v>
                </c:pt>
                <c:pt idx="4467">
                  <c:v>1.2563386884759933E-3</c:v>
                </c:pt>
                <c:pt idx="4468">
                  <c:v>1.2618421475923368E-3</c:v>
                </c:pt>
                <c:pt idx="4469">
                  <c:v>1.2618302929315981E-3</c:v>
                </c:pt>
                <c:pt idx="4470">
                  <c:v>1.2564744227597936E-3</c:v>
                </c:pt>
                <c:pt idx="4471">
                  <c:v>1.2573867787096507E-3</c:v>
                </c:pt>
                <c:pt idx="4472">
                  <c:v>1.2609204306883747E-3</c:v>
                </c:pt>
                <c:pt idx="4473">
                  <c:v>1.2568627225542511E-3</c:v>
                </c:pt>
                <c:pt idx="4474">
                  <c:v>1.2550286998586904E-3</c:v>
                </c:pt>
                <c:pt idx="4475">
                  <c:v>1.2576488150667145E-3</c:v>
                </c:pt>
                <c:pt idx="4476">
                  <c:v>1.264053283065046E-3</c:v>
                </c:pt>
                <c:pt idx="4477">
                  <c:v>1.2516405904438009E-3</c:v>
                </c:pt>
                <c:pt idx="4478">
                  <c:v>1.2581729043404434E-3</c:v>
                </c:pt>
                <c:pt idx="4479">
                  <c:v>1.2537188491930104E-3</c:v>
                </c:pt>
                <c:pt idx="4480">
                  <c:v>1.2563386884759933E-3</c:v>
                </c:pt>
                <c:pt idx="4481">
                  <c:v>1.2561967763379243E-3</c:v>
                </c:pt>
                <c:pt idx="4482">
                  <c:v>1.2590832411752367E-3</c:v>
                </c:pt>
                <c:pt idx="4483">
                  <c:v>1.250981042076734E-3</c:v>
                </c:pt>
                <c:pt idx="4484">
                  <c:v>1.257246322536977E-3</c:v>
                </c:pt>
                <c:pt idx="4485">
                  <c:v>1.2521472104596581E-3</c:v>
                </c:pt>
                <c:pt idx="4486">
                  <c:v>1.2545047430394438E-3</c:v>
                </c:pt>
                <c:pt idx="4487">
                  <c:v>1.2555526787501963E-3</c:v>
                </c:pt>
                <c:pt idx="4488">
                  <c:v>1.2537188491930104E-3</c:v>
                </c:pt>
                <c:pt idx="4489">
                  <c:v>1.2508376632108561E-3</c:v>
                </c:pt>
                <c:pt idx="4490">
                  <c:v>1.2539808082910621E-3</c:v>
                </c:pt>
                <c:pt idx="4491">
                  <c:v>1.2530486682053085E-3</c:v>
                </c:pt>
                <c:pt idx="4492">
                  <c:v>1.2534568956121515E-3</c:v>
                </c:pt>
                <c:pt idx="4493">
                  <c:v>1.2463862337913395E-3</c:v>
                </c:pt>
                <c:pt idx="4494">
                  <c:v>1.2551473185570766E-3</c:v>
                </c:pt>
                <c:pt idx="4495">
                  <c:v>1.2597893738750935E-3</c:v>
                </c:pt>
                <c:pt idx="4496">
                  <c:v>1.2483660003640717E-3</c:v>
                </c:pt>
                <c:pt idx="4497">
                  <c:v>1.2484808256107984E-3</c:v>
                </c:pt>
                <c:pt idx="4498">
                  <c:v>1.2508376632108561E-3</c:v>
                </c:pt>
                <c:pt idx="4499">
                  <c:v>1.2463862337913395E-3</c:v>
                </c:pt>
                <c:pt idx="4500">
                  <c:v>1.2533109801632952E-3</c:v>
                </c:pt>
                <c:pt idx="4501">
                  <c:v>1.2501636012159226E-3</c:v>
                </c:pt>
                <c:pt idx="4502">
                  <c:v>1.2440687226616114E-3</c:v>
                </c:pt>
                <c:pt idx="4503">
                  <c:v>1.2479571445771637E-3</c:v>
                </c:pt>
                <c:pt idx="4504">
                  <c:v>1.2466480384738386E-3</c:v>
                </c:pt>
                <c:pt idx="4505">
                  <c:v>1.2485902099557869E-3</c:v>
                </c:pt>
                <c:pt idx="4506">
                  <c:v>1.2451818773617049E-3</c:v>
                </c:pt>
                <c:pt idx="4507">
                  <c:v>1.2474334855969711E-3</c:v>
                </c:pt>
                <c:pt idx="4508">
                  <c:v>1.2523093904176781E-3</c:v>
                </c:pt>
                <c:pt idx="4509">
                  <c:v>1.2447058669918906E-3</c:v>
                </c:pt>
                <c:pt idx="4510">
                  <c:v>1.2459683328565278E-3</c:v>
                </c:pt>
                <c:pt idx="4511">
                  <c:v>1.2467548380253617E-3</c:v>
                </c:pt>
                <c:pt idx="4512">
                  <c:v>1.2441333472978243E-3</c:v>
                </c:pt>
                <c:pt idx="4513">
                  <c:v>1.2501636012159226E-3</c:v>
                </c:pt>
                <c:pt idx="4514">
                  <c:v>1.2463311181380996E-3</c:v>
                </c:pt>
                <c:pt idx="4515">
                  <c:v>1.2362778669847431E-3</c:v>
                </c:pt>
                <c:pt idx="4516">
                  <c:v>1.2428228088742447E-3</c:v>
                </c:pt>
                <c:pt idx="4517">
                  <c:v>1.2462304957265719E-3</c:v>
                </c:pt>
                <c:pt idx="4518">
                  <c:v>1.2412503448330672E-3</c:v>
                </c:pt>
                <c:pt idx="4519">
                  <c:v>1.2436091153752681E-3</c:v>
                </c:pt>
                <c:pt idx="4520">
                  <c:v>1.2417744774468086E-3</c:v>
                </c:pt>
                <c:pt idx="4521">
                  <c:v>1.2443954715361868E-3</c:v>
                </c:pt>
                <c:pt idx="4522">
                  <c:v>1.2377497706366131E-3</c:v>
                </c:pt>
                <c:pt idx="4523">
                  <c:v>1.2403662471407407E-3</c:v>
                </c:pt>
                <c:pt idx="4524">
                  <c:v>1.2394160544360756E-3</c:v>
                </c:pt>
                <c:pt idx="4525">
                  <c:v>1.2390579400456266E-3</c:v>
                </c:pt>
                <c:pt idx="4526">
                  <c:v>1.2381060124625148E-3</c:v>
                </c:pt>
                <c:pt idx="4527">
                  <c:v>1.2395812463601229E-3</c:v>
                </c:pt>
                <c:pt idx="4528">
                  <c:v>1.2289966203103693E-3</c:v>
                </c:pt>
                <c:pt idx="4529">
                  <c:v>1.2387962951496316E-3</c:v>
                </c:pt>
                <c:pt idx="4530">
                  <c:v>1.2373200534490768E-3</c:v>
                </c:pt>
                <c:pt idx="4531">
                  <c:v>1.2374881532752299E-3</c:v>
                </c:pt>
                <c:pt idx="4532">
                  <c:v>1.235656985915034E-3</c:v>
                </c:pt>
                <c:pt idx="4533">
                  <c:v>1.2352990478283934E-3</c:v>
                </c:pt>
                <c:pt idx="4534">
                  <c:v>1.2337319375569974E-3</c:v>
                </c:pt>
                <c:pt idx="4535">
                  <c:v>1.2332096114412423E-3</c:v>
                </c:pt>
                <c:pt idx="4536">
                  <c:v>1.234349174388178E-3</c:v>
                </c:pt>
                <c:pt idx="4537">
                  <c:v>1.2351338447899561E-3</c:v>
                </c:pt>
                <c:pt idx="4538">
                  <c:v>1.2322569621605632E-3</c:v>
                </c:pt>
                <c:pt idx="4539">
                  <c:v>1.2381060124625148E-3</c:v>
                </c:pt>
                <c:pt idx="4540">
                  <c:v>1.2412517076314802E-3</c:v>
                </c:pt>
                <c:pt idx="4541">
                  <c:v>1.2272785795058765E-3</c:v>
                </c:pt>
                <c:pt idx="4542">
                  <c:v>1.2335645535252364E-3</c:v>
                </c:pt>
                <c:pt idx="4543">
                  <c:v>1.231210988122523E-3</c:v>
                </c:pt>
                <c:pt idx="4544">
                  <c:v>1.2286781517937162E-3</c:v>
                </c:pt>
                <c:pt idx="4545">
                  <c:v>1.2322569621605632E-3</c:v>
                </c:pt>
                <c:pt idx="4546">
                  <c:v>1.2327799821964405E-3</c:v>
                </c:pt>
                <c:pt idx="4547">
                  <c:v>1.2290317938601243E-3</c:v>
                </c:pt>
                <c:pt idx="4548">
                  <c:v>1.2297209764721151E-3</c:v>
                </c:pt>
                <c:pt idx="4549">
                  <c:v>1.2272044409358269E-3</c:v>
                </c:pt>
                <c:pt idx="4550">
                  <c:v>1.2319954603970994E-3</c:v>
                </c:pt>
                <c:pt idx="4551">
                  <c:v>1.227289369457005E-3</c:v>
                </c:pt>
                <c:pt idx="4552">
                  <c:v>1.2325184694269523E-3</c:v>
                </c:pt>
                <c:pt idx="4553">
                  <c:v>1.23077232431244E-3</c:v>
                </c:pt>
                <c:pt idx="4554">
                  <c:v>1.2322569621605632E-3</c:v>
                </c:pt>
                <c:pt idx="4555">
                  <c:v>1.2297250072569614E-3</c:v>
                </c:pt>
                <c:pt idx="4556">
                  <c:v>1.2331291099946116E-3</c:v>
                </c:pt>
                <c:pt idx="4557">
                  <c:v>1.224152965492196E-3</c:v>
                </c:pt>
                <c:pt idx="4558">
                  <c:v>1.2313816431591947E-3</c:v>
                </c:pt>
                <c:pt idx="4559">
                  <c:v>1.231375611332255E-3</c:v>
                </c:pt>
                <c:pt idx="4560">
                  <c:v>1.2279875592320006E-3</c:v>
                </c:pt>
                <c:pt idx="4561">
                  <c:v>1.2221624857721514E-3</c:v>
                </c:pt>
                <c:pt idx="4562">
                  <c:v>1.23077232431244E-3</c:v>
                </c:pt>
                <c:pt idx="4563">
                  <c:v>1.226766580474705E-3</c:v>
                </c:pt>
                <c:pt idx="4564">
                  <c:v>1.2299036443738588E-3</c:v>
                </c:pt>
                <c:pt idx="4565">
                  <c:v>1.2248553826112556E-3</c:v>
                </c:pt>
                <c:pt idx="4566">
                  <c:v>1.2250289565765952E-3</c:v>
                </c:pt>
                <c:pt idx="4567">
                  <c:v>1.2251983455049543E-3</c:v>
                </c:pt>
                <c:pt idx="4568">
                  <c:v>1.2270279722161285E-3</c:v>
                </c:pt>
                <c:pt idx="4569">
                  <c:v>1.2232895908180399E-3</c:v>
                </c:pt>
                <c:pt idx="4570">
                  <c:v>1.2244143022486357E-3</c:v>
                </c:pt>
                <c:pt idx="4571">
                  <c:v>1.2207728222947303E-3</c:v>
                </c:pt>
                <c:pt idx="4572">
                  <c:v>1.2265835848660582E-3</c:v>
                </c:pt>
                <c:pt idx="4573">
                  <c:v>1.2203387133444422E-3</c:v>
                </c:pt>
                <c:pt idx="4574">
                  <c:v>1.2189518234129973E-3</c:v>
                </c:pt>
                <c:pt idx="4575">
                  <c:v>1.222767704139528E-3</c:v>
                </c:pt>
                <c:pt idx="4576">
                  <c:v>1.2233689882074484E-3</c:v>
                </c:pt>
                <c:pt idx="4577">
                  <c:v>1.2234653448086766E-3</c:v>
                </c:pt>
                <c:pt idx="4578">
                  <c:v>1.2250131710380197E-3</c:v>
                </c:pt>
                <c:pt idx="4579">
                  <c:v>1.2165244611966883E-3</c:v>
                </c:pt>
                <c:pt idx="4580">
                  <c:v>1.2171310926688394E-3</c:v>
                </c:pt>
                <c:pt idx="4581">
                  <c:v>1.2222458394183192E-3</c:v>
                </c:pt>
                <c:pt idx="4582">
                  <c:v>1.2188542538440481E-3</c:v>
                </c:pt>
                <c:pt idx="4583">
                  <c:v>1.2198977198573605E-3</c:v>
                </c:pt>
                <c:pt idx="4584">
                  <c:v>1.2188542538440481E-3</c:v>
                </c:pt>
                <c:pt idx="4585">
                  <c:v>1.2198977198573605E-3</c:v>
                </c:pt>
                <c:pt idx="4586">
                  <c:v>1.2165067762708332E-3</c:v>
                </c:pt>
                <c:pt idx="4587">
                  <c:v>1.2177337899825591E-3</c:v>
                </c:pt>
                <c:pt idx="4588">
                  <c:v>1.2184049474220462E-3</c:v>
                </c:pt>
                <c:pt idx="4589">
                  <c:v>1.2204948280652593E-3</c:v>
                </c:pt>
                <c:pt idx="4590">
                  <c:v>1.21944984378827E-3</c:v>
                </c:pt>
                <c:pt idx="4591">
                  <c:v>1.2240356137444028E-3</c:v>
                </c:pt>
                <c:pt idx="4592">
                  <c:v>1.2062396307536659E-3</c:v>
                </c:pt>
                <c:pt idx="4593">
                  <c:v>1.2207560878718638E-3</c:v>
                </c:pt>
                <c:pt idx="4594">
                  <c:v>1.2149420380624947E-3</c:v>
                </c:pt>
                <c:pt idx="4595">
                  <c:v>1.2172892194224714E-3</c:v>
                </c:pt>
                <c:pt idx="4596">
                  <c:v>1.2098508498838269E-3</c:v>
                </c:pt>
                <c:pt idx="4597">
                  <c:v>1.211331444361513E-3</c:v>
                </c:pt>
                <c:pt idx="4598">
                  <c:v>1.2141597429964515E-3</c:v>
                </c:pt>
                <c:pt idx="4599">
                  <c:v>1.2152028140525438E-3</c:v>
                </c:pt>
                <c:pt idx="4600">
                  <c:v>1.2166409769984532E-3</c:v>
                </c:pt>
                <c:pt idx="4601">
                  <c:v>1.21304630844386E-3</c:v>
                </c:pt>
                <c:pt idx="4602">
                  <c:v>1.2097276696993247E-3</c:v>
                </c:pt>
                <c:pt idx="4603">
                  <c:v>1.2176213328321446E-3</c:v>
                </c:pt>
                <c:pt idx="4604">
                  <c:v>1.2212673912827337E-3</c:v>
                </c:pt>
                <c:pt idx="4605">
                  <c:v>1.2152707856770448E-3</c:v>
                </c:pt>
                <c:pt idx="4606">
                  <c:v>1.2047679354319051E-3</c:v>
                </c:pt>
                <c:pt idx="4607">
                  <c:v>1.2093309965715672E-3</c:v>
                </c:pt>
                <c:pt idx="4608">
                  <c:v>1.2056216482354794E-3</c:v>
                </c:pt>
                <c:pt idx="4609">
                  <c:v>1.210630670848818E-3</c:v>
                </c:pt>
                <c:pt idx="4610">
                  <c:v>1.2112917499570311E-3</c:v>
                </c:pt>
                <c:pt idx="4611">
                  <c:v>1.2110310562108105E-3</c:v>
                </c:pt>
                <c:pt idx="4612">
                  <c:v>1.2094017160498474E-3</c:v>
                </c:pt>
                <c:pt idx="4613">
                  <c:v>1.2083606009916782E-3</c:v>
                </c:pt>
                <c:pt idx="4614">
                  <c:v>1.2039906864325216E-3</c:v>
                </c:pt>
                <c:pt idx="4615">
                  <c:v>1.202834674433644E-3</c:v>
                </c:pt>
                <c:pt idx="4616">
                  <c:v>1.2064001012597795E-3</c:v>
                </c:pt>
                <c:pt idx="4617">
                  <c:v>1.2124569922799258E-3</c:v>
                </c:pt>
                <c:pt idx="4618">
                  <c:v>1.2029544306999171E-3</c:v>
                </c:pt>
                <c:pt idx="4619">
                  <c:v>1.2067990925749984E-3</c:v>
                </c:pt>
                <c:pt idx="4620">
                  <c:v>1.2038054487992099E-3</c:v>
                </c:pt>
                <c:pt idx="4621">
                  <c:v>1.2044571992599982E-3</c:v>
                </c:pt>
                <c:pt idx="4622">
                  <c:v>1.2070593302981919E-3</c:v>
                </c:pt>
                <c:pt idx="4623">
                  <c:v>1.2034165000110039E-3</c:v>
                </c:pt>
                <c:pt idx="4624">
                  <c:v>1.2027677405603279E-3</c:v>
                </c:pt>
                <c:pt idx="4625">
                  <c:v>1.2017955797287135E-3</c:v>
                </c:pt>
                <c:pt idx="4626">
                  <c:v>1.2043934803395852E-3</c:v>
                </c:pt>
                <c:pt idx="4627">
                  <c:v>1.202636033001351E-3</c:v>
                </c:pt>
                <c:pt idx="4628">
                  <c:v>1.2041336656999242E-3</c:v>
                </c:pt>
                <c:pt idx="4629">
                  <c:v>1.2039368386964323E-3</c:v>
                </c:pt>
                <c:pt idx="4630">
                  <c:v>1.2062786335427359E-3</c:v>
                </c:pt>
                <c:pt idx="4631">
                  <c:v>1.1978398179714389E-3</c:v>
                </c:pt>
                <c:pt idx="4632">
                  <c:v>1.1993282218834497E-3</c:v>
                </c:pt>
                <c:pt idx="4633">
                  <c:v>1.2021157490052304E-3</c:v>
                </c:pt>
                <c:pt idx="4634">
                  <c:v>1.2028961832023333E-3</c:v>
                </c:pt>
                <c:pt idx="4635">
                  <c:v>1.2017301195879858E-3</c:v>
                </c:pt>
                <c:pt idx="4636">
                  <c:v>1.2082218126488206E-3</c:v>
                </c:pt>
                <c:pt idx="4637">
                  <c:v>1.194342651290016E-3</c:v>
                </c:pt>
                <c:pt idx="4638">
                  <c:v>1.2041970162433616E-3</c:v>
                </c:pt>
                <c:pt idx="4639">
                  <c:v>1.202636033001351E-3</c:v>
                </c:pt>
                <c:pt idx="4640">
                  <c:v>1.207177860623116E-3</c:v>
                </c:pt>
                <c:pt idx="4641">
                  <c:v>1.2015954868824187E-3</c:v>
                </c:pt>
                <c:pt idx="4642">
                  <c:v>1.2039943965181515E-3</c:v>
                </c:pt>
                <c:pt idx="4643">
                  <c:v>1.2018556152097468E-3</c:v>
                </c:pt>
                <c:pt idx="4644">
                  <c:v>1.2056120971696124E-3</c:v>
                </c:pt>
                <c:pt idx="4645">
                  <c:v>1.2021157490052304E-3</c:v>
                </c:pt>
                <c:pt idx="4646">
                  <c:v>1.1997176524269286E-3</c:v>
                </c:pt>
                <c:pt idx="4647">
                  <c:v>1.1952469649577095E-3</c:v>
                </c:pt>
                <c:pt idx="4648">
                  <c:v>1.2023151161588608E-3</c:v>
                </c:pt>
                <c:pt idx="4649">
                  <c:v>1.2096303390569151E-3</c:v>
                </c:pt>
                <c:pt idx="4650">
                  <c:v>1.1928555029219142E-3</c:v>
                </c:pt>
                <c:pt idx="4651">
                  <c:v>1.2010163160391706E-3</c:v>
                </c:pt>
                <c:pt idx="4652">
                  <c:v>1.2002949272620648E-3</c:v>
                </c:pt>
                <c:pt idx="4653">
                  <c:v>1.1999773742298141E-3</c:v>
                </c:pt>
                <c:pt idx="4654">
                  <c:v>1.2042549423234958E-3</c:v>
                </c:pt>
                <c:pt idx="4655">
                  <c:v>1.203676666619037E-3</c:v>
                </c:pt>
                <c:pt idx="4656">
                  <c:v>1.1991982251992968E-3</c:v>
                </c:pt>
                <c:pt idx="4657">
                  <c:v>1.1993957914114882E-3</c:v>
                </c:pt>
                <c:pt idx="4658">
                  <c:v>1.1949264029217001E-3</c:v>
                </c:pt>
                <c:pt idx="4659">
                  <c:v>1.1996551393988915E-3</c:v>
                </c:pt>
                <c:pt idx="4660">
                  <c:v>1.1891095892646556E-3</c:v>
                </c:pt>
                <c:pt idx="4661">
                  <c:v>1.1996551393988915E-3</c:v>
                </c:pt>
                <c:pt idx="4662">
                  <c:v>1.1968610728801728E-3</c:v>
                </c:pt>
                <c:pt idx="4663">
                  <c:v>1.1964798064664664E-3</c:v>
                </c:pt>
                <c:pt idx="4664">
                  <c:v>1.1992545779749846E-3</c:v>
                </c:pt>
                <c:pt idx="4665">
                  <c:v>1.1948596720512187E-3</c:v>
                </c:pt>
                <c:pt idx="4666">
                  <c:v>1.193373195276703E-3</c:v>
                </c:pt>
                <c:pt idx="4667">
                  <c:v>1.1914320600404798E-3</c:v>
                </c:pt>
                <c:pt idx="4668">
                  <c:v>1.1953032169313156E-3</c:v>
                </c:pt>
                <c:pt idx="4669">
                  <c:v>1.1892977775921952E-3</c:v>
                </c:pt>
                <c:pt idx="4670">
                  <c:v>1.1923378323282776E-3</c:v>
                </c:pt>
                <c:pt idx="4671">
                  <c:v>1.1946675213777172E-3</c:v>
                </c:pt>
                <c:pt idx="4672">
                  <c:v>1.1936915147207981E-3</c:v>
                </c:pt>
                <c:pt idx="4673">
                  <c:v>1.1953032169313156E-3</c:v>
                </c:pt>
                <c:pt idx="4674">
                  <c:v>1.1915613672369796E-3</c:v>
                </c:pt>
                <c:pt idx="4675">
                  <c:v>1.1942099763386984E-3</c:v>
                </c:pt>
                <c:pt idx="4676">
                  <c:v>1.1913025564189697E-3</c:v>
                </c:pt>
                <c:pt idx="4677">
                  <c:v>1.1910437510402191E-3</c:v>
                </c:pt>
                <c:pt idx="4678">
                  <c:v>1.1878817252975243E-3</c:v>
                </c:pt>
                <c:pt idx="4679">
                  <c:v>1.1881972508160136E-3</c:v>
                </c:pt>
                <c:pt idx="4680">
                  <c:v>1.197120734638716E-3</c:v>
                </c:pt>
                <c:pt idx="4681">
                  <c:v>1.1887147473698229E-3</c:v>
                </c:pt>
                <c:pt idx="4682">
                  <c:v>1.1854977300366537E-3</c:v>
                </c:pt>
                <c:pt idx="4683">
                  <c:v>1.1865899474114844E-3</c:v>
                </c:pt>
                <c:pt idx="4684">
                  <c:v>1.1913587071034815E-3</c:v>
                </c:pt>
                <c:pt idx="4685">
                  <c:v>1.1850399930979335E-3</c:v>
                </c:pt>
                <c:pt idx="4686">
                  <c:v>1.1916178861611712E-3</c:v>
                </c:pt>
                <c:pt idx="4687">
                  <c:v>1.1879898749313862E-3</c:v>
                </c:pt>
                <c:pt idx="4688">
                  <c:v>1.1881972508160136E-3</c:v>
                </c:pt>
                <c:pt idx="4689">
                  <c:v>1.1840067987806957E-3</c:v>
                </c:pt>
                <c:pt idx="4690">
                  <c:v>1.192447657848796E-3</c:v>
                </c:pt>
                <c:pt idx="4691">
                  <c:v>1.1914547454401805E-3</c:v>
                </c:pt>
                <c:pt idx="4692">
                  <c:v>1.1819406706372658E-3</c:v>
                </c:pt>
                <c:pt idx="4693">
                  <c:v>1.1848340532821652E-3</c:v>
                </c:pt>
                <c:pt idx="4694">
                  <c:v>1.1866448916419445E-3</c:v>
                </c:pt>
                <c:pt idx="4695">
                  <c:v>1.1835407603635517E-3</c:v>
                </c:pt>
                <c:pt idx="4696">
                  <c:v>1.1869036045795225E-3</c:v>
                </c:pt>
                <c:pt idx="4697">
                  <c:v>1.1880358192026595E-3</c:v>
                </c:pt>
                <c:pt idx="4698">
                  <c:v>1.1856100942516552E-3</c:v>
                </c:pt>
                <c:pt idx="4699">
                  <c:v>1.1911498946462094E-3</c:v>
                </c:pt>
                <c:pt idx="4700">
                  <c:v>1.1879898749313862E-3</c:v>
                </c:pt>
                <c:pt idx="4701">
                  <c:v>1.1848810003590954E-3</c:v>
                </c:pt>
                <c:pt idx="4702">
                  <c:v>1.187730772110438E-3</c:v>
                </c:pt>
                <c:pt idx="4703">
                  <c:v>1.1851400433033408E-3</c:v>
                </c:pt>
                <c:pt idx="4704">
                  <c:v>1.1882489831966997E-3</c:v>
                </c:pt>
                <c:pt idx="4705">
                  <c:v>1.1796166915419338E-3</c:v>
                </c:pt>
                <c:pt idx="4706">
                  <c:v>1.1882489831966997E-3</c:v>
                </c:pt>
                <c:pt idx="4707">
                  <c:v>1.1891157543430936E-3</c:v>
                </c:pt>
                <c:pt idx="4708">
                  <c:v>1.1853514084932319E-3</c:v>
                </c:pt>
                <c:pt idx="4709">
                  <c:v>1.1891157543430936E-3</c:v>
                </c:pt>
                <c:pt idx="4710">
                  <c:v>1.1869534963120747E-3</c:v>
                </c:pt>
                <c:pt idx="4711">
                  <c:v>1.1830234812361311E-3</c:v>
                </c:pt>
                <c:pt idx="4712">
                  <c:v>1.1903220453369789E-3</c:v>
                </c:pt>
                <c:pt idx="4713">
                  <c:v>1.1914946354842171E-3</c:v>
                </c:pt>
                <c:pt idx="4714">
                  <c:v>1.1821989176632509E-3</c:v>
                </c:pt>
                <c:pt idx="4715">
                  <c:v>1.1882952955011869E-3</c:v>
                </c:pt>
                <c:pt idx="4716">
                  <c:v>1.1882952955011869E-3</c:v>
                </c:pt>
                <c:pt idx="4717">
                  <c:v>1.1845753838291787E-3</c:v>
                </c:pt>
                <c:pt idx="4718">
                  <c:v>1.1814241928623953E-3</c:v>
                </c:pt>
                <c:pt idx="4719">
                  <c:v>1.1906750325959721E-3</c:v>
                </c:pt>
                <c:pt idx="4720">
                  <c:v>1.1893756204016152E-3</c:v>
                </c:pt>
                <c:pt idx="4721">
                  <c:v>1.1821448121158247E-3</c:v>
                </c:pt>
                <c:pt idx="4722">
                  <c:v>1.1853990916900659E-3</c:v>
                </c:pt>
                <c:pt idx="4723">
                  <c:v>1.1869534963120747E-3</c:v>
                </c:pt>
                <c:pt idx="4724">
                  <c:v>1.1872968447958292E-3</c:v>
                </c:pt>
                <c:pt idx="4725">
                  <c:v>1.1914547454401805E-3</c:v>
                </c:pt>
                <c:pt idx="4726">
                  <c:v>1.1867385194820593E-3</c:v>
                </c:pt>
                <c:pt idx="4727">
                  <c:v>1.1824026963626426E-3</c:v>
                </c:pt>
                <c:pt idx="4728">
                  <c:v>1.1827648498231699E-3</c:v>
                </c:pt>
                <c:pt idx="4729">
                  <c:v>1.1869036045795225E-3</c:v>
                </c:pt>
                <c:pt idx="4730">
                  <c:v>1.1793584987658215E-3</c:v>
                </c:pt>
                <c:pt idx="4731">
                  <c:v>1.1866448916419445E-3</c:v>
                </c:pt>
                <c:pt idx="4732">
                  <c:v>1.1798748897422641E-3</c:v>
                </c:pt>
                <c:pt idx="4733">
                  <c:v>1.1797678855700662E-3</c:v>
                </c:pt>
                <c:pt idx="4734">
                  <c:v>1.1806495168902717E-3</c:v>
                </c:pt>
                <c:pt idx="4735">
                  <c:v>1.1869534963120747E-3</c:v>
                </c:pt>
                <c:pt idx="4736">
                  <c:v>1.1806495168902717E-3</c:v>
                </c:pt>
                <c:pt idx="4737">
                  <c:v>1.1840067987806957E-3</c:v>
                </c:pt>
                <c:pt idx="4738">
                  <c:v>1.1851400433033408E-3</c:v>
                </c:pt>
                <c:pt idx="4739">
                  <c:v>1.187730772110438E-3</c:v>
                </c:pt>
                <c:pt idx="4740">
                  <c:v>1.1793084429902036E-3</c:v>
                </c:pt>
                <c:pt idx="4741">
                  <c:v>1.1853514084932319E-3</c:v>
                </c:pt>
                <c:pt idx="4742">
                  <c:v>1.1809077367891832E-3</c:v>
                </c:pt>
                <c:pt idx="4743">
                  <c:v>1.1822476032978886E-3</c:v>
                </c:pt>
                <c:pt idx="4744">
                  <c:v>1.1885080969065512E-3</c:v>
                </c:pt>
                <c:pt idx="4745">
                  <c:v>1.1755253756780817E-3</c:v>
                </c:pt>
                <c:pt idx="4746">
                  <c:v>1.1697727373855505E-3</c:v>
                </c:pt>
                <c:pt idx="4747">
                  <c:v>1.1808029222615034E-3</c:v>
                </c:pt>
                <c:pt idx="4748">
                  <c:v>1.1786983019521351E-3</c:v>
                </c:pt>
                <c:pt idx="4749">
                  <c:v>1.1729054417340308E-3</c:v>
                </c:pt>
                <c:pt idx="4750">
                  <c:v>1.1745237434537437E-3</c:v>
                </c:pt>
                <c:pt idx="4751">
                  <c:v>1.1776300068704758E-3</c:v>
                </c:pt>
                <c:pt idx="4752">
                  <c:v>1.1786983019521351E-3</c:v>
                </c:pt>
                <c:pt idx="4753">
                  <c:v>1.1687019097761317E-3</c:v>
                </c:pt>
                <c:pt idx="4754">
                  <c:v>1.1721313025734206E-3</c:v>
                </c:pt>
                <c:pt idx="4755">
                  <c:v>1.1700671699135614E-3</c:v>
                </c:pt>
                <c:pt idx="4756">
                  <c:v>1.179504546906536E-3</c:v>
                </c:pt>
                <c:pt idx="4757">
                  <c:v>1.1744915126175239E-3</c:v>
                </c:pt>
                <c:pt idx="4758">
                  <c:v>1.1818680033771709E-3</c:v>
                </c:pt>
                <c:pt idx="4759">
                  <c:v>1.168484696803102E-3</c:v>
                </c:pt>
                <c:pt idx="4760">
                  <c:v>1.1731634989602254E-3</c:v>
                </c:pt>
                <c:pt idx="4761">
                  <c:v>1.1719072349111832E-3</c:v>
                </c:pt>
                <c:pt idx="4762">
                  <c:v>1.1755590776107989E-3</c:v>
                </c:pt>
                <c:pt idx="4763">
                  <c:v>1.1742330604231333E-3</c:v>
                </c:pt>
                <c:pt idx="4764">
                  <c:v>1.1713185646295889E-3</c:v>
                </c:pt>
                <c:pt idx="4765">
                  <c:v>1.1716770229137333E-3</c:v>
                </c:pt>
                <c:pt idx="4766">
                  <c:v>1.1700303617325609E-3</c:v>
                </c:pt>
                <c:pt idx="4767">
                  <c:v>1.175610238758808E-3</c:v>
                </c:pt>
                <c:pt idx="4768">
                  <c:v>1.1734577364070212E-3</c:v>
                </c:pt>
                <c:pt idx="4769">
                  <c:v>1.1721945595576603E-3</c:v>
                </c:pt>
                <c:pt idx="4770">
                  <c:v>1.1742330604231333E-3</c:v>
                </c:pt>
                <c:pt idx="4771">
                  <c:v>1.1735138423709954E-3</c:v>
                </c:pt>
                <c:pt idx="4772">
                  <c:v>1.1700671699135614E-3</c:v>
                </c:pt>
                <c:pt idx="4773">
                  <c:v>1.168806817935821E-3</c:v>
                </c:pt>
                <c:pt idx="4774">
                  <c:v>1.171390444492411E-3</c:v>
                </c:pt>
                <c:pt idx="4775">
                  <c:v>1.1693234998467262E-3</c:v>
                </c:pt>
                <c:pt idx="4776">
                  <c:v>1.175587364906427E-3</c:v>
                </c:pt>
                <c:pt idx="4777">
                  <c:v>1.1730147147099694E-3</c:v>
                </c:pt>
                <c:pt idx="4778">
                  <c:v>1.167745435136107E-3</c:v>
                </c:pt>
                <c:pt idx="4779">
                  <c:v>1.1661978556951429E-3</c:v>
                </c:pt>
                <c:pt idx="4780">
                  <c:v>1.167745435136107E-3</c:v>
                </c:pt>
                <c:pt idx="4781">
                  <c:v>1.1701245433821486E-3</c:v>
                </c:pt>
                <c:pt idx="4782">
                  <c:v>1.1649323951165853E-3</c:v>
                </c:pt>
                <c:pt idx="4783">
                  <c:v>1.1685484851170058E-3</c:v>
                </c:pt>
                <c:pt idx="4784">
                  <c:v>1.1730147147099694E-3</c:v>
                </c:pt>
                <c:pt idx="4785">
                  <c:v>1.1672569023824719E-3</c:v>
                </c:pt>
                <c:pt idx="4786">
                  <c:v>1.1657071820694775E-3</c:v>
                </c:pt>
                <c:pt idx="4787">
                  <c:v>1.1696269263082289E-3</c:v>
                </c:pt>
                <c:pt idx="4788">
                  <c:v>1.166518274687608E-3</c:v>
                </c:pt>
                <c:pt idx="4789">
                  <c:v>1.1680033839992089E-3</c:v>
                </c:pt>
                <c:pt idx="4790">
                  <c:v>1.1683315596250669E-3</c:v>
                </c:pt>
                <c:pt idx="4791">
                  <c:v>1.1675375120813625E-3</c:v>
                </c:pt>
                <c:pt idx="4792">
                  <c:v>1.1652096482516947E-3</c:v>
                </c:pt>
                <c:pt idx="4793">
                  <c:v>1.1641347196931625E-3</c:v>
                </c:pt>
                <c:pt idx="4794">
                  <c:v>1.1612984734330294E-3</c:v>
                </c:pt>
                <c:pt idx="4795">
                  <c:v>1.1669716210442954E-3</c:v>
                </c:pt>
                <c:pt idx="4796">
                  <c:v>1.1649510238638111E-3</c:v>
                </c:pt>
                <c:pt idx="4797">
                  <c:v>1.1625614516693663E-3</c:v>
                </c:pt>
                <c:pt idx="4798">
                  <c:v>1.1633829675949589E-3</c:v>
                </c:pt>
                <c:pt idx="4799">
                  <c:v>1.1641347196931625E-3</c:v>
                </c:pt>
                <c:pt idx="4800">
                  <c:v>1.1667772990792023E-3</c:v>
                </c:pt>
                <c:pt idx="4801">
                  <c:v>1.1672953641754633E-3</c:v>
                </c:pt>
                <c:pt idx="4802">
                  <c:v>1.1605250653893664E-3</c:v>
                </c:pt>
                <c:pt idx="4803">
                  <c:v>1.1699008051123342E-3</c:v>
                </c:pt>
                <c:pt idx="4804">
                  <c:v>1.1545367426761659E-3</c:v>
                </c:pt>
                <c:pt idx="4805">
                  <c:v>1.1646741436427946E-3</c:v>
                </c:pt>
                <c:pt idx="4806">
                  <c:v>1.1600094870851531E-3</c:v>
                </c:pt>
                <c:pt idx="4807">
                  <c:v>1.1662442000978711E-3</c:v>
                </c:pt>
                <c:pt idx="4808">
                  <c:v>1.1592361602127672E-3</c:v>
                </c:pt>
                <c:pt idx="4809">
                  <c:v>1.1665028516339307E-3</c:v>
                </c:pt>
                <c:pt idx="4810">
                  <c:v>1.1584426199964298E-3</c:v>
                </c:pt>
                <c:pt idx="4811">
                  <c:v>1.1641576569599488E-3</c:v>
                </c:pt>
                <c:pt idx="4812">
                  <c:v>1.1615755487960509E-3</c:v>
                </c:pt>
                <c:pt idx="4813">
                  <c:v>1.162866535122493E-3</c:v>
                </c:pt>
                <c:pt idx="4814">
                  <c:v>1.1582196183857734E-3</c:v>
                </c:pt>
                <c:pt idx="4815">
                  <c:v>1.1670363289084304E-3</c:v>
                </c:pt>
                <c:pt idx="4816">
                  <c:v>1.1649642425187563E-3</c:v>
                </c:pt>
                <c:pt idx="4817">
                  <c:v>1.1547933129261883E-3</c:v>
                </c:pt>
                <c:pt idx="4818">
                  <c:v>1.1597517060500039E-3</c:v>
                </c:pt>
                <c:pt idx="4819">
                  <c:v>1.1602672735315507E-3</c:v>
                </c:pt>
                <c:pt idx="4820">
                  <c:v>1.1602672735315507E-3</c:v>
                </c:pt>
                <c:pt idx="4821">
                  <c:v>1.1628454356516587E-3</c:v>
                </c:pt>
                <c:pt idx="4822">
                  <c:v>1.1696503601014792E-3</c:v>
                </c:pt>
                <c:pt idx="4823">
                  <c:v>1.1597517060500039E-3</c:v>
                </c:pt>
                <c:pt idx="4824">
                  <c:v>1.1589573983005368E-3</c:v>
                </c:pt>
                <c:pt idx="4825">
                  <c:v>1.1605428572884909E-3</c:v>
                </c:pt>
                <c:pt idx="4826">
                  <c:v>1.1618141058556874E-3</c:v>
                </c:pt>
                <c:pt idx="4827">
                  <c:v>1.1582051334657751E-3</c:v>
                </c:pt>
                <c:pt idx="4828">
                  <c:v>1.1652096482516947E-3</c:v>
                </c:pt>
                <c:pt idx="4829">
                  <c:v>1.161059192203779E-3</c:v>
                </c:pt>
                <c:pt idx="4830">
                  <c:v>1.1576459230022472E-3</c:v>
                </c:pt>
                <c:pt idx="4831">
                  <c:v>1.157155768784082E-3</c:v>
                </c:pt>
                <c:pt idx="4832">
                  <c:v>1.1594721982176384E-3</c:v>
                </c:pt>
                <c:pt idx="4833">
                  <c:v>1.155370256208344E-3</c:v>
                </c:pt>
                <c:pt idx="4834">
                  <c:v>1.1633338866475123E-3</c:v>
                </c:pt>
                <c:pt idx="4835">
                  <c:v>1.1587206360184788E-3</c:v>
                </c:pt>
                <c:pt idx="4836">
                  <c:v>1.16050186289627E-3</c:v>
                </c:pt>
                <c:pt idx="4837">
                  <c:v>1.1584628820370138E-3</c:v>
                </c:pt>
                <c:pt idx="4838">
                  <c:v>1.1618141058556874E-3</c:v>
                </c:pt>
                <c:pt idx="4839">
                  <c:v>1.1568984147484664E-3</c:v>
                </c:pt>
                <c:pt idx="4840">
                  <c:v>1.157670493061657E-3</c:v>
                </c:pt>
                <c:pt idx="4841">
                  <c:v>1.161059192203779E-3</c:v>
                </c:pt>
                <c:pt idx="4842">
                  <c:v>1.1594721982176384E-3</c:v>
                </c:pt>
                <c:pt idx="4843">
                  <c:v>1.157155768784082E-3</c:v>
                </c:pt>
                <c:pt idx="4844">
                  <c:v>1.1612984734330294E-3</c:v>
                </c:pt>
                <c:pt idx="4845">
                  <c:v>1.1574319202117104E-3</c:v>
                </c:pt>
                <c:pt idx="4846">
                  <c:v>1.1602672735315507E-3</c:v>
                </c:pt>
                <c:pt idx="4847">
                  <c:v>1.1558690526231805E-3</c:v>
                </c:pt>
                <c:pt idx="4848">
                  <c:v>1.1597517060500039E-3</c:v>
                </c:pt>
                <c:pt idx="4849">
                  <c:v>1.1543053797999393E-3</c:v>
                </c:pt>
                <c:pt idx="4850">
                  <c:v>1.1576896525532935E-3</c:v>
                </c:pt>
                <c:pt idx="4851">
                  <c:v>1.1566587556435469E-3</c:v>
                </c:pt>
                <c:pt idx="4852">
                  <c:v>1.1558856397566864E-3</c:v>
                </c:pt>
                <c:pt idx="4853">
                  <c:v>1.155611725595303E-3</c:v>
                </c:pt>
                <c:pt idx="4854">
                  <c:v>1.1569164717570076E-3</c:v>
                </c:pt>
                <c:pt idx="4855">
                  <c:v>1.1587358557715245E-3</c:v>
                </c:pt>
                <c:pt idx="4856">
                  <c:v>1.1569164717570076E-3</c:v>
                </c:pt>
                <c:pt idx="4857">
                  <c:v>1.1576896525532935E-3</c:v>
                </c:pt>
                <c:pt idx="4858">
                  <c:v>1.1548548942927307E-3</c:v>
                </c:pt>
                <c:pt idx="4859">
                  <c:v>1.15640104493912E-3</c:v>
                </c:pt>
                <c:pt idx="4860">
                  <c:v>1.1551125725465315E-3</c:v>
                </c:pt>
                <c:pt idx="4861">
                  <c:v>1.1587358557715245E-3</c:v>
                </c:pt>
                <c:pt idx="4862">
                  <c:v>1.1525242224930657E-3</c:v>
                </c:pt>
                <c:pt idx="4863">
                  <c:v>1.155611725595303E-3</c:v>
                </c:pt>
                <c:pt idx="4864">
                  <c:v>1.1522669656654136E-3</c:v>
                </c:pt>
                <c:pt idx="4865">
                  <c:v>1.1556279452783391E-3</c:v>
                </c:pt>
                <c:pt idx="4866">
                  <c:v>1.1538105876196865E-3</c:v>
                </c:pt>
                <c:pt idx="4867">
                  <c:v>1.1597796759945185E-3</c:v>
                </c:pt>
                <c:pt idx="4868">
                  <c:v>1.1457980755870292E-3</c:v>
                </c:pt>
                <c:pt idx="4869">
                  <c:v>1.1558856397566864E-3</c:v>
                </c:pt>
                <c:pt idx="4870">
                  <c:v>1.1527936629303318E-3</c:v>
                </c:pt>
                <c:pt idx="4871">
                  <c:v>1.1548548942927307E-3</c:v>
                </c:pt>
                <c:pt idx="4872">
                  <c:v>1.1507327775826608E-3</c:v>
                </c:pt>
                <c:pt idx="4873">
                  <c:v>1.1551125725465315E-3</c:v>
                </c:pt>
                <c:pt idx="4874">
                  <c:v>1.1530584361244577E-3</c:v>
                </c:pt>
                <c:pt idx="4875">
                  <c:v>1.1525360333409793E-3</c:v>
                </c:pt>
                <c:pt idx="4876">
                  <c:v>1.1491873405916641E-3</c:v>
                </c:pt>
                <c:pt idx="4877">
                  <c:v>1.1527936629303318E-3</c:v>
                </c:pt>
                <c:pt idx="4878">
                  <c:v>1.1476420981482035E-3</c:v>
                </c:pt>
                <c:pt idx="4879">
                  <c:v>1.1533089383286468E-3</c:v>
                </c:pt>
                <c:pt idx="4880">
                  <c:v>1.1504751912390233E-3</c:v>
                </c:pt>
                <c:pt idx="4881">
                  <c:v>1.1483974203943871E-3</c:v>
                </c:pt>
                <c:pt idx="4882">
                  <c:v>1.1473801115235336E-3</c:v>
                </c:pt>
                <c:pt idx="4883">
                  <c:v>1.1507327775826608E-3</c:v>
                </c:pt>
                <c:pt idx="4884">
                  <c:v>1.1484146950537879E-3</c:v>
                </c:pt>
                <c:pt idx="4885">
                  <c:v>1.1502176103003342E-3</c:v>
                </c:pt>
                <c:pt idx="4886">
                  <c:v>1.1497024646371225E-3</c:v>
                </c:pt>
                <c:pt idx="4887">
                  <c:v>1.1502207090480774E-3</c:v>
                </c:pt>
                <c:pt idx="4888">
                  <c:v>1.1484146950537879E-3</c:v>
                </c:pt>
                <c:pt idx="4889">
                  <c:v>1.1460944210592086E-3</c:v>
                </c:pt>
                <c:pt idx="4890">
                  <c:v>1.1466086810594982E-3</c:v>
                </c:pt>
                <c:pt idx="4891">
                  <c:v>1.1450671263038611E-3</c:v>
                </c:pt>
                <c:pt idx="4892">
                  <c:v>1.1494448999122592E-3</c:v>
                </c:pt>
                <c:pt idx="4893">
                  <c:v>1.1515100330218647E-3</c:v>
                </c:pt>
                <c:pt idx="4894">
                  <c:v>1.1466086810594982E-3</c:v>
                </c:pt>
                <c:pt idx="4895">
                  <c:v>1.1460970502155455E-3</c:v>
                </c:pt>
                <c:pt idx="4896">
                  <c:v>1.1463515483618929E-3</c:v>
                </c:pt>
                <c:pt idx="4897">
                  <c:v>1.1458395611349628E-3</c:v>
                </c:pt>
                <c:pt idx="4898">
                  <c:v>1.1502176103003342E-3</c:v>
                </c:pt>
                <c:pt idx="4899">
                  <c:v>1.1442947400851595E-3</c:v>
                </c:pt>
                <c:pt idx="4900">
                  <c:v>1.1399111043954573E-3</c:v>
                </c:pt>
                <c:pt idx="4901">
                  <c:v>1.1440372888142218E-3</c:v>
                </c:pt>
                <c:pt idx="4902">
                  <c:v>1.1473845766527245E-3</c:v>
                </c:pt>
                <c:pt idx="4903">
                  <c:v>1.1422352811276807E-3</c:v>
                </c:pt>
                <c:pt idx="4904">
                  <c:v>1.145582077456268E-3</c:v>
                </c:pt>
                <c:pt idx="4905">
                  <c:v>1.1422352811276807E-3</c:v>
                </c:pt>
                <c:pt idx="4906">
                  <c:v>1.1450671263038611E-3</c:v>
                </c:pt>
                <c:pt idx="4907">
                  <c:v>1.1424926945973015E-3</c:v>
                </c:pt>
                <c:pt idx="4908">
                  <c:v>1.1424952051932022E-3</c:v>
                </c:pt>
                <c:pt idx="4909">
                  <c:v>1.1412056812425831E-3</c:v>
                </c:pt>
                <c:pt idx="4910">
                  <c:v>1.1409482947688059E-3</c:v>
                </c:pt>
                <c:pt idx="4911">
                  <c:v>1.1430075377357489E-3</c:v>
                </c:pt>
                <c:pt idx="4912">
                  <c:v>1.1437798429439815E-3</c:v>
                </c:pt>
                <c:pt idx="4913">
                  <c:v>1.1401761677387497E-3</c:v>
                </c:pt>
                <c:pt idx="4914">
                  <c:v>1.1430075377357489E-3</c:v>
                </c:pt>
                <c:pt idx="4915">
                  <c:v>1.1386400753087822E-3</c:v>
                </c:pt>
                <c:pt idx="4916">
                  <c:v>1.1399249838295721E-3</c:v>
                </c:pt>
                <c:pt idx="4917">
                  <c:v>1.1386400753087822E-3</c:v>
                </c:pt>
                <c:pt idx="4918">
                  <c:v>1.1406909136936877E-3</c:v>
                </c:pt>
                <c:pt idx="4919">
                  <c:v>1.140680431685743E-3</c:v>
                </c:pt>
                <c:pt idx="4920">
                  <c:v>1.1378691948756244E-3</c:v>
                </c:pt>
                <c:pt idx="4921">
                  <c:v>1.137355301533742E-3</c:v>
                </c:pt>
                <c:pt idx="4922">
                  <c:v>1.1381261496304629E-3</c:v>
                </c:pt>
                <c:pt idx="4923">
                  <c:v>1.1355568445811915E-3</c:v>
                </c:pt>
                <c:pt idx="4924">
                  <c:v>1.140433538017059E-3</c:v>
                </c:pt>
                <c:pt idx="4925">
                  <c:v>1.140422689100396E-3</c:v>
                </c:pt>
                <c:pt idx="4926">
                  <c:v>1.1340247398506172E-3</c:v>
                </c:pt>
                <c:pt idx="4927">
                  <c:v>1.1388893973160511E-3</c:v>
                </c:pt>
                <c:pt idx="4928">
                  <c:v>1.1376027618258656E-3</c:v>
                </c:pt>
                <c:pt idx="4929">
                  <c:v>1.1360706624832567E-3</c:v>
                </c:pt>
                <c:pt idx="4930">
                  <c:v>1.1340155201766662E-3</c:v>
                </c:pt>
                <c:pt idx="4931">
                  <c:v>1.1363275795164066E-3</c:v>
                </c:pt>
                <c:pt idx="4932">
                  <c:v>1.1335017884711955E-3</c:v>
                </c:pt>
                <c:pt idx="4933">
                  <c:v>1.142194236471204E-3</c:v>
                </c:pt>
                <c:pt idx="4934">
                  <c:v>1.1408754331952557E-3</c:v>
                </c:pt>
                <c:pt idx="4935">
                  <c:v>1.1426875217186326E-3</c:v>
                </c:pt>
                <c:pt idx="4936">
                  <c:v>1.1378003275078318E-3</c:v>
                </c:pt>
                <c:pt idx="4937">
                  <c:v>1.1426875217186326E-3</c:v>
                </c:pt>
                <c:pt idx="4938">
                  <c:v>1.1408066130907447E-3</c:v>
                </c:pt>
                <c:pt idx="4939">
                  <c:v>1.1375675934065621E-3</c:v>
                </c:pt>
                <c:pt idx="4940">
                  <c:v>1.1359915260776999E-3</c:v>
                </c:pt>
                <c:pt idx="4941">
                  <c:v>1.1428834563475103E-3</c:v>
                </c:pt>
                <c:pt idx="4942">
                  <c:v>1.1372152120725319E-3</c:v>
                </c:pt>
                <c:pt idx="4943">
                  <c:v>1.1457698305916519E-3</c:v>
                </c:pt>
                <c:pt idx="4944">
                  <c:v>1.1430592781678209E-3</c:v>
                </c:pt>
                <c:pt idx="4945">
                  <c:v>1.1311716076200047E-3</c:v>
                </c:pt>
                <c:pt idx="4946">
                  <c:v>1.1364378129395593E-3</c:v>
                </c:pt>
                <c:pt idx="4947">
                  <c:v>1.1423239073257462E-3</c:v>
                </c:pt>
                <c:pt idx="4948">
                  <c:v>1.1376920012667324E-3</c:v>
                </c:pt>
                <c:pt idx="4949">
                  <c:v>1.1382518203088378E-3</c:v>
                </c:pt>
                <c:pt idx="4950">
                  <c:v>1.1399842847122565E-3</c:v>
                </c:pt>
                <c:pt idx="4951">
                  <c:v>1.1366969405514386E-3</c:v>
                </c:pt>
                <c:pt idx="4952">
                  <c:v>1.1303443938428853E-3</c:v>
                </c:pt>
                <c:pt idx="4953">
                  <c:v>1.1382110488259078E-3</c:v>
                </c:pt>
                <c:pt idx="4954">
                  <c:v>1.1315998276196502E-3</c:v>
                </c:pt>
                <c:pt idx="4955">
                  <c:v>1.1361349891521547E-3</c:v>
                </c:pt>
                <c:pt idx="4956">
                  <c:v>1.1320776424986422E-3</c:v>
                </c:pt>
                <c:pt idx="4957">
                  <c:v>1.133328705261077E-3</c:v>
                </c:pt>
                <c:pt idx="4958">
                  <c:v>1.1361349891521547E-3</c:v>
                </c:pt>
                <c:pt idx="4959">
                  <c:v>1.1343187225051573E-3</c:v>
                </c:pt>
                <c:pt idx="4960">
                  <c:v>1.1350970898645421E-3</c:v>
                </c:pt>
                <c:pt idx="4961">
                  <c:v>1.1337998381231568E-3</c:v>
                </c:pt>
                <c:pt idx="4962">
                  <c:v>1.133069648254696E-3</c:v>
                </c:pt>
                <c:pt idx="4963">
                  <c:v>1.1342670651261848E-3</c:v>
                </c:pt>
                <c:pt idx="4964">
                  <c:v>1.132551550531754E-3</c:v>
                </c:pt>
                <c:pt idx="4965">
                  <c:v>1.126951499480561E-3</c:v>
                </c:pt>
                <c:pt idx="4966">
                  <c:v>1.1350970898645421E-3</c:v>
                </c:pt>
                <c:pt idx="4967">
                  <c:v>1.1271639604749182E-3</c:v>
                </c:pt>
                <c:pt idx="4968">
                  <c:v>1.1284075505039026E-3</c:v>
                </c:pt>
                <c:pt idx="4969">
                  <c:v>1.1294434202373657E-3</c:v>
                </c:pt>
                <c:pt idx="4970">
                  <c:v>1.1320334745274336E-3</c:v>
                </c:pt>
                <c:pt idx="4971">
                  <c:v>1.1266468446032389E-3</c:v>
                </c:pt>
                <c:pt idx="4972">
                  <c:v>1.1315154202403697E-3</c:v>
                </c:pt>
                <c:pt idx="4973">
                  <c:v>1.1316692003244875E-3</c:v>
                </c:pt>
                <c:pt idx="4974">
                  <c:v>1.1284568449860593E-3</c:v>
                </c:pt>
                <c:pt idx="4975">
                  <c:v>1.1304276197631441E-3</c:v>
                </c:pt>
                <c:pt idx="4976">
                  <c:v>1.1272096939270978E-3</c:v>
                </c:pt>
                <c:pt idx="4977">
                  <c:v>1.122094498437529E-3</c:v>
                </c:pt>
                <c:pt idx="4978">
                  <c:v>1.1317245180929054E-3</c:v>
                </c:pt>
                <c:pt idx="4979">
                  <c:v>1.1215790636610705E-3</c:v>
                </c:pt>
                <c:pt idx="4980">
                  <c:v>1.1279396749238465E-3</c:v>
                </c:pt>
                <c:pt idx="4981">
                  <c:v>1.1233373453433955E-3</c:v>
                </c:pt>
                <c:pt idx="4982">
                  <c:v>1.1302203795267439E-3</c:v>
                </c:pt>
                <c:pt idx="4983">
                  <c:v>1.1258712114337222E-3</c:v>
                </c:pt>
                <c:pt idx="4984">
                  <c:v>1.1281982572452134E-3</c:v>
                </c:pt>
                <c:pt idx="4985">
                  <c:v>1.1246279929520639E-3</c:v>
                </c:pt>
                <c:pt idx="4986">
                  <c:v>1.1259187758062116E-3</c:v>
                </c:pt>
                <c:pt idx="4987">
                  <c:v>1.1215790636610705E-3</c:v>
                </c:pt>
                <c:pt idx="4988">
                  <c:v>1.1241564535906347E-3</c:v>
                </c:pt>
                <c:pt idx="4989">
                  <c:v>1.1228676911089581E-3</c:v>
                </c:pt>
                <c:pt idx="4990">
                  <c:v>1.1254024464337343E-3</c:v>
                </c:pt>
                <c:pt idx="4991">
                  <c:v>1.1216220699296958E-3</c:v>
                </c:pt>
                <c:pt idx="4992">
                  <c:v>1.1301682564045664E-3</c:v>
                </c:pt>
                <c:pt idx="4993">
                  <c:v>1.1226099548173568E-3</c:v>
                </c:pt>
                <c:pt idx="4994">
                  <c:v>1.1264351268213671E-3</c:v>
                </c:pt>
                <c:pt idx="4995">
                  <c:v>1.1256126778800028E-3</c:v>
                </c:pt>
                <c:pt idx="4996">
                  <c:v>1.1238030946921528E-3</c:v>
                </c:pt>
                <c:pt idx="4997">
                  <c:v>1.120850057023341E-3</c:v>
                </c:pt>
                <c:pt idx="4998">
                  <c:v>1.1220468329589514E-3</c:v>
                </c:pt>
                <c:pt idx="4999">
                  <c:v>1.1263882947951701E-3</c:v>
                </c:pt>
                <c:pt idx="5000">
                  <c:v>1.1204431443120814E-3</c:v>
                </c:pt>
                <c:pt idx="5001">
                  <c:v>1.1221367721664312E-3</c:v>
                </c:pt>
                <c:pt idx="5002">
                  <c:v>1.1270563200134172E-3</c:v>
                </c:pt>
                <c:pt idx="5003">
                  <c:v>1.1231254328019111E-3</c:v>
                </c:pt>
                <c:pt idx="5004">
                  <c:v>1.1212725904270722E-3</c:v>
                </c:pt>
                <c:pt idx="5005">
                  <c:v>1.1271128354416067E-3</c:v>
                </c:pt>
                <c:pt idx="5006">
                  <c:v>1.1199822943571878E-3</c:v>
                </c:pt>
                <c:pt idx="5007">
                  <c:v>1.1233373453433955E-3</c:v>
                </c:pt>
                <c:pt idx="5008">
                  <c:v>1.1197242513641685E-3</c:v>
                </c:pt>
                <c:pt idx="5009">
                  <c:v>1.1271128354416067E-3</c:v>
                </c:pt>
                <c:pt idx="5010">
                  <c:v>1.1186921334562854E-3</c:v>
                </c:pt>
                <c:pt idx="5011">
                  <c:v>1.1205482589128274E-3</c:v>
                </c:pt>
                <c:pt idx="5012">
                  <c:v>1.1229706587173225E-3</c:v>
                </c:pt>
                <c:pt idx="5013">
                  <c:v>1.1182292641024206E-3</c:v>
                </c:pt>
                <c:pt idx="5014">
                  <c:v>1.1174563630077297E-3</c:v>
                </c:pt>
                <c:pt idx="5015">
                  <c:v>1.1223049246189224E-3</c:v>
                </c:pt>
                <c:pt idx="5016">
                  <c:v>1.1197242513641685E-3</c:v>
                </c:pt>
                <c:pt idx="5017">
                  <c:v>1.1237472110768637E-3</c:v>
                </c:pt>
                <c:pt idx="5018">
                  <c:v>1.1221941551678774E-3</c:v>
                </c:pt>
                <c:pt idx="5019">
                  <c:v>1.1149329034917388E-3</c:v>
                </c:pt>
                <c:pt idx="5020">
                  <c:v>1.1263360715184582E-3</c:v>
                </c:pt>
                <c:pt idx="5021">
                  <c:v>1.124463637367722E-3</c:v>
                </c:pt>
                <c:pt idx="5022">
                  <c:v>1.1134391008888972E-3</c:v>
                </c:pt>
                <c:pt idx="5023">
                  <c:v>1.1189501548239669E-3</c:v>
                </c:pt>
                <c:pt idx="5024">
                  <c:v>1.1214768777222169E-3</c:v>
                </c:pt>
                <c:pt idx="5025">
                  <c:v>1.1194094975318857E-3</c:v>
                </c:pt>
                <c:pt idx="5026">
                  <c:v>1.1146757006276018E-3</c:v>
                </c:pt>
                <c:pt idx="5027">
                  <c:v>1.1171441187683546E-3</c:v>
                </c:pt>
                <c:pt idx="5028">
                  <c:v>1.1239451660236734E-3</c:v>
                </c:pt>
                <c:pt idx="5029">
                  <c:v>1.115137951185862E-3</c:v>
                </c:pt>
                <c:pt idx="5030">
                  <c:v>1.1192081815977277E-3</c:v>
                </c:pt>
                <c:pt idx="5031">
                  <c:v>1.115137951185862E-3</c:v>
                </c:pt>
                <c:pt idx="5032">
                  <c:v>1.1155962986564823E-3</c:v>
                </c:pt>
                <c:pt idx="5033">
                  <c:v>1.1153955309120976E-3</c:v>
                </c:pt>
                <c:pt idx="5034">
                  <c:v>1.1161683024700666E-3</c:v>
                </c:pt>
                <c:pt idx="5035">
                  <c:v>1.1135925861439947E-3</c:v>
                </c:pt>
                <c:pt idx="5036">
                  <c:v>1.118176106938482E-3</c:v>
                </c:pt>
                <c:pt idx="5037">
                  <c:v>1.1165674154830782E-3</c:v>
                </c:pt>
                <c:pt idx="5038">
                  <c:v>1.1163701843927042E-3</c:v>
                </c:pt>
                <c:pt idx="5039">
                  <c:v>1.1150174649282589E-3</c:v>
                </c:pt>
                <c:pt idx="5040">
                  <c:v>1.1168861352384742E-3</c:v>
                </c:pt>
                <c:pt idx="5041">
                  <c:v>1.1222475179925504E-3</c:v>
                </c:pt>
                <c:pt idx="5042">
                  <c:v>1.1111280549806043E-3</c:v>
                </c:pt>
                <c:pt idx="5043">
                  <c:v>1.1117899057428323E-3</c:v>
                </c:pt>
                <c:pt idx="5044">
                  <c:v>1.1146228079220045E-3</c:v>
                </c:pt>
                <c:pt idx="5045">
                  <c:v>1.113984272776635E-3</c:v>
                </c:pt>
                <c:pt idx="5046">
                  <c:v>1.1203825033436977E-3</c:v>
                </c:pt>
                <c:pt idx="5047">
                  <c:v>1.113984272776635E-3</c:v>
                </c:pt>
                <c:pt idx="5048">
                  <c:v>1.1163090768620508E-3</c:v>
                </c:pt>
                <c:pt idx="5049">
                  <c:v>1.1159838833836853E-3</c:v>
                </c:pt>
                <c:pt idx="5050">
                  <c:v>1.1180536270625069E-3</c:v>
                </c:pt>
                <c:pt idx="5051">
                  <c:v>1.116688847729419E-3</c:v>
                </c:pt>
                <c:pt idx="5052">
                  <c:v>1.1160507436526739E-3</c:v>
                </c:pt>
                <c:pt idx="5053">
                  <c:v>1.1119854748740732E-3</c:v>
                </c:pt>
                <c:pt idx="5054">
                  <c:v>1.1119854748740732E-3</c:v>
                </c:pt>
                <c:pt idx="5055">
                  <c:v>1.1114697293399388E-3</c:v>
                </c:pt>
                <c:pt idx="5056">
                  <c:v>1.1137259882644523E-3</c:v>
                </c:pt>
                <c:pt idx="5057">
                  <c:v>1.1102449614836948E-3</c:v>
                </c:pt>
                <c:pt idx="5058">
                  <c:v>1.1111434406618056E-3</c:v>
                </c:pt>
                <c:pt idx="5059">
                  <c:v>1.109987489650468E-3</c:v>
                </c:pt>
                <c:pt idx="5060">
                  <c:v>1.108442771895466E-3</c:v>
                </c:pt>
                <c:pt idx="5061">
                  <c:v>1.1052796876099525E-3</c:v>
                </c:pt>
                <c:pt idx="5062">
                  <c:v>1.109149141773932E-3</c:v>
                </c:pt>
                <c:pt idx="5063">
                  <c:v>1.108442771895466E-3</c:v>
                </c:pt>
                <c:pt idx="5064">
                  <c:v>1.106383450159652E-3</c:v>
                </c:pt>
                <c:pt idx="5065">
                  <c:v>1.1095327747357591E-3</c:v>
                </c:pt>
                <c:pt idx="5066">
                  <c:v>1.1098523696804808E-3</c:v>
                </c:pt>
                <c:pt idx="5067">
                  <c:v>1.1022048462707801E-3</c:v>
                </c:pt>
                <c:pt idx="5068">
                  <c:v>1.0991307776099675E-3</c:v>
                </c:pt>
                <c:pt idx="5069">
                  <c:v>1.1064480532577174E-3</c:v>
                </c:pt>
                <c:pt idx="5070">
                  <c:v>1.1013751075817774E-3</c:v>
                </c:pt>
                <c:pt idx="5071">
                  <c:v>1.1106269960457144E-3</c:v>
                </c:pt>
                <c:pt idx="5072">
                  <c:v>1.1067543508397441E-3</c:v>
                </c:pt>
                <c:pt idx="5073">
                  <c:v>1.109335979140944E-3</c:v>
                </c:pt>
                <c:pt idx="5074">
                  <c:v>1.1050247326142607E-3</c:v>
                </c:pt>
                <c:pt idx="5075">
                  <c:v>1.1061260592017006E-3</c:v>
                </c:pt>
                <c:pt idx="5076">
                  <c:v>1.0988098322755456E-3</c:v>
                </c:pt>
                <c:pt idx="5077">
                  <c:v>1.099579358465307E-3</c:v>
                </c:pt>
                <c:pt idx="5078">
                  <c:v>1.1045818266449999E-3</c:v>
                </c:pt>
                <c:pt idx="5079">
                  <c:v>1.103878044194003E-3</c:v>
                </c:pt>
                <c:pt idx="5080">
                  <c:v>1.0973379276025077E-3</c:v>
                </c:pt>
                <c:pt idx="5081">
                  <c:v>1.1040671255757532E-3</c:v>
                </c:pt>
                <c:pt idx="5082">
                  <c:v>1.0990663356343429E-3</c:v>
                </c:pt>
                <c:pt idx="5083">
                  <c:v>1.1005378369263916E-3</c:v>
                </c:pt>
                <c:pt idx="5084">
                  <c:v>1.1047670029227673E-3</c:v>
                </c:pt>
                <c:pt idx="5085">
                  <c:v>1.1037361381225565E-3</c:v>
                </c:pt>
                <c:pt idx="5086">
                  <c:v>1.1000240395846834E-3</c:v>
                </c:pt>
                <c:pt idx="5087">
                  <c:v>1.1005378369263916E-3</c:v>
                </c:pt>
                <c:pt idx="5088">
                  <c:v>1.0985533342876463E-3</c:v>
                </c:pt>
                <c:pt idx="5089">
                  <c:v>1.1021900028008861E-3</c:v>
                </c:pt>
                <c:pt idx="5090">
                  <c:v>1.0959144353144751E-3</c:v>
                </c:pt>
                <c:pt idx="5091">
                  <c:v>1.0988098322755456E-3</c:v>
                </c:pt>
                <c:pt idx="5092">
                  <c:v>1.1066743272166479E-3</c:v>
                </c:pt>
                <c:pt idx="5093">
                  <c:v>1.0957322108518018E-3</c:v>
                </c:pt>
                <c:pt idx="5094">
                  <c:v>1.1016746675225455E-3</c:v>
                </c:pt>
                <c:pt idx="5095">
                  <c:v>1.0956576307533522E-3</c:v>
                </c:pt>
                <c:pt idx="5096">
                  <c:v>1.0999502929205471E-3</c:v>
                </c:pt>
                <c:pt idx="5097">
                  <c:v>1.098664065527447E-3</c:v>
                </c:pt>
                <c:pt idx="5098">
                  <c:v>1.1021900028008861E-3</c:v>
                </c:pt>
                <c:pt idx="5099">
                  <c:v>1.1047769875824401E-3</c:v>
                </c:pt>
                <c:pt idx="5100">
                  <c:v>1.1009793717868407E-3</c:v>
                </c:pt>
                <c:pt idx="5101">
                  <c:v>1.0973779727699107E-3</c:v>
                </c:pt>
                <c:pt idx="5102">
                  <c:v>1.0962450940591453E-3</c:v>
                </c:pt>
                <c:pt idx="5103">
                  <c:v>1.0963135598653128E-3</c:v>
                </c:pt>
                <c:pt idx="5104">
                  <c:v>1.0991785403272358E-3</c:v>
                </c:pt>
                <c:pt idx="5105">
                  <c:v>1.0997866539247906E-3</c:v>
                </c:pt>
                <c:pt idx="5106">
                  <c:v>1.0989213002345454E-3</c:v>
                </c:pt>
                <c:pt idx="5107">
                  <c:v>1.0950633450204947E-3</c:v>
                </c:pt>
                <c:pt idx="5108">
                  <c:v>1.0969417073237017E-3</c:v>
                </c:pt>
                <c:pt idx="5109">
                  <c:v>1.0960920146267997E-3</c:v>
                </c:pt>
                <c:pt idx="5110">
                  <c:v>1.0967579987433355E-3</c:v>
                </c:pt>
                <c:pt idx="5111">
                  <c:v>1.0923989934090593E-3</c:v>
                </c:pt>
                <c:pt idx="5112">
                  <c:v>1.0907521996031387E-3</c:v>
                </c:pt>
                <c:pt idx="5113">
                  <c:v>1.0908608912819184E-3</c:v>
                </c:pt>
                <c:pt idx="5114">
                  <c:v>1.0990983147864692E-3</c:v>
                </c:pt>
                <c:pt idx="5115">
                  <c:v>1.0901691546790833E-3</c:v>
                </c:pt>
                <c:pt idx="5116">
                  <c:v>1.0966063817316658E-3</c:v>
                </c:pt>
                <c:pt idx="5117">
                  <c:v>1.0918862712350772E-3</c:v>
                </c:pt>
                <c:pt idx="5118">
                  <c:v>1.0951440377593442E-3</c:v>
                </c:pt>
                <c:pt idx="5119">
                  <c:v>1.0958348391500485E-3</c:v>
                </c:pt>
                <c:pt idx="5120">
                  <c:v>1.0972951887658843E-3</c:v>
                </c:pt>
                <c:pt idx="5121">
                  <c:v>1.0926553625459909E-3</c:v>
                </c:pt>
                <c:pt idx="5122">
                  <c:v>1.0935205020993219E-3</c:v>
                </c:pt>
                <c:pt idx="5123">
                  <c:v>1.0966063817316658E-3</c:v>
                </c:pt>
                <c:pt idx="5124">
                  <c:v>1.1009886077615321E-3</c:v>
                </c:pt>
                <c:pt idx="5125">
                  <c:v>1.0926553625459909E-3</c:v>
                </c:pt>
                <c:pt idx="5126">
                  <c:v>1.0942918993384401E-3</c:v>
                </c:pt>
                <c:pt idx="5127">
                  <c:v>1.0963491954872819E-3</c:v>
                </c:pt>
                <c:pt idx="5128">
                  <c:v>1.0872727374498094E-3</c:v>
                </c:pt>
                <c:pt idx="5129">
                  <c:v>1.0956576307533522E-3</c:v>
                </c:pt>
                <c:pt idx="5130">
                  <c:v>1.0954923269451188E-3</c:v>
                </c:pt>
                <c:pt idx="5131">
                  <c:v>1.088707590220762E-3</c:v>
                </c:pt>
                <c:pt idx="5132">
                  <c:v>1.0947197527421825E-3</c:v>
                </c:pt>
                <c:pt idx="5133">
                  <c:v>1.0990127084749089E-3</c:v>
                </c:pt>
                <c:pt idx="5134">
                  <c:v>1.0948858201386194E-3</c:v>
                </c:pt>
                <c:pt idx="5135">
                  <c:v>1.0935205020993219E-3</c:v>
                </c:pt>
                <c:pt idx="5136">
                  <c:v>1.0917207635716116E-3</c:v>
                </c:pt>
                <c:pt idx="5137">
                  <c:v>1.092833135368815E-3</c:v>
                </c:pt>
                <c:pt idx="5138">
                  <c:v>1.0863304687731695E-3</c:v>
                </c:pt>
                <c:pt idx="5139">
                  <c:v>1.0911172282212789E-3</c:v>
                </c:pt>
                <c:pt idx="5140">
                  <c:v>1.0880415390462595E-3</c:v>
                </c:pt>
                <c:pt idx="5141">
                  <c:v>1.0896642423880915E-3</c:v>
                </c:pt>
                <c:pt idx="5142">
                  <c:v>1.0914636795924394E-3</c:v>
                </c:pt>
                <c:pt idx="5143">
                  <c:v>1.0930062641837318E-3</c:v>
                </c:pt>
                <c:pt idx="5144">
                  <c:v>1.0882126364145841E-3</c:v>
                </c:pt>
                <c:pt idx="5145">
                  <c:v>1.0898355971795148E-3</c:v>
                </c:pt>
                <c:pt idx="5146">
                  <c:v>1.0857352790618468E-3</c:v>
                </c:pt>
                <c:pt idx="5147">
                  <c:v>1.0917207635716116E-3</c:v>
                </c:pt>
                <c:pt idx="5148">
                  <c:v>1.0859915087197646E-3</c:v>
                </c:pt>
                <c:pt idx="5149">
                  <c:v>1.0875289992850869E-3</c:v>
                </c:pt>
                <c:pt idx="5150">
                  <c:v>1.0857352790618468E-3</c:v>
                </c:pt>
                <c:pt idx="5151">
                  <c:v>1.090949527775996E-3</c:v>
                </c:pt>
                <c:pt idx="5152">
                  <c:v>1.0879559930641229E-3</c:v>
                </c:pt>
                <c:pt idx="5153">
                  <c:v>1.0891501658906644E-3</c:v>
                </c:pt>
                <c:pt idx="5154">
                  <c:v>1.0886361109099163E-3</c:v>
                </c:pt>
                <c:pt idx="5155">
                  <c:v>1.0850511746017669E-3</c:v>
                </c:pt>
                <c:pt idx="5156">
                  <c:v>1.0886361109099163E-3</c:v>
                </c:pt>
                <c:pt idx="5157">
                  <c:v>1.0820649738216752E-3</c:v>
                </c:pt>
                <c:pt idx="5158">
                  <c:v>1.0830045823550494E-3</c:v>
                </c:pt>
                <c:pt idx="5159">
                  <c:v>1.0817256361852819E-3</c:v>
                </c:pt>
                <c:pt idx="5160">
                  <c:v>1.0866728568745591E-3</c:v>
                </c:pt>
                <c:pt idx="5161">
                  <c:v>1.0846201182145129E-3</c:v>
                </c:pt>
                <c:pt idx="5162">
                  <c:v>1.0849666222612433E-3</c:v>
                </c:pt>
                <c:pt idx="5163">
                  <c:v>1.082660941378411E-3</c:v>
                </c:pt>
                <c:pt idx="5164">
                  <c:v>1.0886361109099163E-3</c:v>
                </c:pt>
                <c:pt idx="5165">
                  <c:v>1.0847813842621214E-3</c:v>
                </c:pt>
                <c:pt idx="5166">
                  <c:v>1.0881220774444965E-3</c:v>
                </c:pt>
                <c:pt idx="5167">
                  <c:v>1.0868939054927826E-3</c:v>
                </c:pt>
                <c:pt idx="5168">
                  <c:v>1.0849666222612433E-3</c:v>
                </c:pt>
                <c:pt idx="5169">
                  <c:v>1.081541654463423E-3</c:v>
                </c:pt>
                <c:pt idx="5170">
                  <c:v>1.0839418215915081E-3</c:v>
                </c:pt>
                <c:pt idx="5171">
                  <c:v>1.081541654463423E-3</c:v>
                </c:pt>
                <c:pt idx="5172">
                  <c:v>1.082660941378411E-3</c:v>
                </c:pt>
                <c:pt idx="5173">
                  <c:v>1.0858630682681638E-3</c:v>
                </c:pt>
                <c:pt idx="5174">
                  <c:v>1.0894072014497084E-3</c:v>
                </c:pt>
                <c:pt idx="5175">
                  <c:v>1.0795873755759715E-3</c:v>
                </c:pt>
                <c:pt idx="5176">
                  <c:v>1.0816363336940661E-3</c:v>
                </c:pt>
                <c:pt idx="5177">
                  <c:v>1.0788191046977021E-3</c:v>
                </c:pt>
                <c:pt idx="5178">
                  <c:v>1.0828242537562699E-3</c:v>
                </c:pt>
                <c:pt idx="5179">
                  <c:v>1.0805156716336556E-3</c:v>
                </c:pt>
                <c:pt idx="5180">
                  <c:v>1.0842675121186171E-3</c:v>
                </c:pt>
                <c:pt idx="5181">
                  <c:v>1.0805156716336556E-3</c:v>
                </c:pt>
                <c:pt idx="5182">
                  <c:v>1.0825677231629679E-3</c:v>
                </c:pt>
                <c:pt idx="5183">
                  <c:v>1.0766111893859866E-3</c:v>
                </c:pt>
                <c:pt idx="5184">
                  <c:v>1.0810286523154908E-3</c:v>
                </c:pt>
                <c:pt idx="5185">
                  <c:v>1.0831369584920843E-3</c:v>
                </c:pt>
                <c:pt idx="5186">
                  <c:v>1.0844233970961268E-3</c:v>
                </c:pt>
                <c:pt idx="5187">
                  <c:v>1.0795873755759715E-3</c:v>
                </c:pt>
                <c:pt idx="5188">
                  <c:v>1.0822122385696091E-3</c:v>
                </c:pt>
                <c:pt idx="5189">
                  <c:v>1.0839088055055626E-3</c:v>
                </c:pt>
                <c:pt idx="5190">
                  <c:v>1.0808217080901367E-3</c:v>
                </c:pt>
                <c:pt idx="5191">
                  <c:v>1.0802591893421031E-3</c:v>
                </c:pt>
                <c:pt idx="5192">
                  <c:v>1.0783069509012781E-3</c:v>
                </c:pt>
                <c:pt idx="5193">
                  <c:v>1.0833942354471536E-3</c:v>
                </c:pt>
                <c:pt idx="5194">
                  <c:v>1.0804141563843671E-3</c:v>
                </c:pt>
                <c:pt idx="5195">
                  <c:v>1.081955353563513E-3</c:v>
                </c:pt>
                <c:pt idx="5196">
                  <c:v>1.0760025239905098E-3</c:v>
                </c:pt>
                <c:pt idx="5197">
                  <c:v>1.0777948185345552E-3</c:v>
                </c:pt>
                <c:pt idx="5198">
                  <c:v>1.0791299731726855E-3</c:v>
                </c:pt>
                <c:pt idx="5199">
                  <c:v>1.073543548400435E-3</c:v>
                </c:pt>
                <c:pt idx="5200">
                  <c:v>1.0765145813638674E-3</c:v>
                </c:pt>
                <c:pt idx="5201">
                  <c:v>1.0776339075348551E-3</c:v>
                </c:pt>
                <c:pt idx="5202">
                  <c:v>1.0726182489118506E-3</c:v>
                </c:pt>
                <c:pt idx="5203">
                  <c:v>1.0773782199735504E-3</c:v>
                </c:pt>
                <c:pt idx="5204">
                  <c:v>1.0754904880408021E-3</c:v>
                </c:pt>
                <c:pt idx="5205">
                  <c:v>1.0780508820392881E-3</c:v>
                </c:pt>
                <c:pt idx="5206">
                  <c:v>1.0780508820392881E-3</c:v>
                </c:pt>
                <c:pt idx="5207">
                  <c:v>1.0766111893859866E-3</c:v>
                </c:pt>
                <c:pt idx="5208">
                  <c:v>1.0739545087201355E-3</c:v>
                </c:pt>
                <c:pt idx="5209">
                  <c:v>1.0770266601622201E-3</c:v>
                </c:pt>
                <c:pt idx="5210">
                  <c:v>1.0739545087201355E-3</c:v>
                </c:pt>
                <c:pt idx="5211">
                  <c:v>1.0792333138343992E-3</c:v>
                </c:pt>
                <c:pt idx="5212">
                  <c:v>1.0724187221639256E-3</c:v>
                </c:pt>
                <c:pt idx="5213">
                  <c:v>1.0775387603869119E-3</c:v>
                </c:pt>
                <c:pt idx="5214">
                  <c:v>1.0747224742826433E-3</c:v>
                </c:pt>
                <c:pt idx="5215">
                  <c:v>1.0779510901687784E-3</c:v>
                </c:pt>
                <c:pt idx="5216">
                  <c:v>1.0800500548204502E-3</c:v>
                </c:pt>
                <c:pt idx="5217">
                  <c:v>1.0760025239905098E-3</c:v>
                </c:pt>
                <c:pt idx="5218">
                  <c:v>1.0699656070484718E-3</c:v>
                </c:pt>
                <c:pt idx="5219">
                  <c:v>1.0757465033377834E-3</c:v>
                </c:pt>
                <c:pt idx="5220">
                  <c:v>1.0734425584515846E-3</c:v>
                </c:pt>
                <c:pt idx="5221">
                  <c:v>1.0761562023413507E-3</c:v>
                </c:pt>
                <c:pt idx="5222">
                  <c:v>1.0725211725231346E-3</c:v>
                </c:pt>
                <c:pt idx="5223">
                  <c:v>1.0758998112492236E-3</c:v>
                </c:pt>
                <c:pt idx="5224">
                  <c:v>1.0725211725231346E-3</c:v>
                </c:pt>
                <c:pt idx="5225">
                  <c:v>1.070987769093288E-3</c:v>
                </c:pt>
                <c:pt idx="5226">
                  <c:v>1.0727767584725672E-3</c:v>
                </c:pt>
                <c:pt idx="5227">
                  <c:v>1.0765620096724669E-3</c:v>
                </c:pt>
                <c:pt idx="5228">
                  <c:v>1.0730323497684831E-3</c:v>
                </c:pt>
                <c:pt idx="5229">
                  <c:v>1.0704766773809329E-3</c:v>
                </c:pt>
                <c:pt idx="5230">
                  <c:v>1.0749784735133996E-3</c:v>
                </c:pt>
                <c:pt idx="5231">
                  <c:v>1.070987769093288E-3</c:v>
                </c:pt>
                <c:pt idx="5232">
                  <c:v>1.073543548400435E-3</c:v>
                </c:pt>
                <c:pt idx="5233">
                  <c:v>1.0707322205645397E-3</c:v>
                </c:pt>
                <c:pt idx="5234">
                  <c:v>1.0679619762260022E-3</c:v>
                </c:pt>
                <c:pt idx="5235">
                  <c:v>1.0699656070484718E-3</c:v>
                </c:pt>
                <c:pt idx="5236">
                  <c:v>1.073543548400435E-3</c:v>
                </c:pt>
                <c:pt idx="5237">
                  <c:v>1.0706272147661283E-3</c:v>
                </c:pt>
                <c:pt idx="5238">
                  <c:v>1.0720100166630466E-3</c:v>
                </c:pt>
                <c:pt idx="5239">
                  <c:v>1.0694545580945632E-3</c:v>
                </c:pt>
                <c:pt idx="5240">
                  <c:v>1.0758998112492236E-3</c:v>
                </c:pt>
                <c:pt idx="5241">
                  <c:v>1.0703713065487537E-3</c:v>
                </c:pt>
                <c:pt idx="5242">
                  <c:v>1.0734425584515846E-3</c:v>
                </c:pt>
                <c:pt idx="5243">
                  <c:v>1.0706272147661283E-3</c:v>
                </c:pt>
                <c:pt idx="5244">
                  <c:v>1.0736985309086594E-3</c:v>
                </c:pt>
                <c:pt idx="5245">
                  <c:v>1.0729306295999628E-3</c:v>
                </c:pt>
                <c:pt idx="5246">
                  <c:v>1.0768187818506402E-3</c:v>
                </c:pt>
                <c:pt idx="5247">
                  <c:v>1.07190683614213E-3</c:v>
                </c:pt>
                <c:pt idx="5248">
                  <c:v>1.0734425584515846E-3</c:v>
                </c:pt>
                <c:pt idx="5249">
                  <c:v>1.07190683614213E-3</c:v>
                </c:pt>
                <c:pt idx="5250">
                  <c:v>1.07190683614213E-3</c:v>
                </c:pt>
                <c:pt idx="5251">
                  <c:v>1.07267467320508E-3</c:v>
                </c:pt>
                <c:pt idx="5252">
                  <c:v>1.0713949715332319E-3</c:v>
                </c:pt>
                <c:pt idx="5253">
                  <c:v>1.0691990416341474E-3</c:v>
                </c:pt>
                <c:pt idx="5254">
                  <c:v>1.0708831283358876E-3</c:v>
                </c:pt>
                <c:pt idx="5255">
                  <c:v>1.0711390472581993E-3</c:v>
                </c:pt>
                <c:pt idx="5256">
                  <c:v>1.0708831283358876E-3</c:v>
                </c:pt>
                <c:pt idx="5257">
                  <c:v>1.0711390472581993E-3</c:v>
                </c:pt>
                <c:pt idx="5258">
                  <c:v>1.0706272147661283E-3</c:v>
                </c:pt>
                <c:pt idx="5259">
                  <c:v>1.0750214893865146E-3</c:v>
                </c:pt>
                <c:pt idx="5260">
                  <c:v>1.0679215394907399E-3</c:v>
                </c:pt>
                <c:pt idx="5261">
                  <c:v>1.0686880247455521E-3</c:v>
                </c:pt>
                <c:pt idx="5262">
                  <c:v>1.0683242334754589E-3</c:v>
                </c:pt>
                <c:pt idx="5263">
                  <c:v>1.0703713065487537E-3</c:v>
                </c:pt>
                <c:pt idx="5264">
                  <c:v>1.0698595061704873E-3</c:v>
                </c:pt>
                <c:pt idx="5265">
                  <c:v>1.0711390472581993E-3</c:v>
                </c:pt>
                <c:pt idx="5266">
                  <c:v>1.0668996339563636E-3</c:v>
                </c:pt>
                <c:pt idx="5267">
                  <c:v>1.0694545580945632E-3</c:v>
                </c:pt>
                <c:pt idx="5268">
                  <c:v>1.0668996339563636E-3</c:v>
                </c:pt>
                <c:pt idx="5269">
                  <c:v>1.0689435305178659E-3</c:v>
                </c:pt>
                <c:pt idx="5270">
                  <c:v>1.0648560793229574E-3</c:v>
                </c:pt>
                <c:pt idx="5271">
                  <c:v>1.0676660550926196E-3</c:v>
                </c:pt>
                <c:pt idx="5272">
                  <c:v>1.0651115049558734E-3</c:v>
                </c:pt>
                <c:pt idx="5273">
                  <c:v>1.0679215394907399E-3</c:v>
                </c:pt>
                <c:pt idx="5274">
                  <c:v>1.0665333254601353E-3</c:v>
                </c:pt>
                <c:pt idx="5275">
                  <c:v>1.0679215394907399E-3</c:v>
                </c:pt>
                <c:pt idx="5276">
                  <c:v>1.0634638072676669E-3</c:v>
                </c:pt>
                <c:pt idx="5277">
                  <c:v>1.0694545580945632E-3</c:v>
                </c:pt>
                <c:pt idx="5278">
                  <c:v>1.0655100671484478E-3</c:v>
                </c:pt>
                <c:pt idx="5279">
                  <c:v>1.0685800988797999E-3</c:v>
                </c:pt>
                <c:pt idx="5280">
                  <c:v>1.0657658737024084E-3</c:v>
                </c:pt>
                <c:pt idx="5281">
                  <c:v>1.0670449867135016E-3</c:v>
                </c:pt>
                <c:pt idx="5282">
                  <c:v>1.0649984700874411E-3</c:v>
                </c:pt>
                <c:pt idx="5283">
                  <c:v>1.0696036140092594E-3</c:v>
                </c:pt>
                <c:pt idx="5284">
                  <c:v>1.0662775028580844E-3</c:v>
                </c:pt>
                <c:pt idx="5285">
                  <c:v>1.0667891534118853E-3</c:v>
                </c:pt>
                <c:pt idx="5286">
                  <c:v>1.0643452440808161E-3</c:v>
                </c:pt>
                <c:pt idx="5287">
                  <c:v>1.0651115049558734E-3</c:v>
                </c:pt>
                <c:pt idx="5288">
                  <c:v>1.0648560793229574E-3</c:v>
                </c:pt>
                <c:pt idx="5289">
                  <c:v>1.0649984700874411E-3</c:v>
                </c:pt>
                <c:pt idx="5290">
                  <c:v>1.0661332609037464E-3</c:v>
                </c:pt>
                <c:pt idx="5291">
                  <c:v>1.0662775028580844E-3</c:v>
                </c:pt>
                <c:pt idx="5292">
                  <c:v>1.0644540030882632E-3</c:v>
                </c:pt>
                <c:pt idx="5293">
                  <c:v>1.0647426795800602E-3</c:v>
                </c:pt>
                <c:pt idx="5294">
                  <c:v>1.0646006590313273E-3</c:v>
                </c:pt>
                <c:pt idx="5295">
                  <c:v>1.0620467498488977E-3</c:v>
                </c:pt>
                <c:pt idx="5296">
                  <c:v>1.0661332609037464E-3</c:v>
                </c:pt>
                <c:pt idx="5297">
                  <c:v>1.06306824943917E-3</c:v>
                </c:pt>
                <c:pt idx="5298">
                  <c:v>1.0653669359302425E-3</c:v>
                </c:pt>
                <c:pt idx="5299">
                  <c:v>1.0610253356897192E-3</c:v>
                </c:pt>
                <c:pt idx="5300">
                  <c:v>1.0638344302024779E-3</c:v>
                </c:pt>
                <c:pt idx="5301">
                  <c:v>1.0607699954972769E-3</c:v>
                </c:pt>
                <c:pt idx="5302">
                  <c:v>1.0653669359302425E-3</c:v>
                </c:pt>
                <c:pt idx="5303">
                  <c:v>1.0612806812209344E-3</c:v>
                </c:pt>
                <c:pt idx="5304">
                  <c:v>1.0657658737024084E-3</c:v>
                </c:pt>
                <c:pt idx="5305">
                  <c:v>1.0624408056771025E-3</c:v>
                </c:pt>
                <c:pt idx="5306">
                  <c:v>1.0640898344712554E-3</c:v>
                </c:pt>
                <c:pt idx="5307">
                  <c:v>1.059238066447493E-3</c:v>
                </c:pt>
                <c:pt idx="5308">
                  <c:v>1.0615360320910914E-3</c:v>
                </c:pt>
                <c:pt idx="5309">
                  <c:v>1.0597486881118955E-3</c:v>
                </c:pt>
                <c:pt idx="5310">
                  <c:v>1.0620467498488977E-3</c:v>
                </c:pt>
                <c:pt idx="5311">
                  <c:v>1.0600040069509177E-3</c:v>
                </c:pt>
                <c:pt idx="5312">
                  <c:v>1.0617913883003566E-3</c:v>
                </c:pt>
                <c:pt idx="5313">
                  <c:v>1.0594933746108095E-3</c:v>
                </c:pt>
                <c:pt idx="5314">
                  <c:v>1.0602593311280436E-3</c:v>
                </c:pt>
                <c:pt idx="5315">
                  <c:v>1.0621850686474178E-3</c:v>
                </c:pt>
                <c:pt idx="5316">
                  <c:v>1.0607699954972769E-3</c:v>
                </c:pt>
                <c:pt idx="5317">
                  <c:v>1.0611621739954752E-3</c:v>
                </c:pt>
                <c:pt idx="5318">
                  <c:v>1.059883675968262E-3</c:v>
                </c:pt>
                <c:pt idx="5319">
                  <c:v>1.0577063295513702E-3</c:v>
                </c:pt>
                <c:pt idx="5320">
                  <c:v>1.0574510587477504E-3</c:v>
                </c:pt>
                <c:pt idx="5321">
                  <c:v>1.055664312533086E-3</c:v>
                </c:pt>
                <c:pt idx="5322">
                  <c:v>1.057195793280561E-3</c:v>
                </c:pt>
                <c:pt idx="5323">
                  <c:v>1.0577063295513702E-3</c:v>
                </c:pt>
                <c:pt idx="5324">
                  <c:v>1.0561747847727572E-3</c:v>
                </c:pt>
                <c:pt idx="5325">
                  <c:v>1.0574510587477504E-3</c:v>
                </c:pt>
                <c:pt idx="5326">
                  <c:v>1.0546434320755119E-3</c:v>
                </c:pt>
                <c:pt idx="5327">
                  <c:v>1.0559195459852082E-3</c:v>
                </c:pt>
                <c:pt idx="5328">
                  <c:v>1.0578383570735994E-3</c:v>
                </c:pt>
                <c:pt idx="5329">
                  <c:v>1.0583496547299279E-3</c:v>
                </c:pt>
                <c:pt idx="5330">
                  <c:v>1.0527274669924461E-3</c:v>
                </c:pt>
                <c:pt idx="5331">
                  <c:v>1.0565602064498034E-3</c:v>
                </c:pt>
                <c:pt idx="5332">
                  <c:v>1.0540043059182598E-3</c:v>
                </c:pt>
                <c:pt idx="5333">
                  <c:v>1.0570714506686694E-3</c:v>
                </c:pt>
                <c:pt idx="5334">
                  <c:v>1.0529820952765976E-3</c:v>
                </c:pt>
                <c:pt idx="5335">
                  <c:v>1.0575827162615152E-3</c:v>
                </c:pt>
                <c:pt idx="5336">
                  <c:v>1.0537487452460359E-3</c:v>
                </c:pt>
                <c:pt idx="5337">
                  <c:v>1.0519630845377481E-3</c:v>
                </c:pt>
                <c:pt idx="5338">
                  <c:v>1.0527265559686382E-3</c:v>
                </c:pt>
                <c:pt idx="5339">
                  <c:v>1.055793380194784E-3</c:v>
                </c:pt>
                <c:pt idx="5340">
                  <c:v>1.0495403098751542E-3</c:v>
                </c:pt>
                <c:pt idx="5341">
                  <c:v>1.0533674515305616E-3</c:v>
                </c:pt>
                <c:pt idx="5342">
                  <c:v>1.0517044521416033E-3</c:v>
                </c:pt>
                <c:pt idx="5343">
                  <c:v>1.0531122714235014E-3</c:v>
                </c:pt>
                <c:pt idx="5344">
                  <c:v>1.0511934322686234E-3</c:v>
                </c:pt>
                <c:pt idx="5345">
                  <c:v>1.0537487452460359E-3</c:v>
                </c:pt>
                <c:pt idx="5346">
                  <c:v>1.0495403098751542E-3</c:v>
                </c:pt>
                <c:pt idx="5347">
                  <c:v>1.0524710220013267E-3</c:v>
                </c:pt>
                <c:pt idx="5348">
                  <c:v>1.0501714565970426E-3</c:v>
                </c:pt>
                <c:pt idx="5349">
                  <c:v>1.0514489395352078E-3</c:v>
                </c:pt>
                <c:pt idx="5350">
                  <c:v>1.0487750255057666E-3</c:v>
                </c:pt>
                <c:pt idx="5351">
                  <c:v>1.0495403098751542E-3</c:v>
                </c:pt>
                <c:pt idx="5352">
                  <c:v>1.0487750255057666E-3</c:v>
                </c:pt>
                <c:pt idx="5353">
                  <c:v>1.0509379303416816E-3</c:v>
                </c:pt>
                <c:pt idx="5354">
                  <c:v>1.0497954153272189E-3</c:v>
                </c:pt>
                <c:pt idx="5355">
                  <c:v>1.0525906509290285E-3</c:v>
                </c:pt>
                <c:pt idx="5356">
                  <c:v>1.0503056422257555E-3</c:v>
                </c:pt>
                <c:pt idx="5357">
                  <c:v>1.050682433754216E-3</c:v>
                </c:pt>
                <c:pt idx="5358">
                  <c:v>1.0514489395352078E-3</c:v>
                </c:pt>
                <c:pt idx="5359">
                  <c:v>1.0491495663490418E-3</c:v>
                </c:pt>
                <c:pt idx="5360">
                  <c:v>1.0511934322686234E-3</c:v>
                </c:pt>
                <c:pt idx="5361">
                  <c:v>1.0474996581694527E-3</c:v>
                </c:pt>
                <c:pt idx="5362">
                  <c:v>1.0522154933744953E-3</c:v>
                </c:pt>
                <c:pt idx="5363">
                  <c:v>1.048009789113081E-3</c:v>
                </c:pt>
                <c:pt idx="5364">
                  <c:v>1.0513261600051348E-3</c:v>
                </c:pt>
                <c:pt idx="5365">
                  <c:v>1.048009789113081E-3</c:v>
                </c:pt>
                <c:pt idx="5366">
                  <c:v>1.0487750255057666E-3</c:v>
                </c:pt>
                <c:pt idx="5367">
                  <c:v>1.0481277615139099E-3</c:v>
                </c:pt>
                <c:pt idx="5368">
                  <c:v>1.0497954153272189E-3</c:v>
                </c:pt>
                <c:pt idx="5369">
                  <c:v>1.0450857987400015E-3</c:v>
                </c:pt>
                <c:pt idx="5370">
                  <c:v>1.0492852097543351E-3</c:v>
                </c:pt>
                <c:pt idx="5371">
                  <c:v>1.0464794602397705E-3</c:v>
                </c:pt>
                <c:pt idx="5372">
                  <c:v>1.0517044521416033E-3</c:v>
                </c:pt>
                <c:pt idx="5373">
                  <c:v>1.0486386532555362E-3</c:v>
                </c:pt>
                <c:pt idx="5374">
                  <c:v>1.0501714565970426E-3</c:v>
                </c:pt>
                <c:pt idx="5375">
                  <c:v>1.0435580399031463E-3</c:v>
                </c:pt>
                <c:pt idx="5376">
                  <c:v>1.0496605007957642E-3</c:v>
                </c:pt>
                <c:pt idx="5377">
                  <c:v>1.0471060420809398E-3</c:v>
                </c:pt>
                <c:pt idx="5378">
                  <c:v>1.0474996581694527E-3</c:v>
                </c:pt>
                <c:pt idx="5379">
                  <c:v>1.0452043327343384E-3</c:v>
                </c:pt>
                <c:pt idx="5380">
                  <c:v>1.0474996581694527E-3</c:v>
                </c:pt>
                <c:pt idx="5381">
                  <c:v>1.0479852980577037E-3</c:v>
                </c:pt>
                <c:pt idx="5382">
                  <c:v>1.0459693932510438E-3</c:v>
                </c:pt>
                <c:pt idx="5383">
                  <c:v>1.0444393201732864E-3</c:v>
                </c:pt>
                <c:pt idx="5384">
                  <c:v>1.0457143677501241E-3</c:v>
                </c:pt>
                <c:pt idx="5385">
                  <c:v>1.0458290128702058E-3</c:v>
                </c:pt>
                <c:pt idx="5386">
                  <c:v>1.0474996581694527E-3</c:v>
                </c:pt>
                <c:pt idx="5387">
                  <c:v>1.0473614639333149E-3</c:v>
                </c:pt>
                <c:pt idx="5388">
                  <c:v>1.0430488295194123E-3</c:v>
                </c:pt>
                <c:pt idx="5389">
                  <c:v>1.0468506255655301E-3</c:v>
                </c:pt>
                <c:pt idx="5390">
                  <c:v>1.0463398085449401E-3</c:v>
                </c:pt>
                <c:pt idx="5391">
                  <c:v>1.0439293384390551E-3</c:v>
                </c:pt>
                <c:pt idx="5392">
                  <c:v>1.0440413960879425E-3</c:v>
                </c:pt>
                <c:pt idx="5393">
                  <c:v>1.0452043327343384E-3</c:v>
                </c:pt>
                <c:pt idx="5394">
                  <c:v>1.0461947952253197E-3</c:v>
                </c:pt>
                <c:pt idx="5395">
                  <c:v>1.0454593475779453E-3</c:v>
                </c:pt>
                <c:pt idx="5396">
                  <c:v>1.0445521170627141E-3</c:v>
                </c:pt>
                <c:pt idx="5397">
                  <c:v>1.0444393201732864E-3</c:v>
                </c:pt>
                <c:pt idx="5398">
                  <c:v>1.039956396411556E-3</c:v>
                </c:pt>
                <c:pt idx="5399">
                  <c:v>1.0446943190321762E-3</c:v>
                </c:pt>
                <c:pt idx="5400">
                  <c:v>1.0427646870098735E-3</c:v>
                </c:pt>
                <c:pt idx="5401">
                  <c:v>1.0455736230371173E-3</c:v>
                </c:pt>
                <c:pt idx="5402">
                  <c:v>1.0427646870098735E-3</c:v>
                </c:pt>
                <c:pt idx="5403">
                  <c:v>1.0444393201732864E-3</c:v>
                </c:pt>
                <c:pt idx="5404">
                  <c:v>1.0412328121404207E-3</c:v>
                </c:pt>
                <c:pt idx="5405">
                  <c:v>1.0446943190321762E-3</c:v>
                </c:pt>
                <c:pt idx="5406">
                  <c:v>1.0417434157626404E-3</c:v>
                </c:pt>
                <c:pt idx="5407">
                  <c:v>1.040757646097501E-3</c:v>
                </c:pt>
                <c:pt idx="5408">
                  <c:v>1.040722229850683E-3</c:v>
                </c:pt>
                <c:pt idx="5409">
                  <c:v>1.0421445701789659E-3</c:v>
                </c:pt>
                <c:pt idx="5410">
                  <c:v>1.0383209455474564E-3</c:v>
                </c:pt>
                <c:pt idx="5411">
                  <c:v>1.0401051546053859E-3</c:v>
                </c:pt>
                <c:pt idx="5412">
                  <c:v>1.0404669467050773E-3</c:v>
                </c:pt>
                <c:pt idx="5413">
                  <c:v>1.0438931048923177E-3</c:v>
                </c:pt>
                <c:pt idx="5414">
                  <c:v>1.0371944391789395E-3</c:v>
                </c:pt>
                <c:pt idx="5415">
                  <c:v>1.0419987255738485E-3</c:v>
                </c:pt>
                <c:pt idx="5416">
                  <c:v>1.0393404616334924E-3</c:v>
                </c:pt>
                <c:pt idx="5417">
                  <c:v>1.0383209455474564E-3</c:v>
                </c:pt>
                <c:pt idx="5418">
                  <c:v>1.0417434157626404E-3</c:v>
                </c:pt>
                <c:pt idx="5419">
                  <c:v>1.039956396411556E-3</c:v>
                </c:pt>
                <c:pt idx="5420">
                  <c:v>1.0385758165826994E-3</c:v>
                </c:pt>
                <c:pt idx="5421">
                  <c:v>1.0397011292633063E-3</c:v>
                </c:pt>
                <c:pt idx="5422">
                  <c:v>1.0402116688920907E-3</c:v>
                </c:pt>
                <c:pt idx="5423">
                  <c:v>1.0391906109629941E-3</c:v>
                </c:pt>
                <c:pt idx="5424">
                  <c:v>1.0375563643844567E-3</c:v>
                </c:pt>
                <c:pt idx="5425">
                  <c:v>1.037914408515507E-3</c:v>
                </c:pt>
                <c:pt idx="5426">
                  <c:v>1.0397011292633063E-3</c:v>
                </c:pt>
                <c:pt idx="5427">
                  <c:v>1.0374039648543213E-3</c:v>
                </c:pt>
                <c:pt idx="5428">
                  <c:v>1.039956396411556E-3</c:v>
                </c:pt>
                <c:pt idx="5429">
                  <c:v>1.0368935425155946E-3</c:v>
                </c:pt>
                <c:pt idx="5430">
                  <c:v>1.0362821689118798E-3</c:v>
                </c:pt>
                <c:pt idx="5431">
                  <c:v>1.037914408515507E-3</c:v>
                </c:pt>
                <c:pt idx="5432">
                  <c:v>1.0403135577532377E-3</c:v>
                </c:pt>
                <c:pt idx="5433">
                  <c:v>1.0321059508557277E-3</c:v>
                </c:pt>
                <c:pt idx="5434">
                  <c:v>1.0389353598105977E-3</c:v>
                </c:pt>
                <c:pt idx="5435">
                  <c:v>1.0351072322251217E-3</c:v>
                </c:pt>
                <c:pt idx="5436">
                  <c:v>1.0355177155004492E-3</c:v>
                </c:pt>
                <c:pt idx="5437">
                  <c:v>1.0322056374878644E-3</c:v>
                </c:pt>
                <c:pt idx="5438">
                  <c:v>1.0366383393417354E-3</c:v>
                </c:pt>
                <c:pt idx="5439">
                  <c:v>1.0338314561800488E-3</c:v>
                </c:pt>
                <c:pt idx="5440">
                  <c:v>1.0355177155004492E-3</c:v>
                </c:pt>
                <c:pt idx="5441">
                  <c:v>1.0343417506120782E-3</c:v>
                </c:pt>
                <c:pt idx="5442">
                  <c:v>1.0374039648543213E-3</c:v>
                </c:pt>
                <c:pt idx="5443">
                  <c:v>1.0294038121799441E-3</c:v>
                </c:pt>
                <c:pt idx="5444">
                  <c:v>1.037914408515507E-3</c:v>
                </c:pt>
                <c:pt idx="5445">
                  <c:v>1.0363152845139323E-3</c:v>
                </c:pt>
                <c:pt idx="5446">
                  <c:v>1.0329698833712751E-3</c:v>
                </c:pt>
                <c:pt idx="5447">
                  <c:v>1.0314414394835339E-3</c:v>
                </c:pt>
                <c:pt idx="5448">
                  <c:v>1.0329698833712751E-3</c:v>
                </c:pt>
                <c:pt idx="5449">
                  <c:v>1.0311867174544423E-3</c:v>
                </c:pt>
                <c:pt idx="5450">
                  <c:v>1.0334794072285932E-3</c:v>
                </c:pt>
                <c:pt idx="5451">
                  <c:v>1.0384525693258992E-3</c:v>
                </c:pt>
                <c:pt idx="5452">
                  <c:v>1.0322056374878644E-3</c:v>
                </c:pt>
                <c:pt idx="5453">
                  <c:v>1.0319508995000786E-3</c:v>
                </c:pt>
                <c:pt idx="5454">
                  <c:v>1.0314414394835339E-3</c:v>
                </c:pt>
                <c:pt idx="5455">
                  <c:v>1.0327151294232957E-3</c:v>
                </c:pt>
                <c:pt idx="5456">
                  <c:v>1.0309320007445813E-3</c:v>
                </c:pt>
                <c:pt idx="5457">
                  <c:v>1.0339889523688364E-3</c:v>
                </c:pt>
                <c:pt idx="5458">
                  <c:v>1.0333211830611288E-3</c:v>
                </c:pt>
                <c:pt idx="5459">
                  <c:v>1.0332246426396521E-3</c:v>
                </c:pt>
                <c:pt idx="5460">
                  <c:v>1.0309320007445813E-3</c:v>
                </c:pt>
                <c:pt idx="5461">
                  <c:v>1.0328109312539816E-3</c:v>
                </c:pt>
                <c:pt idx="5462">
                  <c:v>1.030004927202965E-3</c:v>
                </c:pt>
                <c:pt idx="5463">
                  <c:v>1.036027345785727E-3</c:v>
                </c:pt>
                <c:pt idx="5464">
                  <c:v>1.0329021104017442E-3</c:v>
                </c:pt>
                <c:pt idx="5465">
                  <c:v>1.0278352658569484E-3</c:v>
                </c:pt>
                <c:pt idx="5466">
                  <c:v>1.0307701371164268E-3</c:v>
                </c:pt>
                <c:pt idx="5467">
                  <c:v>1.0329698833712751E-3</c:v>
                </c:pt>
                <c:pt idx="5468">
                  <c:v>1.0312803036898301E-3</c:v>
                </c:pt>
                <c:pt idx="5469">
                  <c:v>1.0343417506120782E-3</c:v>
                </c:pt>
                <c:pt idx="5470">
                  <c:v>1.0299131870941194E-3</c:v>
                </c:pt>
                <c:pt idx="5471">
                  <c:v>1.0357128206681355E-3</c:v>
                </c:pt>
                <c:pt idx="5472">
                  <c:v>1.0299131870941194E-3</c:v>
                </c:pt>
                <c:pt idx="5473">
                  <c:v>1.0327151294232957E-3</c:v>
                </c:pt>
                <c:pt idx="5474">
                  <c:v>1.0315353949663614E-3</c:v>
                </c:pt>
                <c:pt idx="5475">
                  <c:v>1.0338314561800488E-3</c:v>
                </c:pt>
                <c:pt idx="5476">
                  <c:v>1.0299131870941194E-3</c:v>
                </c:pt>
                <c:pt idx="5477">
                  <c:v>1.0322056374878644E-3</c:v>
                </c:pt>
                <c:pt idx="5478">
                  <c:v>1.0306772893537851E-3</c:v>
                </c:pt>
                <c:pt idx="5479">
                  <c:v>1.0338314561800488E-3</c:v>
                </c:pt>
                <c:pt idx="5480">
                  <c:v>1.0314414394835339E-3</c:v>
                </c:pt>
                <c:pt idx="5481">
                  <c:v>1.033576316956534E-3</c:v>
                </c:pt>
                <c:pt idx="5482">
                  <c:v>1.0328109312539816E-3</c:v>
                </c:pt>
                <c:pt idx="5483">
                  <c:v>1.0312803036898301E-3</c:v>
                </c:pt>
                <c:pt idx="5484">
                  <c:v>1.0282909792218773E-3</c:v>
                </c:pt>
                <c:pt idx="5485">
                  <c:v>1.0291491327000378E-3</c:v>
                </c:pt>
                <c:pt idx="5486">
                  <c:v>1.0315353949663614E-3</c:v>
                </c:pt>
                <c:pt idx="5487">
                  <c:v>1.0310252177399076E-3</c:v>
                </c:pt>
                <c:pt idx="5488">
                  <c:v>1.0306772893537851E-3</c:v>
                </c:pt>
                <c:pt idx="5489">
                  <c:v>1.0297498678835818E-3</c:v>
                </c:pt>
                <c:pt idx="5490">
                  <c:v>1.0310252177399076E-3</c:v>
                </c:pt>
                <c:pt idx="5491">
                  <c:v>1.0289847218784114E-3</c:v>
                </c:pt>
                <c:pt idx="5492">
                  <c:v>1.0294038121799441E-3</c:v>
                </c:pt>
                <c:pt idx="5493">
                  <c:v>1.0292397652214716E-3</c:v>
                </c:pt>
                <c:pt idx="5494">
                  <c:v>1.0266026303579127E-3</c:v>
                </c:pt>
                <c:pt idx="5495">
                  <c:v>1.0305150618192206E-3</c:v>
                </c:pt>
                <c:pt idx="5496">
                  <c:v>1.0302599918481222E-3</c:v>
                </c:pt>
                <c:pt idx="5497">
                  <c:v>1.0269445668237725E-3</c:v>
                </c:pt>
                <c:pt idx="5498">
                  <c:v>1.0302599918481222E-3</c:v>
                </c:pt>
                <c:pt idx="5499">
                  <c:v>1.0264345813011792E-3</c:v>
                </c:pt>
                <c:pt idx="5500">
                  <c:v>1.0283851261670431E-3</c:v>
                </c:pt>
                <c:pt idx="5501">
                  <c:v>1.0240566596391202E-3</c:v>
                </c:pt>
                <c:pt idx="5502">
                  <c:v>1.0271118882911432E-3</c:v>
                </c:pt>
                <c:pt idx="5503">
                  <c:v>1.0259246170723445E-3</c:v>
                </c:pt>
                <c:pt idx="5504">
                  <c:v>1.0271118882911432E-3</c:v>
                </c:pt>
                <c:pt idx="5505">
                  <c:v>1.0256696429426697E-3</c:v>
                </c:pt>
                <c:pt idx="5506">
                  <c:v>1.0264345813011792E-3</c:v>
                </c:pt>
                <c:pt idx="5507">
                  <c:v>1.0220202657210214E-3</c:v>
                </c:pt>
                <c:pt idx="5508">
                  <c:v>1.0274545736414591E-3</c:v>
                </c:pt>
                <c:pt idx="5509">
                  <c:v>1.0230384201688467E-3</c:v>
                </c:pt>
                <c:pt idx="5510">
                  <c:v>1.0215920225302827E-3</c:v>
                </c:pt>
                <c:pt idx="5511">
                  <c:v>1.0236300415170975E-3</c:v>
                </c:pt>
                <c:pt idx="5512">
                  <c:v>1.0232929720651444E-3</c:v>
                </c:pt>
                <c:pt idx="5513">
                  <c:v>1.0220202657210214E-3</c:v>
                </c:pt>
                <c:pt idx="5514">
                  <c:v>1.0243112327926942E-3</c:v>
                </c:pt>
                <c:pt idx="5515">
                  <c:v>1.0238849730679221E-3</c:v>
                </c:pt>
                <c:pt idx="5516">
                  <c:v>1.0243948521350566E-3</c:v>
                </c:pt>
                <c:pt idx="5517">
                  <c:v>1.0241399099405193E-3</c:v>
                </c:pt>
                <c:pt idx="5518">
                  <c:v>1.0218456696569715E-3</c:v>
                </c:pt>
                <c:pt idx="5519">
                  <c:v>1.0212567056747288E-3</c:v>
                </c:pt>
                <c:pt idx="5520">
                  <c:v>1.0205712779448447E-3</c:v>
                </c:pt>
                <c:pt idx="5521">
                  <c:v>1.0233751152878795E-3</c:v>
                </c:pt>
                <c:pt idx="5522">
                  <c:v>1.0215907806743322E-3</c:v>
                </c:pt>
                <c:pt idx="5523">
                  <c:v>1.0217657403925754E-3</c:v>
                </c:pt>
                <c:pt idx="5524">
                  <c:v>1.0202386999905667E-3</c:v>
                </c:pt>
                <c:pt idx="5525">
                  <c:v>1.0222747963627059E-3</c:v>
                </c:pt>
                <c:pt idx="5526">
                  <c:v>1.0179484979412616E-3</c:v>
                </c:pt>
                <c:pt idx="5527">
                  <c:v>1.0215112203771997E-3</c:v>
                </c:pt>
                <c:pt idx="5528">
                  <c:v>1.0179484979412616E-3</c:v>
                </c:pt>
                <c:pt idx="5529">
                  <c:v>1.0223554635837367E-3</c:v>
                </c:pt>
                <c:pt idx="5530">
                  <c:v>1.0176940576019941E-3</c:v>
                </c:pt>
                <c:pt idx="5531">
                  <c:v>1.0207476922078362E-3</c:v>
                </c:pt>
                <c:pt idx="5532">
                  <c:v>1.0192970192228988E-3</c:v>
                </c:pt>
                <c:pt idx="5533">
                  <c:v>1.022610368528196E-3</c:v>
                </c:pt>
                <c:pt idx="5534">
                  <c:v>1.0192970192228988E-3</c:v>
                </c:pt>
                <c:pt idx="5535">
                  <c:v>1.0244738519124613E-3</c:v>
                </c:pt>
                <c:pt idx="5536">
                  <c:v>1.016091095981089E-3</c:v>
                </c:pt>
                <c:pt idx="5537">
                  <c:v>1.0223554635837367E-3</c:v>
                </c:pt>
                <c:pt idx="5538">
                  <c:v>1.0164219355584822E-3</c:v>
                </c:pt>
                <c:pt idx="5539">
                  <c:v>1.0213358970119664E-3</c:v>
                </c:pt>
                <c:pt idx="5540">
                  <c:v>1.0185325278163587E-3</c:v>
                </c:pt>
                <c:pt idx="5541">
                  <c:v>1.0231973494985399E-3</c:v>
                </c:pt>
                <c:pt idx="5542">
                  <c:v>1.0174396225731362E-3</c:v>
                </c:pt>
                <c:pt idx="5543">
                  <c:v>1.0210810186697076E-3</c:v>
                </c:pt>
                <c:pt idx="5544">
                  <c:v>1.0179484979412616E-3</c:v>
                </c:pt>
                <c:pt idx="5545">
                  <c:v>1.0190421834354996E-3</c:v>
                </c:pt>
                <c:pt idx="5546">
                  <c:v>1.0171851928545224E-3</c:v>
                </c:pt>
                <c:pt idx="5547">
                  <c:v>1.0187873529667079E-3</c:v>
                </c:pt>
                <c:pt idx="5548">
                  <c:v>1.0177680842742944E-3</c:v>
                </c:pt>
                <c:pt idx="5549">
                  <c:v>1.0182777079842842E-3</c:v>
                </c:pt>
                <c:pt idx="5550">
                  <c:v>1.0169307684459864E-3</c:v>
                </c:pt>
                <c:pt idx="5551">
                  <c:v>1.0175132803960458E-3</c:v>
                </c:pt>
                <c:pt idx="5552">
                  <c:v>1.0120977133775168E-3</c:v>
                </c:pt>
                <c:pt idx="5553">
                  <c:v>1.0161675270791821E-3</c:v>
                </c:pt>
                <c:pt idx="5554">
                  <c:v>1.0182777079842842E-3</c:v>
                </c:pt>
                <c:pt idx="5555">
                  <c:v>1.0162393407656132E-3</c:v>
                </c:pt>
                <c:pt idx="5556">
                  <c:v>1.0146411876952323E-3</c:v>
                </c:pt>
                <c:pt idx="5557">
                  <c:v>1.014456048582979E-3</c:v>
                </c:pt>
                <c:pt idx="5558">
                  <c:v>1.0151499462544471E-3</c:v>
                </c:pt>
                <c:pt idx="5559">
                  <c:v>1.0151499462544471E-3</c:v>
                </c:pt>
                <c:pt idx="5560">
                  <c:v>1.0164941180574802E-3</c:v>
                </c:pt>
                <c:pt idx="5561">
                  <c:v>1.0113347745714699E-3</c:v>
                </c:pt>
                <c:pt idx="5562">
                  <c:v>1.0141324503696806E-3</c:v>
                </c:pt>
                <c:pt idx="5563">
                  <c:v>1.0124183193076534E-3</c:v>
                </c:pt>
                <c:pt idx="5564">
                  <c:v>1.0141324503696806E-3</c:v>
                </c:pt>
                <c:pt idx="5565">
                  <c:v>1.0095547697352412E-3</c:v>
                </c:pt>
                <c:pt idx="5566">
                  <c:v>1.0131150394142483E-3</c:v>
                </c:pt>
                <c:pt idx="5567">
                  <c:v>1.0159153357147668E-3</c:v>
                </c:pt>
                <c:pt idx="5568">
                  <c:v>1.0112653513057257E-3</c:v>
                </c:pt>
                <c:pt idx="5569">
                  <c:v>1.0113995822180638E-3</c:v>
                </c:pt>
                <c:pt idx="5570">
                  <c:v>1.0123520369261527E-3</c:v>
                </c:pt>
                <c:pt idx="5571">
                  <c:v>1.0098716359888344E-3</c:v>
                </c:pt>
                <c:pt idx="5572">
                  <c:v>1.0108261752323293E-3</c:v>
                </c:pt>
                <c:pt idx="5573">
                  <c:v>1.0085377408302534E-3</c:v>
                </c:pt>
                <c:pt idx="5574">
                  <c:v>1.0108261752323293E-3</c:v>
                </c:pt>
                <c:pt idx="5575">
                  <c:v>1.0085377408302534E-3</c:v>
                </c:pt>
                <c:pt idx="5576">
                  <c:v>1.0108261752323293E-3</c:v>
                </c:pt>
                <c:pt idx="5577">
                  <c:v>1.0093005045517687E-3</c:v>
                </c:pt>
                <c:pt idx="5578">
                  <c:v>1.0098090402238071E-3</c:v>
                </c:pt>
                <c:pt idx="5579">
                  <c:v>1.0098090402238071E-3</c:v>
                </c:pt>
                <c:pt idx="5580">
                  <c:v>1.0085377408302534E-3</c:v>
                </c:pt>
                <c:pt idx="5581">
                  <c:v>1.0082834968654954E-3</c:v>
                </c:pt>
                <c:pt idx="5582">
                  <c:v>1.0080292582050013E-3</c:v>
                </c:pt>
                <c:pt idx="5583">
                  <c:v>1.0093005045517687E-3</c:v>
                </c:pt>
                <c:pt idx="5584">
                  <c:v>1.0057413489250313E-3</c:v>
                </c:pt>
                <c:pt idx="5585">
                  <c:v>1.0113347745714699E-3</c:v>
                </c:pt>
                <c:pt idx="5586">
                  <c:v>1.0096169968790969E-3</c:v>
                </c:pt>
                <c:pt idx="5587">
                  <c:v>1.0095547697352412E-3</c:v>
                </c:pt>
                <c:pt idx="5588">
                  <c:v>1.0075207967961402E-3</c:v>
                </c:pt>
                <c:pt idx="5589">
                  <c:v>1.0090462446732239E-3</c:v>
                </c:pt>
                <c:pt idx="5590">
                  <c:v>1.0075800752355083E-3</c:v>
                </c:pt>
                <c:pt idx="5591">
                  <c:v>1.0115890822003414E-3</c:v>
                </c:pt>
                <c:pt idx="5592">
                  <c:v>1.0059955398546217E-3</c:v>
                </c:pt>
                <c:pt idx="5593">
                  <c:v>1.0082834968654954E-3</c:v>
                </c:pt>
                <c:pt idx="5594">
                  <c:v>1.0073254839318554E-3</c:v>
                </c:pt>
                <c:pt idx="5595">
                  <c:v>1.0075207967961402E-3</c:v>
                </c:pt>
                <c:pt idx="5596">
                  <c:v>1.0052329829734973E-3</c:v>
                </c:pt>
                <c:pt idx="5597">
                  <c:v>1.0072665740474406E-3</c:v>
                </c:pt>
                <c:pt idx="5598">
                  <c:v>1.0049788079512208E-3</c:v>
                </c:pt>
                <c:pt idx="5599">
                  <c:v>1.0088531114239316E-3</c:v>
                </c:pt>
                <c:pt idx="5600">
                  <c:v>9.9896521542319349E-4</c:v>
                </c:pt>
                <c:pt idx="5601">
                  <c:v>1.0085984935630052E-3</c:v>
                </c:pt>
                <c:pt idx="5602">
                  <c:v>1.0039621608815216E-3</c:v>
                </c:pt>
                <c:pt idx="5603">
                  <c:v>1.0083438810138655E-3</c:v>
                </c:pt>
                <c:pt idx="5604">
                  <c:v>1.0068163172572513E-3</c:v>
                </c:pt>
                <c:pt idx="5605">
                  <c:v>1.0083438810138655E-3</c:v>
                </c:pt>
                <c:pt idx="5606">
                  <c:v>1.0028883405510361E-3</c:v>
                </c:pt>
                <c:pt idx="5607">
                  <c:v>1.0062497360869816E-3</c:v>
                </c:pt>
                <c:pt idx="5608">
                  <c:v>1.0060526070746084E-3</c:v>
                </c:pt>
                <c:pt idx="5609">
                  <c:v>1.0062497360869816E-3</c:v>
                </c:pt>
                <c:pt idx="5610">
                  <c:v>1.0065039376222775E-3</c:v>
                </c:pt>
                <c:pt idx="5611">
                  <c:v>1.0060526070746084E-3</c:v>
                </c:pt>
                <c:pt idx="5612">
                  <c:v>1.0034538691559916E-3</c:v>
                </c:pt>
                <c:pt idx="5613">
                  <c:v>1.0028883405510361E-3</c:v>
                </c:pt>
                <c:pt idx="5614">
                  <c:v>1.0039621608815216E-3</c:v>
                </c:pt>
                <c:pt idx="5615">
                  <c:v>1.0037080123681181E-3</c:v>
                </c:pt>
                <c:pt idx="5616">
                  <c:v>1.0039621608815216E-3</c:v>
                </c:pt>
                <c:pt idx="5617">
                  <c:v>1.0050344011720632E-3</c:v>
                </c:pt>
                <c:pt idx="5618">
                  <c:v>1.0031997312449762E-3</c:v>
                </c:pt>
                <c:pt idx="5619">
                  <c:v>1.0016750150929259E-3</c:v>
                </c:pt>
                <c:pt idx="5620">
                  <c:v>1.0037080123681181E-3</c:v>
                </c:pt>
                <c:pt idx="5621">
                  <c:v>1.0004045640496988E-3</c:v>
                </c:pt>
                <c:pt idx="5622">
                  <c:v>1.0050344011720632E-3</c:v>
                </c:pt>
                <c:pt idx="5623">
                  <c:v>1.0027437484785931E-3</c:v>
                </c:pt>
                <c:pt idx="5624">
                  <c:v>1.0019291212007586E-3</c:v>
                </c:pt>
                <c:pt idx="5625">
                  <c:v>1.0004535257303623E-3</c:v>
                </c:pt>
                <c:pt idx="5626">
                  <c:v>1.0009127285684658E-3</c:v>
                </c:pt>
                <c:pt idx="5627">
                  <c:v>9.9837211792621477E-4</c:v>
                </c:pt>
                <c:pt idx="5628">
                  <c:v>1.0014209142850438E-3</c:v>
                </c:pt>
                <c:pt idx="5629">
                  <c:v>9.984181330202136E-4</c:v>
                </c:pt>
                <c:pt idx="5630">
                  <c:v>1.0029455986349056E-3</c:v>
                </c:pt>
                <c:pt idx="5631">
                  <c:v>9.9837211792621477E-4</c:v>
                </c:pt>
                <c:pt idx="5632">
                  <c:v>9.9649329994585699E-4</c:v>
                </c:pt>
                <c:pt idx="5633">
                  <c:v>9.989269493635689E-4</c:v>
                </c:pt>
                <c:pt idx="5634">
                  <c:v>9.9989642072741635E-4</c:v>
                </c:pt>
                <c:pt idx="5635">
                  <c:v>9.971020112827648E-4</c:v>
                </c:pt>
                <c:pt idx="5636">
                  <c:v>1.0004535257303623E-3</c:v>
                </c:pt>
                <c:pt idx="5637">
                  <c:v>9.9659400570531031E-4</c:v>
                </c:pt>
                <c:pt idx="5638">
                  <c:v>9.9888019766700034E-4</c:v>
                </c:pt>
                <c:pt idx="5639">
                  <c:v>9.9634001086161897E-4</c:v>
                </c:pt>
                <c:pt idx="5640">
                  <c:v>9.981180860025975E-4</c:v>
                </c:pt>
                <c:pt idx="5641">
                  <c:v>9.984181330202136E-4</c:v>
                </c:pt>
                <c:pt idx="5642">
                  <c:v>9.9786405937660931E-4</c:v>
                </c:pt>
                <c:pt idx="5643">
                  <c:v>9.9735602201685863E-4</c:v>
                </c:pt>
                <c:pt idx="5644">
                  <c:v>9.9786405937660931E-4</c:v>
                </c:pt>
                <c:pt idx="5645">
                  <c:v>9.9816373280633497E-4</c:v>
                </c:pt>
                <c:pt idx="5646">
                  <c:v>9.9790933789743372E-4</c:v>
                </c:pt>
                <c:pt idx="5647">
                  <c:v>9.9659400570531031E-4</c:v>
                </c:pt>
                <c:pt idx="5648">
                  <c:v>9.9557805810869863E-4</c:v>
                </c:pt>
                <c:pt idx="5649">
                  <c:v>9.9938829860029242E-4</c:v>
                </c:pt>
                <c:pt idx="5650">
                  <c:v>9.9663744292178939E-4</c:v>
                </c:pt>
                <c:pt idx="5651">
                  <c:v>9.9659400570531031E-4</c:v>
                </c:pt>
                <c:pt idx="5652">
                  <c:v>9.9507011608689078E-4</c:v>
                </c:pt>
                <c:pt idx="5653">
                  <c:v>9.9608602131439684E-4</c:v>
                </c:pt>
                <c:pt idx="5654">
                  <c:v>9.9430824277107403E-4</c:v>
                </c:pt>
                <c:pt idx="5655">
                  <c:v>9.971020112827648E-4</c:v>
                </c:pt>
                <c:pt idx="5656">
                  <c:v>9.9430824277107403E-4</c:v>
                </c:pt>
                <c:pt idx="5657">
                  <c:v>9.9867253853923635E-4</c:v>
                </c:pt>
                <c:pt idx="5658">
                  <c:v>9.9380035370319388E-4</c:v>
                </c:pt>
                <c:pt idx="5659">
                  <c:v>9.971020112827648E-4</c:v>
                </c:pt>
                <c:pt idx="5660">
                  <c:v>9.9587436958551855E-4</c:v>
                </c:pt>
                <c:pt idx="5661">
                  <c:v>9.9638307983927104E-4</c:v>
                </c:pt>
                <c:pt idx="5662">
                  <c:v>9.9845953816668888E-4</c:v>
                </c:pt>
                <c:pt idx="5663">
                  <c:v>9.9947866493324891E-4</c:v>
                </c:pt>
                <c:pt idx="5664">
                  <c:v>9.8834617897058615E-4</c:v>
                </c:pt>
                <c:pt idx="5665">
                  <c:v>9.9634001086161897E-4</c:v>
                </c:pt>
                <c:pt idx="5666">
                  <c:v>9.9380035370319388E-4</c:v>
                </c:pt>
                <c:pt idx="5667">
                  <c:v>9.9659400570531031E-4</c:v>
                </c:pt>
                <c:pt idx="5668">
                  <c:v>9.943483661025859E-4</c:v>
                </c:pt>
                <c:pt idx="5669">
                  <c:v>9.9274211595662908E-4</c:v>
                </c:pt>
                <c:pt idx="5670">
                  <c:v>9.9147443286490126E-4</c:v>
                </c:pt>
                <c:pt idx="5671">
                  <c:v>9.9405429558964485E-4</c:v>
                </c:pt>
                <c:pt idx="5672">
                  <c:v>9.9253072368982696E-4</c:v>
                </c:pt>
                <c:pt idx="5673">
                  <c:v>9.9587436958551855E-4</c:v>
                </c:pt>
                <c:pt idx="5674">
                  <c:v>9.9278463910386751E-4</c:v>
                </c:pt>
                <c:pt idx="5675">
                  <c:v>9.9405429558964485E-4</c:v>
                </c:pt>
                <c:pt idx="5676">
                  <c:v>9.9485701271850293E-4</c:v>
                </c:pt>
                <c:pt idx="5677">
                  <c:v>9.9147443286490126E-4</c:v>
                </c:pt>
                <c:pt idx="5678">
                  <c:v>9.9303855981205903E-4</c:v>
                </c:pt>
                <c:pt idx="5679">
                  <c:v>9.9176900921095403E-4</c:v>
                </c:pt>
                <c:pt idx="5680">
                  <c:v>9.9202290874353567E-4</c:v>
                </c:pt>
                <c:pt idx="5681">
                  <c:v>9.9151511497186091E-4</c:v>
                </c:pt>
                <c:pt idx="5682">
                  <c:v>9.9282255350927853E-4</c:v>
                </c:pt>
                <c:pt idx="5683">
                  <c:v>9.9333113649930022E-4</c:v>
                </c:pt>
                <c:pt idx="5684">
                  <c:v>9.9409405074844456E-4</c:v>
                </c:pt>
                <c:pt idx="5685">
                  <c:v>9.9075346401385754E-4</c:v>
                </c:pt>
                <c:pt idx="5686">
                  <c:v>9.9329248581456696E-4</c:v>
                </c:pt>
                <c:pt idx="5687">
                  <c:v>9.9329248581456696E-4</c:v>
                </c:pt>
                <c:pt idx="5688">
                  <c:v>9.9405429558964485E-4</c:v>
                </c:pt>
                <c:pt idx="5689">
                  <c:v>9.9205971878504233E-4</c:v>
                </c:pt>
                <c:pt idx="5690">
                  <c:v>9.9380035370319388E-4</c:v>
                </c:pt>
                <c:pt idx="5691">
                  <c:v>9.9024572317293067E-4</c:v>
                </c:pt>
                <c:pt idx="5692">
                  <c:v>9.9253072368982696E-4</c:v>
                </c:pt>
                <c:pt idx="5693">
                  <c:v>9.8923030499969695E-4</c:v>
                </c:pt>
                <c:pt idx="5694">
                  <c:v>9.9507011608689078E-4</c:v>
                </c:pt>
                <c:pt idx="5695">
                  <c:v>9.9053419245902197E-4</c:v>
                </c:pt>
                <c:pt idx="5696">
                  <c:v>9.8834617897058615E-4</c:v>
                </c:pt>
                <c:pt idx="5697">
                  <c:v>9.8973800350198493E-4</c:v>
                </c:pt>
                <c:pt idx="5698">
                  <c:v>9.9202290874353567E-4</c:v>
                </c:pt>
                <c:pt idx="5699">
                  <c:v>9.8999186069129294E-4</c:v>
                </c:pt>
                <c:pt idx="5700">
                  <c:v>9.9202290874353567E-4</c:v>
                </c:pt>
                <c:pt idx="5701">
                  <c:v>9.8973800350198493E-4</c:v>
                </c:pt>
                <c:pt idx="5702">
                  <c:v>9.9049959094706379E-4</c:v>
                </c:pt>
                <c:pt idx="5703">
                  <c:v>9.8897646368638586E-4</c:v>
                </c:pt>
                <c:pt idx="5704">
                  <c:v>9.9100734237347822E-4</c:v>
                </c:pt>
                <c:pt idx="5705">
                  <c:v>9.8872262766474292E-4</c:v>
                </c:pt>
                <c:pt idx="5706">
                  <c:v>9.923139917252361E-4</c:v>
                </c:pt>
                <c:pt idx="5707">
                  <c:v>9.8999186069129294E-4</c:v>
                </c:pt>
                <c:pt idx="5708">
                  <c:v>9.9205971878504233E-4</c:v>
                </c:pt>
                <c:pt idx="5709">
                  <c:v>9.8719972265064659E-4</c:v>
                </c:pt>
                <c:pt idx="5710">
                  <c:v>9.8926306627227021E-4</c:v>
                </c:pt>
                <c:pt idx="5711">
                  <c:v>9.8770733649154144E-4</c:v>
                </c:pt>
                <c:pt idx="5712">
                  <c:v>9.8875465289294945E-4</c:v>
                </c:pt>
                <c:pt idx="5713">
                  <c:v>9.9415973688806586E-4</c:v>
                </c:pt>
                <c:pt idx="5714">
                  <c:v>9.8253493192373888E-4</c:v>
                </c:pt>
                <c:pt idx="5715">
                  <c:v>9.8846879693460224E-4</c:v>
                </c:pt>
                <c:pt idx="5716">
                  <c:v>9.8719972265064659E-4</c:v>
                </c:pt>
                <c:pt idx="5717">
                  <c:v>9.8973800350198493E-4</c:v>
                </c:pt>
                <c:pt idx="5718">
                  <c:v>9.8621290390041283E-4</c:v>
                </c:pt>
                <c:pt idx="5719">
                  <c:v>9.8875465289294945E-4</c:v>
                </c:pt>
                <c:pt idx="5720">
                  <c:v>9.8593078062943814E-4</c:v>
                </c:pt>
                <c:pt idx="5721">
                  <c:v>9.9186451337755451E-4</c:v>
                </c:pt>
                <c:pt idx="5722">
                  <c:v>9.85704617673443E-4</c:v>
                </c:pt>
                <c:pt idx="5723">
                  <c:v>9.8719972265064659E-4</c:v>
                </c:pt>
                <c:pt idx="5724">
                  <c:v>9.8390074845041363E-4</c:v>
                </c:pt>
                <c:pt idx="5725">
                  <c:v>9.8542324084989214E-4</c:v>
                </c:pt>
                <c:pt idx="5726">
                  <c:v>9.823784464318946E-4</c:v>
                </c:pt>
                <c:pt idx="5727">
                  <c:v>9.8722953992191496E-4</c:v>
                </c:pt>
                <c:pt idx="5728">
                  <c:v>9.8187105472642938E-4</c:v>
                </c:pt>
                <c:pt idx="5729">
                  <c:v>9.8542324084989214E-4</c:v>
                </c:pt>
                <c:pt idx="5730">
                  <c:v>9.823784464318946E-4</c:v>
                </c:pt>
                <c:pt idx="5731">
                  <c:v>9.8621290390041283E-4</c:v>
                </c:pt>
                <c:pt idx="5732">
                  <c:v>9.8187105472642938E-4</c:v>
                </c:pt>
                <c:pt idx="5733">
                  <c:v>9.8542324084989214E-4</c:v>
                </c:pt>
                <c:pt idx="5734">
                  <c:v>9.8417988611175966E-4</c:v>
                </c:pt>
                <c:pt idx="5735">
                  <c:v>9.8390074845041363E-4</c:v>
                </c:pt>
                <c:pt idx="5736">
                  <c:v>9.823784464318946E-4</c:v>
                </c:pt>
                <c:pt idx="5737">
                  <c:v>9.8390074845041363E-4</c:v>
                </c:pt>
                <c:pt idx="5738">
                  <c:v>9.8212474793556029E-4</c:v>
                </c:pt>
                <c:pt idx="5739">
                  <c:v>9.8415448396179544E-4</c:v>
                </c:pt>
                <c:pt idx="5740">
                  <c:v>9.8547311901069491E-4</c:v>
                </c:pt>
                <c:pt idx="5741">
                  <c:v>9.8085633475862772E-4</c:v>
                </c:pt>
                <c:pt idx="5742">
                  <c:v>9.8085633475862772E-4</c:v>
                </c:pt>
                <c:pt idx="5743">
                  <c:v>9.803490064936467E-4</c:v>
                </c:pt>
                <c:pt idx="5744">
                  <c:v>9.8187105472642938E-4</c:v>
                </c:pt>
                <c:pt idx="5745">
                  <c:v>9.8060266798303142E-4</c:v>
                </c:pt>
                <c:pt idx="5746">
                  <c:v>9.823784464318946E-4</c:v>
                </c:pt>
                <c:pt idx="5747">
                  <c:v>9.8369174653348984E-4</c:v>
                </c:pt>
                <c:pt idx="5748">
                  <c:v>9.8263215021559581E-4</c:v>
                </c:pt>
                <c:pt idx="5749">
                  <c:v>9.8011486725516463E-4</c:v>
                </c:pt>
                <c:pt idx="5750">
                  <c:v>9.8189314622873025E-4</c:v>
                </c:pt>
                <c:pt idx="5751">
                  <c:v>9.7960683518983705E-4</c:v>
                </c:pt>
                <c:pt idx="5752">
                  <c:v>9.8009535029030767E-4</c:v>
                </c:pt>
                <c:pt idx="5753">
                  <c:v>9.7629114145340401E-4</c:v>
                </c:pt>
                <c:pt idx="5754">
                  <c:v>9.7804511257650615E-4</c:v>
                </c:pt>
                <c:pt idx="5755">
                  <c:v>9.7654471838587659E-4</c:v>
                </c:pt>
                <c:pt idx="5756">
                  <c:v>9.7958805374110725E-4</c:v>
                </c:pt>
                <c:pt idx="5757">
                  <c:v>9.7654471838587659E-4</c:v>
                </c:pt>
                <c:pt idx="5758">
                  <c:v>9.8085633475862772E-4</c:v>
                </c:pt>
                <c:pt idx="5759">
                  <c:v>9.7681303723617528E-4</c:v>
                </c:pt>
                <c:pt idx="5760">
                  <c:v>9.770321808808117E-4</c:v>
                </c:pt>
                <c:pt idx="5761">
                  <c:v>9.7553044235574389E-4</c:v>
                </c:pt>
                <c:pt idx="5762">
                  <c:v>9.7857352406798817E-4</c:v>
                </c:pt>
                <c:pt idx="5763">
                  <c:v>9.7527688655589257E-4</c:v>
                </c:pt>
                <c:pt idx="5764">
                  <c:v>9.7781268230506748E-4</c:v>
                </c:pt>
                <c:pt idx="5765">
                  <c:v>9.7578400343850246E-4</c:v>
                </c:pt>
                <c:pt idx="5766">
                  <c:v>9.8165621044234066E-4</c:v>
                </c:pt>
                <c:pt idx="5767">
                  <c:v>9.7475339322849325E-4</c:v>
                </c:pt>
                <c:pt idx="5768">
                  <c:v>9.76798300601918E-4</c:v>
                </c:pt>
                <c:pt idx="5769">
                  <c:v>9.7706699240970125E-4</c:v>
                </c:pt>
                <c:pt idx="5770">
                  <c:v>9.7579726945105168E-4</c:v>
                </c:pt>
                <c:pt idx="5771">
                  <c:v>9.8191063389661197E-4</c:v>
                </c:pt>
                <c:pt idx="5772">
                  <c:v>9.7757491863060533E-4</c:v>
                </c:pt>
                <c:pt idx="5773">
                  <c:v>9.7578400343850246E-4</c:v>
                </c:pt>
                <c:pt idx="5774">
                  <c:v>9.7757491863060533E-4</c:v>
                </c:pt>
                <c:pt idx="5775">
                  <c:v>9.7833684764907203E-4</c:v>
                </c:pt>
                <c:pt idx="5776">
                  <c:v>9.7757491863060533E-4</c:v>
                </c:pt>
                <c:pt idx="5777">
                  <c:v>9.7884482678805315E-4</c:v>
                </c:pt>
                <c:pt idx="5778">
                  <c:v>9.7655908735371248E-4</c:v>
                </c:pt>
                <c:pt idx="5779">
                  <c:v>9.7833684764907203E-4</c:v>
                </c:pt>
                <c:pt idx="5780">
                  <c:v>9.7732095287445626E-4</c:v>
                </c:pt>
                <c:pt idx="5781">
                  <c:v>9.7603756980433438E-4</c:v>
                </c:pt>
                <c:pt idx="5782">
                  <c:v>9.7655908735371248E-4</c:v>
                </c:pt>
                <c:pt idx="5783">
                  <c:v>9.7730548088536531E-4</c:v>
                </c:pt>
                <c:pt idx="5784">
                  <c:v>9.7527688655589257E-4</c:v>
                </c:pt>
                <c:pt idx="5785">
                  <c:v>9.7987539469622628E-4</c:v>
                </c:pt>
                <c:pt idx="5786">
                  <c:v>9.7272816291347651E-4</c:v>
                </c:pt>
                <c:pt idx="5787">
                  <c:v>9.7755907895310189E-4</c:v>
                </c:pt>
                <c:pt idx="5788">
                  <c:v>9.7579726945105168E-4</c:v>
                </c:pt>
                <c:pt idx="5789">
                  <c:v>9.7730548088536531E-4</c:v>
                </c:pt>
                <c:pt idx="5790">
                  <c:v>9.755433407311893E-4</c:v>
                </c:pt>
                <c:pt idx="5791">
                  <c:v>9.7730548088536531E-4</c:v>
                </c:pt>
                <c:pt idx="5792">
                  <c:v>9.7451625085213489E-4</c:v>
                </c:pt>
                <c:pt idx="5793">
                  <c:v>9.7755907895310189E-4</c:v>
                </c:pt>
                <c:pt idx="5794">
                  <c:v>9.7478158631236159E-4</c:v>
                </c:pt>
                <c:pt idx="5795">
                  <c:v>9.76798300601918E-4</c:v>
                </c:pt>
                <c:pt idx="5796">
                  <c:v>9.7503549916200976E-4</c:v>
                </c:pt>
                <c:pt idx="5797">
                  <c:v>9.7578400343850246E-4</c:v>
                </c:pt>
                <c:pt idx="5798">
                  <c:v>9.7528941730156381E-4</c:v>
                </c:pt>
                <c:pt idx="5799">
                  <c:v>9.7399389230178599E-4</c:v>
                </c:pt>
                <c:pt idx="5800">
                  <c:v>9.7579726945105168E-4</c:v>
                </c:pt>
                <c:pt idx="5801">
                  <c:v>9.7578400343850246E-4</c:v>
                </c:pt>
                <c:pt idx="5802">
                  <c:v>9.7579726945105168E-4</c:v>
                </c:pt>
                <c:pt idx="5803">
                  <c:v>9.7451625085213489E-4</c:v>
                </c:pt>
                <c:pt idx="5804">
                  <c:v>9.7299512206084347E-4</c:v>
                </c:pt>
                <c:pt idx="5805">
                  <c:v>9.7324863032195318E-4</c:v>
                </c:pt>
                <c:pt idx="5806">
                  <c:v>9.7324863032195318E-4</c:v>
                </c:pt>
                <c:pt idx="5807">
                  <c:v>9.7324863032195318E-4</c:v>
                </c:pt>
                <c:pt idx="5808">
                  <c:v>9.7299512206084347E-4</c:v>
                </c:pt>
                <c:pt idx="5809">
                  <c:v>9.7147418339480645E-4</c:v>
                </c:pt>
                <c:pt idx="5810">
                  <c:v>9.7172765997084959E-4</c:v>
                </c:pt>
                <c:pt idx="5811">
                  <c:v>9.7046032989165525E-4</c:v>
                </c:pt>
                <c:pt idx="5812">
                  <c:v>9.727416190809903E-4</c:v>
                </c:pt>
                <c:pt idx="5813">
                  <c:v>9.7173504466910115E-4</c:v>
                </c:pt>
                <c:pt idx="5814">
                  <c:v>9.7198114182732421E-4</c:v>
                </c:pt>
                <c:pt idx="5815">
                  <c:v>9.6969999520074308E-4</c:v>
                </c:pt>
                <c:pt idx="5816">
                  <c:v>9.727416190809903E-4</c:v>
                </c:pt>
                <c:pt idx="5817">
                  <c:v>9.709735282439877E-4</c:v>
                </c:pt>
                <c:pt idx="5818">
                  <c:v>9.7018271834113537E-4</c:v>
                </c:pt>
                <c:pt idx="5819">
                  <c:v>9.6919313180263795E-4</c:v>
                </c:pt>
                <c:pt idx="5820">
                  <c:v>9.7299512206084347E-4</c:v>
                </c:pt>
                <c:pt idx="5821">
                  <c:v>9.6716588934831404E-4</c:v>
                </c:pt>
                <c:pt idx="5822">
                  <c:v>9.7351210140692891E-4</c:v>
                </c:pt>
                <c:pt idx="5823">
                  <c:v>9.6893970802184085E-4</c:v>
                </c:pt>
                <c:pt idx="5824">
                  <c:v>9.7120946167985754E-4</c:v>
                </c:pt>
                <c:pt idx="5825">
                  <c:v>9.7198889405276695E-4</c:v>
                </c:pt>
                <c:pt idx="5826">
                  <c:v>9.7223462896439596E-4</c:v>
                </c:pt>
                <c:pt idx="5827">
                  <c:v>9.709735282439877E-4</c:v>
                </c:pt>
                <c:pt idx="5828">
                  <c:v>9.7249660868403362E-4</c:v>
                </c:pt>
                <c:pt idx="5829">
                  <c:v>9.709735282439877E-4</c:v>
                </c:pt>
                <c:pt idx="5830">
                  <c:v>9.7478158631236159E-4</c:v>
                </c:pt>
                <c:pt idx="5831">
                  <c:v>9.7122736176487637E-4</c:v>
                </c:pt>
                <c:pt idx="5832">
                  <c:v>9.7172765997084959E-4</c:v>
                </c:pt>
                <c:pt idx="5833">
                  <c:v>9.694506381453771E-4</c:v>
                </c:pt>
                <c:pt idx="5834">
                  <c:v>9.6995824703140156E-4</c:v>
                </c:pt>
                <c:pt idx="5835">
                  <c:v>9.6767266829381887E-4</c:v>
                </c:pt>
                <c:pt idx="5836">
                  <c:v>9.6716588934831404E-4</c:v>
                </c:pt>
                <c:pt idx="5837">
                  <c:v>9.6792606568317822E-4</c:v>
                </c:pt>
                <c:pt idx="5838">
                  <c:v>9.6767266829381887E-4</c:v>
                </c:pt>
                <c:pt idx="5839">
                  <c:v>9.7071970001036119E-4</c:v>
                </c:pt>
                <c:pt idx="5840">
                  <c:v>9.6462940815253396E-4</c:v>
                </c:pt>
                <c:pt idx="5841">
                  <c:v>9.6437571204678824E-4</c:v>
                </c:pt>
                <c:pt idx="5842">
                  <c:v>9.6488310954141385E-4</c:v>
                </c:pt>
                <c:pt idx="5843">
                  <c:v>9.6741695341186922E-4</c:v>
                </c:pt>
                <c:pt idx="5844">
                  <c:v>9.6134252893060018E-4</c:v>
                </c:pt>
                <c:pt idx="5845">
                  <c:v>9.6513898465162915E-4</c:v>
                </c:pt>
                <c:pt idx="5846">
                  <c:v>9.6184598467571978E-4</c:v>
                </c:pt>
                <c:pt idx="5847">
                  <c:v>9.6437898245128558E-4</c:v>
                </c:pt>
                <c:pt idx="5848">
                  <c:v>9.6159271390789313E-4</c:v>
                </c:pt>
                <c:pt idx="5849">
                  <c:v>9.6437898245128558E-4</c:v>
                </c:pt>
                <c:pt idx="5850">
                  <c:v>9.610861881935882E-4</c:v>
                </c:pt>
                <c:pt idx="5851">
                  <c:v>9.6539052816923697E-4</c:v>
                </c:pt>
                <c:pt idx="5852">
                  <c:v>9.6158540352325132E-4</c:v>
                </c:pt>
                <c:pt idx="5853">
                  <c:v>9.6387234069624688E-4</c:v>
                </c:pt>
                <c:pt idx="5854">
                  <c:v>9.6007320004575522E-4</c:v>
                </c:pt>
                <c:pt idx="5855">
                  <c:v>9.6387234069624688E-4</c:v>
                </c:pt>
                <c:pt idx="5856">
                  <c:v>9.6183904152541053E-4</c:v>
                </c:pt>
                <c:pt idx="5857">
                  <c:v>9.6083293324677945E-4</c:v>
                </c:pt>
                <c:pt idx="5858">
                  <c:v>9.5804747683631204E-4</c:v>
                </c:pt>
                <c:pt idx="5859">
                  <c:v>9.6183904152541053E-4</c:v>
                </c:pt>
                <c:pt idx="5860">
                  <c:v>9.5804747683631204E-4</c:v>
                </c:pt>
                <c:pt idx="5861">
                  <c:v>9.6183904152541053E-4</c:v>
                </c:pt>
                <c:pt idx="5862">
                  <c:v>9.5852584755145968E-4</c:v>
                </c:pt>
                <c:pt idx="5863">
                  <c:v>9.5401990650044758E-4</c:v>
                </c:pt>
                <c:pt idx="5864">
                  <c:v>9.5627524578635679E-4</c:v>
                </c:pt>
                <c:pt idx="5865">
                  <c:v>9.5627524578635679E-4</c:v>
                </c:pt>
                <c:pt idx="5866">
                  <c:v>9.5374393511184934E-4</c:v>
                </c:pt>
                <c:pt idx="5867">
                  <c:v>9.5627524578635679E-4</c:v>
                </c:pt>
                <c:pt idx="5868">
                  <c:v>9.5651375230315584E-4</c:v>
                </c:pt>
                <c:pt idx="5869">
                  <c:v>9.5801798002666944E-4</c:v>
                </c:pt>
                <c:pt idx="5870">
                  <c:v>9.5374393511184934E-4</c:v>
                </c:pt>
                <c:pt idx="5871">
                  <c:v>9.5423219809331709E-4</c:v>
                </c:pt>
                <c:pt idx="5872">
                  <c:v>9.5575318673843022E-4</c:v>
                </c:pt>
                <c:pt idx="5873">
                  <c:v>9.5222540161691617E-4</c:v>
                </c:pt>
                <c:pt idx="5874">
                  <c:v>9.5423219809331709E-4</c:v>
                </c:pt>
                <c:pt idx="5875">
                  <c:v>9.5146620598625734E-4</c:v>
                </c:pt>
                <c:pt idx="5876">
                  <c:v>9.5323773620702287E-4</c:v>
                </c:pt>
                <c:pt idx="5877">
                  <c:v>9.509601019023617E-4</c:v>
                </c:pt>
                <c:pt idx="5878">
                  <c:v>9.5575318673843022E-4</c:v>
                </c:pt>
                <c:pt idx="5879">
                  <c:v>9.5144421222589926E-4</c:v>
                </c:pt>
                <c:pt idx="5880">
                  <c:v>9.5399704246728158E-4</c:v>
                </c:pt>
                <c:pt idx="5881">
                  <c:v>9.5195107126976616E-4</c:v>
                </c:pt>
                <c:pt idx="5882">
                  <c:v>9.5399704246728158E-4</c:v>
                </c:pt>
                <c:pt idx="5883">
                  <c:v>9.5068396321890255E-4</c:v>
                </c:pt>
                <c:pt idx="5884">
                  <c:v>9.52731558375817E-4</c:v>
                </c:pt>
                <c:pt idx="5885">
                  <c:v>9.4944191605161096E-4</c:v>
                </c:pt>
                <c:pt idx="5886">
                  <c:v>9.539787184540678E-4</c:v>
                </c:pt>
                <c:pt idx="5887">
                  <c:v>9.509373742802806E-4</c:v>
                </c:pt>
                <c:pt idx="5888">
                  <c:v>9.539787184540678E-4</c:v>
                </c:pt>
                <c:pt idx="5889">
                  <c:v>9.511907906158912E-4</c:v>
                </c:pt>
                <c:pt idx="5890">
                  <c:v>9.5296485265751506E-4</c:v>
                </c:pt>
                <c:pt idx="5891">
                  <c:v>9.5144421222589926E-4</c:v>
                </c:pt>
                <c:pt idx="5892">
                  <c:v>9.5017715691818653E-4</c:v>
                </c:pt>
                <c:pt idx="5893">
                  <c:v>9.5045401888616563E-4</c:v>
                </c:pt>
                <c:pt idx="5894">
                  <c:v>9.5146620598625734E-4</c:v>
                </c:pt>
                <c:pt idx="5895">
                  <c:v>9.4845170164680804E-4</c:v>
                </c:pt>
                <c:pt idx="5896">
                  <c:v>9.5220450870395462E-4</c:v>
                </c:pt>
                <c:pt idx="5897">
                  <c:v>9.4969493386093092E-4</c:v>
                </c:pt>
                <c:pt idx="5898">
                  <c:v>9.5020098527804362E-4</c:v>
                </c:pt>
                <c:pt idx="5899">
                  <c:v>9.5473917320110192E-4</c:v>
                </c:pt>
                <c:pt idx="5900">
                  <c:v>9.5245795141319896E-4</c:v>
                </c:pt>
                <c:pt idx="5901">
                  <c:v>9.5171926592900393E-4</c:v>
                </c:pt>
                <c:pt idx="5902">
                  <c:v>9.5195107126976616E-4</c:v>
                </c:pt>
                <c:pt idx="5903">
                  <c:v>9.532183111929162E-4</c:v>
                </c:pt>
                <c:pt idx="5904">
                  <c:v>9.5144421222589926E-4</c:v>
                </c:pt>
                <c:pt idx="5905">
                  <c:v>9.509601019023617E-4</c:v>
                </c:pt>
                <c:pt idx="5906">
                  <c:v>9.5017715691818653E-4</c:v>
                </c:pt>
                <c:pt idx="5907">
                  <c:v>9.5045401888616563E-4</c:v>
                </c:pt>
                <c:pt idx="5908">
                  <c:v>9.4941698701974189E-4</c:v>
                </c:pt>
                <c:pt idx="5909">
                  <c:v>9.5296485265751506E-4</c:v>
                </c:pt>
                <c:pt idx="5910">
                  <c:v>9.481769059907991E-4</c:v>
                </c:pt>
                <c:pt idx="5911">
                  <c:v>9.5121315131076504E-4</c:v>
                </c:pt>
                <c:pt idx="5912">
                  <c:v>9.4789678959602197E-4</c:v>
                </c:pt>
                <c:pt idx="5913">
                  <c:v>9.4969493386093092E-4</c:v>
                </c:pt>
                <c:pt idx="5914">
                  <c:v>9.4640611303595528E-4</c:v>
                </c:pt>
                <c:pt idx="5915">
                  <c:v>9.4969493386093092E-4</c:v>
                </c:pt>
                <c:pt idx="5916">
                  <c:v>9.4615316367101406E-4</c:v>
                </c:pt>
                <c:pt idx="5917">
                  <c:v>9.486828942186238E-4</c:v>
                </c:pt>
                <c:pt idx="5918">
                  <c:v>9.4739009930126328E-4</c:v>
                </c:pt>
                <c:pt idx="5919">
                  <c:v>9.4969493386093092E-4</c:v>
                </c:pt>
                <c:pt idx="5920">
                  <c:v>9.4764344181259602E-4</c:v>
                </c:pt>
                <c:pt idx="5921">
                  <c:v>9.5043055743159279E-4</c:v>
                </c:pt>
                <c:pt idx="5922">
                  <c:v>9.4640611303595528E-4</c:v>
                </c:pt>
                <c:pt idx="5923">
                  <c:v>9.4842989747207093E-4</c:v>
                </c:pt>
                <c:pt idx="5924">
                  <c:v>9.4815014265170515E-4</c:v>
                </c:pt>
                <c:pt idx="5925">
                  <c:v>9.4969493386093092E-4</c:v>
                </c:pt>
                <c:pt idx="5926">
                  <c:v>9.4688343009421744E-4</c:v>
                </c:pt>
                <c:pt idx="5927">
                  <c:v>9.4319293249285358E-4</c:v>
                </c:pt>
                <c:pt idx="5928">
                  <c:v>9.4665906766486295E-4</c:v>
                </c:pt>
                <c:pt idx="5929">
                  <c:v>9.4840350097981038E-4</c:v>
                </c:pt>
                <c:pt idx="5930">
                  <c:v>9.4640611303595528E-4</c:v>
                </c:pt>
                <c:pt idx="5931">
                  <c:v>9.4665906766486295E-4</c:v>
                </c:pt>
                <c:pt idx="5932">
                  <c:v>9.4891023345394462E-4</c:v>
                </c:pt>
                <c:pt idx="5933">
                  <c:v>9.4663010339817561E-4</c:v>
                </c:pt>
                <c:pt idx="5934">
                  <c:v>9.4764344181259602E-4</c:v>
                </c:pt>
                <c:pt idx="5935">
                  <c:v>9.4637678197356833E-4</c:v>
                </c:pt>
                <c:pt idx="5936">
                  <c:v>9.4665906766486295E-4</c:v>
                </c:pt>
                <c:pt idx="5937">
                  <c:v>9.4460367958766481E-4</c:v>
                </c:pt>
                <c:pt idx="5938">
                  <c:v>9.476709388234406E-4</c:v>
                </c:pt>
                <c:pt idx="5939">
                  <c:v>9.4561684932670828E-4</c:v>
                </c:pt>
                <c:pt idx="5940">
                  <c:v>9.469120275579009E-4</c:v>
                </c:pt>
                <c:pt idx="5941">
                  <c:v>9.4311818182127392E-4</c:v>
                </c:pt>
                <c:pt idx="5942">
                  <c:v>9.4539434715834375E-4</c:v>
                </c:pt>
                <c:pt idx="5943">
                  <c:v>9.4210668959728971E-4</c:v>
                </c:pt>
                <c:pt idx="5944">
                  <c:v>9.4764344181259602E-4</c:v>
                </c:pt>
                <c:pt idx="5945">
                  <c:v>9.4283083543756849E-4</c:v>
                </c:pt>
                <c:pt idx="5946">
                  <c:v>9.458701549379993E-4</c:v>
                </c:pt>
                <c:pt idx="5947">
                  <c:v>9.4207112412532466E-4</c:v>
                </c:pt>
                <c:pt idx="5948">
                  <c:v>9.4463557801545395E-4</c:v>
                </c:pt>
                <c:pt idx="5949">
                  <c:v>9.4232435596071275E-4</c:v>
                </c:pt>
                <c:pt idx="5950">
                  <c:v>9.4412975823454832E-4</c:v>
                </c:pt>
                <c:pt idx="5951">
                  <c:v>9.4181789755841069E-4</c:v>
                </c:pt>
                <c:pt idx="5952">
                  <c:v>9.4409712633951196E-4</c:v>
                </c:pt>
                <c:pt idx="5953">
                  <c:v>9.3860323909050118E-4</c:v>
                </c:pt>
                <c:pt idx="5954">
                  <c:v>9.4286530087294232E-4</c:v>
                </c:pt>
                <c:pt idx="5955">
                  <c:v>9.4033678075418586E-4</c:v>
                </c:pt>
                <c:pt idx="5956">
                  <c:v>9.4235955476111436E-4</c:v>
                </c:pt>
                <c:pt idx="5957">
                  <c:v>9.4134812567220057E-4</c:v>
                </c:pt>
                <c:pt idx="5958">
                  <c:v>9.4384385762020194E-4</c:v>
                </c:pt>
                <c:pt idx="5959">
                  <c:v>9.3787861615603663E-4</c:v>
                </c:pt>
                <c:pt idx="5960">
                  <c:v>9.4131146022934673E-4</c:v>
                </c:pt>
                <c:pt idx="5961">
                  <c:v>9.3809840512614514E-4</c:v>
                </c:pt>
                <c:pt idx="5962">
                  <c:v>9.4228456794784841E-4</c:v>
                </c:pt>
                <c:pt idx="5963">
                  <c:v>9.4004545909347355E-4</c:v>
                </c:pt>
                <c:pt idx="5964">
                  <c:v>9.4105824946686821E-4</c:v>
                </c:pt>
                <c:pt idx="5965">
                  <c:v>9.4008395767515367E-4</c:v>
                </c:pt>
                <c:pt idx="5966">
                  <c:v>9.3932551999656368E-4</c:v>
                </c:pt>
                <c:pt idx="5967">
                  <c:v>9.4181789755841069E-4</c:v>
                </c:pt>
                <c:pt idx="5968">
                  <c:v>9.3831434338882951E-4</c:v>
                </c:pt>
                <c:pt idx="5969">
                  <c:v>9.4008395767515367E-4</c:v>
                </c:pt>
                <c:pt idx="5970">
                  <c:v>9.4105824946686821E-4</c:v>
                </c:pt>
                <c:pt idx="5971">
                  <c:v>9.4134812567220057E-4</c:v>
                </c:pt>
                <c:pt idx="5972">
                  <c:v>9.367977362352923E-4</c:v>
                </c:pt>
                <c:pt idx="5973">
                  <c:v>9.4134812567220057E-4</c:v>
                </c:pt>
                <c:pt idx="5974">
                  <c:v>9.4004545909347355E-4</c:v>
                </c:pt>
                <c:pt idx="5975">
                  <c:v>9.4134812567220057E-4</c:v>
                </c:pt>
                <c:pt idx="5976">
                  <c:v>9.4029864878567287E-4</c:v>
                </c:pt>
                <c:pt idx="5977">
                  <c:v>9.4109528155208544E-4</c:v>
                </c:pt>
                <c:pt idx="5978">
                  <c:v>9.4076305660045409E-4</c:v>
                </c:pt>
                <c:pt idx="5979">
                  <c:v>9.4105824946686821E-4</c:v>
                </c:pt>
                <c:pt idx="5980">
                  <c:v>9.3953909551038669E-4</c:v>
                </c:pt>
                <c:pt idx="5981">
                  <c:v>9.4283083543756849E-4</c:v>
                </c:pt>
                <c:pt idx="5982">
                  <c:v>9.4004545909347355E-4</c:v>
                </c:pt>
                <c:pt idx="5983">
                  <c:v>9.4283083543756849E-4</c:v>
                </c:pt>
                <c:pt idx="5984">
                  <c:v>9.3953909551038669E-4</c:v>
                </c:pt>
                <c:pt idx="5985">
                  <c:v>9.3664834701412403E-4</c:v>
                </c:pt>
                <c:pt idx="5986">
                  <c:v>9.4029864878567287E-4</c:v>
                </c:pt>
                <c:pt idx="5987">
                  <c:v>9.4257759306473903E-4</c:v>
                </c:pt>
                <c:pt idx="5988">
                  <c:v>9.4055184374519576E-4</c:v>
                </c:pt>
                <c:pt idx="5989">
                  <c:v>9.4181789755841069E-4</c:v>
                </c:pt>
                <c:pt idx="5990">
                  <c:v>9.4055184374519576E-4</c:v>
                </c:pt>
                <c:pt idx="5991">
                  <c:v>9.4084244269248749E-4</c:v>
                </c:pt>
                <c:pt idx="5992">
                  <c:v>9.3932551999656368E-4</c:v>
                </c:pt>
                <c:pt idx="5993">
                  <c:v>9.4105824946686821E-4</c:v>
                </c:pt>
                <c:pt idx="5994">
                  <c:v>9.39578327296507E-4</c:v>
                </c:pt>
                <c:pt idx="5995">
                  <c:v>9.4055184374519576E-4</c:v>
                </c:pt>
                <c:pt idx="5996">
                  <c:v>9.4033678075418586E-4</c:v>
                </c:pt>
                <c:pt idx="5997">
                  <c:v>9.4029864878567287E-4</c:v>
                </c:pt>
                <c:pt idx="5998">
                  <c:v>9.4181789755841069E-4</c:v>
                </c:pt>
                <c:pt idx="5999">
                  <c:v>9.3907271795598849E-4</c:v>
                </c:pt>
                <c:pt idx="6000">
                  <c:v>9.4084244269248749E-4</c:v>
                </c:pt>
                <c:pt idx="6001">
                  <c:v>9.4029864878567287E-4</c:v>
                </c:pt>
                <c:pt idx="6002">
                  <c:v>9.4435040032861135E-4</c:v>
                </c:pt>
                <c:pt idx="6003">
                  <c:v>9.4325610400778563E-4</c:v>
                </c:pt>
                <c:pt idx="6004">
                  <c:v>9.3639670288781125E-4</c:v>
                </c:pt>
                <c:pt idx="6005">
                  <c:v>9.3780878663788769E-4</c:v>
                </c:pt>
                <c:pt idx="6006">
                  <c:v>9.4333733599029281E-4</c:v>
                </c:pt>
                <c:pt idx="6007">
                  <c:v>9.3979227466843302E-4</c:v>
                </c:pt>
                <c:pt idx="6008">
                  <c:v>9.4134812567220057E-4</c:v>
                </c:pt>
                <c:pt idx="6009">
                  <c:v>9.3806156238408441E-4</c:v>
                </c:pt>
                <c:pt idx="6010">
                  <c:v>9.4185382969463817E-4</c:v>
                </c:pt>
                <c:pt idx="6011">
                  <c:v>9.3806156238408441E-4</c:v>
                </c:pt>
                <c:pt idx="6012">
                  <c:v>9.4109528155208544E-4</c:v>
                </c:pt>
                <c:pt idx="6013">
                  <c:v>9.3953909551038669E-4</c:v>
                </c:pt>
                <c:pt idx="6014">
                  <c:v>9.4232435596071275E-4</c:v>
                </c:pt>
                <c:pt idx="6015">
                  <c:v>9.4055184374519576E-4</c:v>
                </c:pt>
                <c:pt idx="6016">
                  <c:v>9.4232435596071275E-4</c:v>
                </c:pt>
                <c:pt idx="6017">
                  <c:v>9.3485451667532128E-4</c:v>
                </c:pt>
                <c:pt idx="6018">
                  <c:v>9.3907271795598849E-4</c:v>
                </c:pt>
                <c:pt idx="6019">
                  <c:v>9.3730325092047939E-4</c:v>
                </c:pt>
                <c:pt idx="6020">
                  <c:v>9.4004545909347355E-4</c:v>
                </c:pt>
                <c:pt idx="6021">
                  <c:v>9.4156467625980628E-4</c:v>
                </c:pt>
                <c:pt idx="6022">
                  <c:v>9.3856712965228529E-4</c:v>
                </c:pt>
                <c:pt idx="6023">
                  <c:v>9.3924173515119616E-4</c:v>
                </c:pt>
                <c:pt idx="6024">
                  <c:v>9.3780878663788769E-4</c:v>
                </c:pt>
                <c:pt idx="6025">
                  <c:v>9.3730325092047939E-4</c:v>
                </c:pt>
                <c:pt idx="6026">
                  <c:v>9.3705049094894017E-4</c:v>
                </c:pt>
                <c:pt idx="6027">
                  <c:v>9.3852643154486003E-4</c:v>
                </c:pt>
                <c:pt idx="6028">
                  <c:v>9.3624824567751423E-4</c:v>
                </c:pt>
                <c:pt idx="6029">
                  <c:v>9.3776698886610459E-4</c:v>
                </c:pt>
                <c:pt idx="6030">
                  <c:v>9.3477588779050235E-4</c:v>
                </c:pt>
                <c:pt idx="6031">
                  <c:v>9.3654498677937131E-4</c:v>
                </c:pt>
                <c:pt idx="6032">
                  <c:v>9.3477588779050235E-4</c:v>
                </c:pt>
                <c:pt idx="6033">
                  <c:v>9.3751385183809828E-4</c:v>
                </c:pt>
                <c:pt idx="6034">
                  <c:v>9.3325972223092673E-4</c:v>
                </c:pt>
                <c:pt idx="6035">
                  <c:v>9.3629224258101314E-4</c:v>
                </c:pt>
                <c:pt idx="6036">
                  <c:v>9.3325972223092673E-4</c:v>
                </c:pt>
                <c:pt idx="6037">
                  <c:v>9.3629224258101314E-4</c:v>
                </c:pt>
                <c:pt idx="6038">
                  <c:v>9.3295828557797447E-4</c:v>
                </c:pt>
                <c:pt idx="6039">
                  <c:v>9.3401778135906196E-4</c:v>
                </c:pt>
                <c:pt idx="6040">
                  <c:v>9.3245221681777441E-4</c:v>
                </c:pt>
                <c:pt idx="6041">
                  <c:v>9.3401778135906196E-4</c:v>
                </c:pt>
                <c:pt idx="6042">
                  <c:v>9.2947013598490742E-4</c:v>
                </c:pt>
                <c:pt idx="6043">
                  <c:v>9.3224905030201528E-4</c:v>
                </c:pt>
                <c:pt idx="6044">
                  <c:v>9.3068114190873416E-4</c:v>
                </c:pt>
                <c:pt idx="6045">
                  <c:v>9.3371742818788069E-4</c:v>
                </c:pt>
                <c:pt idx="6046">
                  <c:v>9.2744950662900015E-4</c:v>
                </c:pt>
                <c:pt idx="6047">
                  <c:v>9.3548894515880848E-4</c:v>
                </c:pt>
                <c:pt idx="6048">
                  <c:v>9.309341368254659E-4</c:v>
                </c:pt>
                <c:pt idx="6049">
                  <c:v>9.3245221681777441E-4</c:v>
                </c:pt>
                <c:pt idx="6050">
                  <c:v>9.3042815225308391E-4</c:v>
                </c:pt>
                <c:pt idx="6051">
                  <c:v>9.3321132785183138E-4</c:v>
                </c:pt>
                <c:pt idx="6052">
                  <c:v>9.309341368254659E-4</c:v>
                </c:pt>
                <c:pt idx="6053">
                  <c:v>9.316931531437964E-4</c:v>
                </c:pt>
                <c:pt idx="6054">
                  <c:v>9.309341368254659E-4</c:v>
                </c:pt>
                <c:pt idx="6055">
                  <c:v>9.309341368254659E-4</c:v>
                </c:pt>
                <c:pt idx="6056">
                  <c:v>9.2896494713137366E-4</c:v>
                </c:pt>
                <c:pt idx="6057">
                  <c:v>9.3068114190873416E-4</c:v>
                </c:pt>
                <c:pt idx="6058">
                  <c:v>9.309341368254659E-4</c:v>
                </c:pt>
                <c:pt idx="6059">
                  <c:v>9.281514820738536E-4</c:v>
                </c:pt>
                <c:pt idx="6060">
                  <c:v>9.2992218872437415E-4</c:v>
                </c:pt>
                <c:pt idx="6061">
                  <c:v>9.2789854502000008E-4</c:v>
                </c:pt>
                <c:pt idx="6062">
                  <c:v>9.2865737196004918E-4</c:v>
                </c:pt>
                <c:pt idx="6063">
                  <c:v>9.24924192573842E-4</c:v>
                </c:pt>
                <c:pt idx="6064">
                  <c:v>9.2719695159370957E-4</c:v>
                </c:pt>
                <c:pt idx="6065">
                  <c:v>9.2638103313596131E-4</c:v>
                </c:pt>
                <c:pt idx="6066">
                  <c:v>9.2947013598490742E-4</c:v>
                </c:pt>
                <c:pt idx="6067">
                  <c:v>9.2612813289360467E-4</c:v>
                </c:pt>
                <c:pt idx="6068">
                  <c:v>9.2744950662900015E-4</c:v>
                </c:pt>
                <c:pt idx="6069">
                  <c:v>9.2486371055047973E-4</c:v>
                </c:pt>
                <c:pt idx="6070">
                  <c:v>9.2643931799616904E-4</c:v>
                </c:pt>
                <c:pt idx="6071">
                  <c:v>9.246108418544391E-4</c:v>
                </c:pt>
                <c:pt idx="6072">
                  <c:v>9.2638103313596131E-4</c:v>
                </c:pt>
                <c:pt idx="6073">
                  <c:v>9.2340925615237897E-4</c:v>
                </c:pt>
                <c:pt idx="6074">
                  <c:v>9.2713976541344703E-4</c:v>
                </c:pt>
                <c:pt idx="6075">
                  <c:v>9.246108418544391E-4</c:v>
                </c:pt>
                <c:pt idx="6076">
                  <c:v>9.2739268668996083E-4</c:v>
                </c:pt>
                <c:pt idx="6077">
                  <c:v>9.246108418544391E-4</c:v>
                </c:pt>
                <c:pt idx="6078">
                  <c:v>9.2587523790937725E-4</c:v>
                </c:pt>
                <c:pt idx="6079">
                  <c:v>9.2713976541344703E-4</c:v>
                </c:pt>
                <c:pt idx="6080">
                  <c:v>9.2587523790937725E-4</c:v>
                </c:pt>
                <c:pt idx="6081">
                  <c:v>9.2290431933930402E-4</c:v>
                </c:pt>
                <c:pt idx="6082">
                  <c:v>9.2416670074021295E-4</c:v>
                </c:pt>
                <c:pt idx="6083">
                  <c:v>9.246108418544391E-4</c:v>
                </c:pt>
                <c:pt idx="6084">
                  <c:v>9.2441919276833818E-4</c:v>
                </c:pt>
                <c:pt idx="6085">
                  <c:v>9.2340925615237897E-4</c:v>
                </c:pt>
                <c:pt idx="6086">
                  <c:v>9.239142139616203E-4</c:v>
                </c:pt>
                <c:pt idx="6087">
                  <c:v>9.2486371055047973E-4</c:v>
                </c:pt>
                <c:pt idx="6088">
                  <c:v>9.239142139616203E-4</c:v>
                </c:pt>
                <c:pt idx="6089">
                  <c:v>9.2340925615237897E-4</c:v>
                </c:pt>
                <c:pt idx="6090">
                  <c:v>9.2486371055047973E-4</c:v>
                </c:pt>
                <c:pt idx="6091">
                  <c:v>9.2441919276833818E-4</c:v>
                </c:pt>
                <c:pt idx="6092">
                  <c:v>9.2340925615237897E-4</c:v>
                </c:pt>
                <c:pt idx="6093">
                  <c:v>9.2467169004616014E-4</c:v>
                </c:pt>
                <c:pt idx="6094">
                  <c:v>9.2265185880591985E-4</c:v>
                </c:pt>
                <c:pt idx="6095">
                  <c:v>9.2587523790937725E-4</c:v>
                </c:pt>
                <c:pt idx="6096">
                  <c:v>9.2334657722813759E-4</c:v>
                </c:pt>
                <c:pt idx="6097">
                  <c:v>9.2612813289360467E-4</c:v>
                </c:pt>
                <c:pt idx="6098">
                  <c:v>9.256223481831149E-4</c:v>
                </c:pt>
                <c:pt idx="6099">
                  <c:v>9.2542921337944201E-4</c:v>
                </c:pt>
                <c:pt idx="6100">
                  <c:v>9.2265185880591985E-4</c:v>
                </c:pt>
                <c:pt idx="6101">
                  <c:v>9.2713976541344703E-4</c:v>
                </c:pt>
                <c:pt idx="6102">
                  <c:v>9.2359941964009057E-4</c:v>
                </c:pt>
                <c:pt idx="6103">
                  <c:v>9.2638103313596131E-4</c:v>
                </c:pt>
                <c:pt idx="6104">
                  <c:v>9.2359941964009057E-4</c:v>
                </c:pt>
                <c:pt idx="6105">
                  <c:v>9.2542921337944201E-4</c:v>
                </c:pt>
                <c:pt idx="6106">
                  <c:v>9.2505188579554149E-4</c:v>
                </c:pt>
                <c:pt idx="6107">
                  <c:v>9.2251394134688837E-4</c:v>
                </c:pt>
                <c:pt idx="6108">
                  <c:v>9.2359941964009057E-4</c:v>
                </c:pt>
                <c:pt idx="6109">
                  <c:v>9.2638103313596131E-4</c:v>
                </c:pt>
                <c:pt idx="6110">
                  <c:v>9.2214695348463997E-4</c:v>
                </c:pt>
                <c:pt idx="6111">
                  <c:v>9.2517670035154812E-4</c:v>
                </c:pt>
                <c:pt idx="6112">
                  <c:v>9.246108418544391E-4</c:v>
                </c:pt>
                <c:pt idx="6113">
                  <c:v>9.2638103313596131E-4</c:v>
                </c:pt>
                <c:pt idx="6114">
                  <c:v>9.2486371055047973E-4</c:v>
                </c:pt>
                <c:pt idx="6115">
                  <c:v>9.2441919276833818E-4</c:v>
                </c:pt>
                <c:pt idx="6116">
                  <c:v>9.2410512023362952E-4</c:v>
                </c:pt>
                <c:pt idx="6117">
                  <c:v>9.2290431933930402E-4</c:v>
                </c:pt>
                <c:pt idx="6118">
                  <c:v>9.2486371055047973E-4</c:v>
                </c:pt>
                <c:pt idx="6119">
                  <c:v>9.2657143657526352E-4</c:v>
                </c:pt>
                <c:pt idx="6120">
                  <c:v>9.2296314762729923E-4</c:v>
                </c:pt>
                <c:pt idx="6121">
                  <c:v>9.2416670074021295E-4</c:v>
                </c:pt>
                <c:pt idx="6122">
                  <c:v>9.256223481831149E-4</c:v>
                </c:pt>
                <c:pt idx="6123">
                  <c:v>9.2410512023362952E-4</c:v>
                </c:pt>
                <c:pt idx="6124">
                  <c:v>9.2612813289360467E-4</c:v>
                </c:pt>
                <c:pt idx="6125">
                  <c:v>9.2410512023362952E-4</c:v>
                </c:pt>
                <c:pt idx="6126">
                  <c:v>9.24924192573842E-4</c:v>
                </c:pt>
                <c:pt idx="6127">
                  <c:v>9.2359941964009057E-4</c:v>
                </c:pt>
                <c:pt idx="6128">
                  <c:v>9.24924192573842E-4</c:v>
                </c:pt>
                <c:pt idx="6129">
                  <c:v>9.2385226730853345E-4</c:v>
                </c:pt>
                <c:pt idx="6130">
                  <c:v>9.256223481831149E-4</c:v>
                </c:pt>
                <c:pt idx="6131">
                  <c:v>9.2208244400998141E-4</c:v>
                </c:pt>
                <c:pt idx="6132">
                  <c:v>9.2536946371465369E-4</c:v>
                </c:pt>
                <c:pt idx="6133">
                  <c:v>9.2233526014194437E-4</c:v>
                </c:pt>
                <c:pt idx="6134">
                  <c:v>9.239142139616203E-4</c:v>
                </c:pt>
                <c:pt idx="6135">
                  <c:v>9.2113720581944985E-4</c:v>
                </c:pt>
                <c:pt idx="6136">
                  <c:v>9.2239940352108619E-4</c:v>
                </c:pt>
                <c:pt idx="6137">
                  <c:v>9.2334657722813759E-4</c:v>
                </c:pt>
                <c:pt idx="6138">
                  <c:v>9.2827996322072102E-4</c:v>
                </c:pt>
                <c:pt idx="6139">
                  <c:v>9.1823545439919405E-4</c:v>
                </c:pt>
                <c:pt idx="6140">
                  <c:v>9.2486371055047973E-4</c:v>
                </c:pt>
                <c:pt idx="6141">
                  <c:v>9.2233526014194437E-4</c:v>
                </c:pt>
                <c:pt idx="6142">
                  <c:v>9.2309374007251027E-4</c:v>
                </c:pt>
                <c:pt idx="6143">
                  <c:v>9.225880815295777E-4</c:v>
                </c:pt>
                <c:pt idx="6144">
                  <c:v>9.2309374007251027E-4</c:v>
                </c:pt>
                <c:pt idx="6145">
                  <c:v>9.2132402714647458E-4</c:v>
                </c:pt>
                <c:pt idx="6146">
                  <c:v>9.2233526014194437E-4</c:v>
                </c:pt>
                <c:pt idx="6147">
                  <c:v>9.2037995017060152E-4</c:v>
                </c:pt>
                <c:pt idx="6148">
                  <c:v>9.2012754211535919E-4</c:v>
                </c:pt>
                <c:pt idx="6149">
                  <c:v>9.2063236347292158E-4</c:v>
                </c:pt>
                <c:pt idx="6150">
                  <c:v>9.2063236347292158E-4</c:v>
                </c:pt>
                <c:pt idx="6151">
                  <c:v>9.225880815295777E-4</c:v>
                </c:pt>
                <c:pt idx="6152">
                  <c:v>9.1987513930703098E-4</c:v>
                </c:pt>
                <c:pt idx="6153">
                  <c:v>9.2138963486398538E-4</c:v>
                </c:pt>
                <c:pt idx="6154">
                  <c:v>9.1987513930703098E-4</c:v>
                </c:pt>
                <c:pt idx="6155">
                  <c:v>9.2132402714647458E-4</c:v>
                </c:pt>
                <c:pt idx="6156">
                  <c:v>9.227729149859185E-4</c:v>
                </c:pt>
                <c:pt idx="6157">
                  <c:v>9.2309374007251027E-4</c:v>
                </c:pt>
                <c:pt idx="6158">
                  <c:v>9.2081844217948368E-4</c:v>
                </c:pt>
                <c:pt idx="6159">
                  <c:v>9.2359941964009057E-4</c:v>
                </c:pt>
                <c:pt idx="6160">
                  <c:v>9.1911796236189623E-4</c:v>
                </c:pt>
                <c:pt idx="6161">
                  <c:v>9.2214695348463997E-4</c:v>
                </c:pt>
                <c:pt idx="6162">
                  <c:v>9.2031287823124083E-4</c:v>
                </c:pt>
                <c:pt idx="6163">
                  <c:v>9.2239940352108619E-4</c:v>
                </c:pt>
                <c:pt idx="6164">
                  <c:v>9.2201335279430566E-4</c:v>
                </c:pt>
                <c:pt idx="6165">
                  <c:v>9.2189450869641651E-4</c:v>
                </c:pt>
                <c:pt idx="6166">
                  <c:v>9.1886558053958856E-4</c:v>
                </c:pt>
                <c:pt idx="6167">
                  <c:v>9.2214695348463997E-4</c:v>
                </c:pt>
                <c:pt idx="6168">
                  <c:v>9.1735139976804262E-4</c:v>
                </c:pt>
                <c:pt idx="6169">
                  <c:v>9.2037995017060152E-4</c:v>
                </c:pt>
                <c:pt idx="6170">
                  <c:v>9.1785610570968709E-4</c:v>
                </c:pt>
                <c:pt idx="6171">
                  <c:v>9.1722897132125625E-4</c:v>
                </c:pt>
                <c:pt idx="6172">
                  <c:v>9.1904906030905562E-4</c:v>
                </c:pt>
                <c:pt idx="6173">
                  <c:v>9.1962274174545362E-4</c:v>
                </c:pt>
                <c:pt idx="6174">
                  <c:v>9.1904906030905562E-4</c:v>
                </c:pt>
                <c:pt idx="6175">
                  <c:v>9.2088478202248297E-4</c:v>
                </c:pt>
                <c:pt idx="6176">
                  <c:v>9.1760375011622534E-4</c:v>
                </c:pt>
                <c:pt idx="6177">
                  <c:v>9.1886558053958856E-4</c:v>
                </c:pt>
                <c:pt idx="6178">
                  <c:v>9.1709905466497447E-4</c:v>
                </c:pt>
                <c:pt idx="6179">
                  <c:v>9.1735139976804262E-4</c:v>
                </c:pt>
                <c:pt idx="6180">
                  <c:v>9.1904906030905562E-4</c:v>
                </c:pt>
                <c:pt idx="6181">
                  <c:v>9.1576374832449113E-4</c:v>
                </c:pt>
                <c:pt idx="6182">
                  <c:v>9.2031287823124083E-4</c:v>
                </c:pt>
                <c:pt idx="6183">
                  <c:v>9.2092554122098801E-4</c:v>
                </c:pt>
                <c:pt idx="6184">
                  <c:v>9.1446157433233851E-4</c:v>
                </c:pt>
                <c:pt idx="6185">
                  <c:v>9.1659438019352918E-4</c:v>
                </c:pt>
                <c:pt idx="6186">
                  <c:v>9.1854356991610993E-4</c:v>
                </c:pt>
                <c:pt idx="6187">
                  <c:v>9.1652181845973499E-4</c:v>
                </c:pt>
                <c:pt idx="6188">
                  <c:v>9.1760375011622534E-4</c:v>
                </c:pt>
                <c:pt idx="6189">
                  <c:v>9.1626912316296934E-4</c:v>
                </c:pt>
                <c:pt idx="6190">
                  <c:v>9.1641039803361701E-4</c:v>
                </c:pt>
                <c:pt idx="6191">
                  <c:v>9.1331450742156552E-4</c:v>
                </c:pt>
                <c:pt idx="6192">
                  <c:v>9.1659438019352918E-4</c:v>
                </c:pt>
                <c:pt idx="6193">
                  <c:v>9.1551106878245123E-4</c:v>
                </c:pt>
                <c:pt idx="6194">
                  <c:v>9.1634205082482493E-4</c:v>
                </c:pt>
                <c:pt idx="6195">
                  <c:v>9.1280999025697342E-4</c:v>
                </c:pt>
                <c:pt idx="6196">
                  <c:v>9.1659438019352918E-4</c:v>
                </c:pt>
                <c:pt idx="6197">
                  <c:v>9.1475306166316364E-4</c:v>
                </c:pt>
                <c:pt idx="6198">
                  <c:v>9.1634205082482493E-4</c:v>
                </c:pt>
                <c:pt idx="6199">
                  <c:v>9.1323718919060113E-4</c:v>
                </c:pt>
                <c:pt idx="6200">
                  <c:v>9.1374245901394398E-4</c:v>
                </c:pt>
                <c:pt idx="6201">
                  <c:v>9.1306224621810175E-4</c:v>
                </c:pt>
                <c:pt idx="6202">
                  <c:v>9.1644467703637345E-4</c:v>
                </c:pt>
                <c:pt idx="6203">
                  <c:v>9.0892867811645387E-4</c:v>
                </c:pt>
                <c:pt idx="6204">
                  <c:v>9.1525839449165902E-4</c:v>
                </c:pt>
                <c:pt idx="6205">
                  <c:v>9.1374245901394398E-4</c:v>
                </c:pt>
                <c:pt idx="6206">
                  <c:v>9.1356677386752896E-4</c:v>
                </c:pt>
                <c:pt idx="6207">
                  <c:v>9.1374245901394398E-4</c:v>
                </c:pt>
                <c:pt idx="6208">
                  <c:v>9.1331450742156552E-4</c:v>
                </c:pt>
                <c:pt idx="6209">
                  <c:v>9.1280999025697342E-4</c:v>
                </c:pt>
                <c:pt idx="6210">
                  <c:v>9.1450040312513294E-4</c:v>
                </c:pt>
                <c:pt idx="6211">
                  <c:v>9.1154878908065258E-4</c:v>
                </c:pt>
                <c:pt idx="6212">
                  <c:v>9.1247932382848855E-4</c:v>
                </c:pt>
                <c:pt idx="6213">
                  <c:v>9.1096373483051142E-4</c:v>
                </c:pt>
                <c:pt idx="6214">
                  <c:v>9.1323718919060113E-4</c:v>
                </c:pt>
                <c:pt idx="6215">
                  <c:v>9.1374245901394398E-4</c:v>
                </c:pt>
                <c:pt idx="6216">
                  <c:v>9.1222671253990374E-4</c:v>
                </c:pt>
                <c:pt idx="6217">
                  <c:v>9.1255773953801799E-4</c:v>
                </c:pt>
                <c:pt idx="6218">
                  <c:v>9.100355206320028E-4</c:v>
                </c:pt>
                <c:pt idx="6219">
                  <c:v>9.1154878908065258E-4</c:v>
                </c:pt>
                <c:pt idx="6220">
                  <c:v>9.1348982147730325E-4</c:v>
                </c:pt>
                <c:pt idx="6221">
                  <c:v>9.1374245901394398E-4</c:v>
                </c:pt>
                <c:pt idx="6222">
                  <c:v>9.1163741466834195E-4</c:v>
                </c:pt>
                <c:pt idx="6223">
                  <c:v>9.1298456215367359E-4</c:v>
                </c:pt>
                <c:pt idx="6224">
                  <c:v>9.1071115503419417E-4</c:v>
                </c:pt>
                <c:pt idx="6225">
                  <c:v>9.1053992248497548E-4</c:v>
                </c:pt>
                <c:pt idx="6226">
                  <c:v>9.0751382576353295E-4</c:v>
                </c:pt>
                <c:pt idx="6227">
                  <c:v>9.1053992248497548E-4</c:v>
                </c:pt>
                <c:pt idx="6228">
                  <c:v>9.0801812282206254E-4</c:v>
                </c:pt>
                <c:pt idx="6229">
                  <c:v>9.102877189382198E-4</c:v>
                </c:pt>
                <c:pt idx="6230">
                  <c:v>9.0919578646147939E-4</c:v>
                </c:pt>
                <c:pt idx="6231">
                  <c:v>9.1280999025697342E-4</c:v>
                </c:pt>
                <c:pt idx="6232">
                  <c:v>9.0717558886590447E-4</c:v>
                </c:pt>
                <c:pt idx="6233">
                  <c:v>9.102877189382198E-4</c:v>
                </c:pt>
                <c:pt idx="6234">
                  <c:v>9.0700954965997277E-4</c:v>
                </c:pt>
                <c:pt idx="6235">
                  <c:v>9.0902677980925597E-4</c:v>
                </c:pt>
                <c:pt idx="6236">
                  <c:v>9.0843817301395474E-4</c:v>
                </c:pt>
                <c:pt idx="6237">
                  <c:v>9.1020601118581247E-4</c:v>
                </c:pt>
                <c:pt idx="6238">
                  <c:v>9.0700954965997277E-4</c:v>
                </c:pt>
                <c:pt idx="6239">
                  <c:v>9.0793312361587869E-4</c:v>
                </c:pt>
                <c:pt idx="6240">
                  <c:v>9.086907055829113E-4</c:v>
                </c:pt>
                <c:pt idx="6241">
                  <c:v>9.0910803878052095E-4</c:v>
                </c:pt>
                <c:pt idx="6242">
                  <c:v>9.0818564569166522E-4</c:v>
                </c:pt>
                <c:pt idx="6243">
                  <c:v>9.0742809520316171E-4</c:v>
                </c:pt>
                <c:pt idx="6244">
                  <c:v>9.0919578646147939E-4</c:v>
                </c:pt>
                <c:pt idx="6245">
                  <c:v>9.0717558886590447E-4</c:v>
                </c:pt>
                <c:pt idx="6246">
                  <c:v>9.0650529451007577E-4</c:v>
                </c:pt>
                <c:pt idx="6247">
                  <c:v>9.0524474829904126E-4</c:v>
                </c:pt>
                <c:pt idx="6248">
                  <c:v>9.0717558886590447E-4</c:v>
                </c:pt>
                <c:pt idx="6249">
                  <c:v>9.0272404865206939E-4</c:v>
                </c:pt>
                <c:pt idx="6250">
                  <c:v>9.0549684706604881E-4</c:v>
                </c:pt>
                <c:pt idx="6251">
                  <c:v>9.0313620079415758E-4</c:v>
                </c:pt>
                <c:pt idx="6252">
                  <c:v>9.1071115503419417E-4</c:v>
                </c:pt>
                <c:pt idx="6253">
                  <c:v>9.0364105088411588E-4</c:v>
                </c:pt>
                <c:pt idx="6254">
                  <c:v>9.0566066099947605E-4</c:v>
                </c:pt>
                <c:pt idx="6255">
                  <c:v>9.0162177635668653E-4</c:v>
                </c:pt>
                <c:pt idx="6256">
                  <c:v>9.0423640560211179E-4</c:v>
                </c:pt>
                <c:pt idx="6257">
                  <c:v>9.0121188018512277E-4</c:v>
                </c:pt>
                <c:pt idx="6258">
                  <c:v>9.0221997155559433E-4</c:v>
                </c:pt>
                <c:pt idx="6259">
                  <c:v>9.009598704295699E-4</c:v>
                </c:pt>
                <c:pt idx="6260">
                  <c:v>9.0398433301983874E-4</c:v>
                </c:pt>
                <c:pt idx="6261">
                  <c:v>9.0045586662179991E-4</c:v>
                </c:pt>
                <c:pt idx="6262">
                  <c:v>9.0146389517533872E-4</c:v>
                </c:pt>
                <c:pt idx="6263">
                  <c:v>9.0111701015064172E-4</c:v>
                </c:pt>
                <c:pt idx="6264">
                  <c:v>9.0045586662179991E-4</c:v>
                </c:pt>
                <c:pt idx="6265">
                  <c:v>9.0146389517533872E-4</c:v>
                </c:pt>
                <c:pt idx="6266">
                  <c:v>9.0171591540038048E-4</c:v>
                </c:pt>
                <c:pt idx="6267">
                  <c:v>9.0045586662179991E-4</c:v>
                </c:pt>
                <c:pt idx="6268">
                  <c:v>8.9969990016603937E-4</c:v>
                </c:pt>
                <c:pt idx="6269">
                  <c:v>8.9869201816251227E-4</c:v>
                </c:pt>
                <c:pt idx="6270">
                  <c:v>9.006122649123082E-4</c:v>
                </c:pt>
                <c:pt idx="6271">
                  <c:v>8.9944792181503852E-4</c:v>
                </c:pt>
                <c:pt idx="6272">
                  <c:v>8.9944792181503852E-4</c:v>
                </c:pt>
                <c:pt idx="6273">
                  <c:v>8.9844006074461856E-4</c:v>
                </c:pt>
                <c:pt idx="6274">
                  <c:v>8.9793616160727553E-4</c:v>
                </c:pt>
                <c:pt idx="6275">
                  <c:v>9.0035990015562494E-4</c:v>
                </c:pt>
                <c:pt idx="6276">
                  <c:v>8.966765053305708E-4</c:v>
                </c:pt>
                <c:pt idx="6277">
                  <c:v>8.9718035214492728E-4</c:v>
                </c:pt>
                <c:pt idx="6278">
                  <c:v>8.9718035214492728E-4</c:v>
                </c:pt>
                <c:pt idx="6279">
                  <c:v>8.991959486975593E-4</c:v>
                </c:pt>
                <c:pt idx="6280">
                  <c:v>8.9642458977106634E-4</c:v>
                </c:pt>
                <c:pt idx="6281">
                  <c:v>8.9969990016603937E-4</c:v>
                </c:pt>
                <c:pt idx="6282">
                  <c:v>8.9758423373109816E-4</c:v>
                </c:pt>
                <c:pt idx="6283">
                  <c:v>8.9743228340010512E-4</c:v>
                </c:pt>
                <c:pt idx="6284">
                  <c:v>8.9657505768650806E-4</c:v>
                </c:pt>
                <c:pt idx="6285">
                  <c:v>8.9793616160727553E-4</c:v>
                </c:pt>
                <c:pt idx="6286">
                  <c:v>8.949132062712052E-4</c:v>
                </c:pt>
                <c:pt idx="6287">
                  <c:v>8.9909815499051389E-4</c:v>
                </c:pt>
                <c:pt idx="6288">
                  <c:v>8.9632277677324183E-4</c:v>
                </c:pt>
                <c:pt idx="6289">
                  <c:v>8.9793616160727553E-4</c:v>
                </c:pt>
                <c:pt idx="6290">
                  <c:v>8.9581823066302497E-4</c:v>
                </c:pt>
                <c:pt idx="6291">
                  <c:v>8.9985518636640947E-4</c:v>
                </c:pt>
                <c:pt idx="6292">
                  <c:v>8.9682734383876356E-4</c:v>
                </c:pt>
                <c:pt idx="6293">
                  <c:v>8.9718035214492728E-4</c:v>
                </c:pt>
                <c:pt idx="6294">
                  <c:v>8.9682734383876356E-4</c:v>
                </c:pt>
                <c:pt idx="6295">
                  <c:v>8.9909815499051389E-4</c:v>
                </c:pt>
                <c:pt idx="6296">
                  <c:v>8.9541697984707089E-4</c:v>
                </c:pt>
                <c:pt idx="6297">
                  <c:v>8.9935049354163967E-4</c:v>
                </c:pt>
                <c:pt idx="6298">
                  <c:v>8.9592077434659013E-4</c:v>
                </c:pt>
                <c:pt idx="6299">
                  <c:v>8.9859349360996328E-4</c:v>
                </c:pt>
                <c:pt idx="6300">
                  <c:v>8.9783654084094316E-4</c:v>
                </c:pt>
                <c:pt idx="6301">
                  <c:v>8.9632277677324183E-4</c:v>
                </c:pt>
                <c:pt idx="6302">
                  <c:v>8.93653863863972E-4</c:v>
                </c:pt>
                <c:pt idx="6303">
                  <c:v>8.9581823066302497E-4</c:v>
                </c:pt>
                <c:pt idx="6304">
                  <c:v>8.9642458977106634E-4</c:v>
                </c:pt>
                <c:pt idx="6305">
                  <c:v>8.9581823066302497E-4</c:v>
                </c:pt>
                <c:pt idx="6306">
                  <c:v>8.9501263870118909E-4</c:v>
                </c:pt>
                <c:pt idx="6307">
                  <c:v>8.949132062712052E-4</c:v>
                </c:pt>
                <c:pt idx="6308">
                  <c:v>8.9617267944312696E-4</c:v>
                </c:pt>
                <c:pt idx="6309">
                  <c:v>8.9264648407507612E-4</c:v>
                </c:pt>
                <c:pt idx="6310">
                  <c:v>8.9768421988750062E-4</c:v>
                </c:pt>
                <c:pt idx="6311">
                  <c:v>8.9531370550680739E-4</c:v>
                </c:pt>
                <c:pt idx="6312">
                  <c:v>8.9642458977106634E-4</c:v>
                </c:pt>
                <c:pt idx="6313">
                  <c:v>8.9405248428144394E-4</c:v>
                </c:pt>
                <c:pt idx="6314">
                  <c:v>8.9516509044376279E-4</c:v>
                </c:pt>
                <c:pt idx="6315">
                  <c:v>8.9189100413974922E-4</c:v>
                </c:pt>
                <c:pt idx="6316">
                  <c:v>8.9657505768650806E-4</c:v>
                </c:pt>
                <c:pt idx="6317">
                  <c:v>8.9405248428144394E-4</c:v>
                </c:pt>
                <c:pt idx="6318">
                  <c:v>8.9682734383876356E-4</c:v>
                </c:pt>
                <c:pt idx="6319">
                  <c:v>8.9239465220106282E-4</c:v>
                </c:pt>
                <c:pt idx="6320">
                  <c:v>8.949132062712052E-4</c:v>
                </c:pt>
                <c:pt idx="6321">
                  <c:v>8.9239465220106282E-4</c:v>
                </c:pt>
                <c:pt idx="6322">
                  <c:v>8.9632277677324183E-4</c:v>
                </c:pt>
                <c:pt idx="6323">
                  <c:v>8.9556596546574768E-4</c:v>
                </c:pt>
                <c:pt idx="6324">
                  <c:v>8.9632277677324183E-4</c:v>
                </c:pt>
                <c:pt idx="6325">
                  <c:v>8.9315016351062951E-4</c:v>
                </c:pt>
                <c:pt idx="6326">
                  <c:v>8.9682734383876356E-4</c:v>
                </c:pt>
                <c:pt idx="6327">
                  <c:v>8.9138737699296755E-4</c:v>
                </c:pt>
                <c:pt idx="6328">
                  <c:v>8.948092013032836E-4</c:v>
                </c:pt>
                <c:pt idx="6329">
                  <c:v>8.9214282555600839E-4</c:v>
                </c:pt>
                <c:pt idx="6330">
                  <c:v>8.9239465220106282E-4</c:v>
                </c:pt>
                <c:pt idx="6331">
                  <c:v>8.9405248428144394E-4</c:v>
                </c:pt>
                <c:pt idx="6332">
                  <c:v>8.9405248428144394E-4</c:v>
                </c:pt>
                <c:pt idx="6333">
                  <c:v>8.9405248428144394E-4</c:v>
                </c:pt>
                <c:pt idx="6334">
                  <c:v>8.9189100413974922E-4</c:v>
                </c:pt>
                <c:pt idx="6335">
                  <c:v>8.9380025574909718E-4</c:v>
                </c:pt>
                <c:pt idx="6336">
                  <c:v>8.9380025574909718E-4</c:v>
                </c:pt>
                <c:pt idx="6337">
                  <c:v>8.9304360157457265E-4</c:v>
                </c:pt>
                <c:pt idx="6338">
                  <c:v>8.9178261601563101E-4</c:v>
                </c:pt>
                <c:pt idx="6339">
                  <c:v>8.9189100413974922E-4</c:v>
                </c:pt>
                <c:pt idx="6340">
                  <c:v>8.9253919164202183E-4</c:v>
                </c:pt>
                <c:pt idx="6341">
                  <c:v>8.948092013032836E-4</c:v>
                </c:pt>
                <c:pt idx="6342">
                  <c:v>8.9153043461216469E-4</c:v>
                </c:pt>
                <c:pt idx="6343">
                  <c:v>8.9380025574909718E-4</c:v>
                </c:pt>
                <c:pt idx="6344">
                  <c:v>8.9077392181547506E-4</c:v>
                </c:pt>
                <c:pt idx="6345">
                  <c:v>8.93653863863972E-4</c:v>
                </c:pt>
                <c:pt idx="6346">
                  <c:v>8.8987662102678366E-4</c:v>
                </c:pt>
                <c:pt idx="6347">
                  <c:v>8.9264648407507612E-4</c:v>
                </c:pt>
                <c:pt idx="6348">
                  <c:v>8.9052176135393792E-4</c:v>
                </c:pt>
                <c:pt idx="6349">
                  <c:v>8.9264648407507612E-4</c:v>
                </c:pt>
                <c:pt idx="6350">
                  <c:v>8.9242732836214097E-4</c:v>
                </c:pt>
                <c:pt idx="6351">
                  <c:v>8.9405248428144394E-4</c:v>
                </c:pt>
                <c:pt idx="6352">
                  <c:v>8.9127825844442538E-4</c:v>
                </c:pt>
                <c:pt idx="6353">
                  <c:v>8.9239465220106282E-4</c:v>
                </c:pt>
                <c:pt idx="6354">
                  <c:v>8.9127825844442538E-4</c:v>
                </c:pt>
                <c:pt idx="6355">
                  <c:v>8.9264648407507612E-4</c:v>
                </c:pt>
                <c:pt idx="6356">
                  <c:v>8.9153043461216469E-4</c:v>
                </c:pt>
                <c:pt idx="6357">
                  <c:v>8.9189100413974922E-4</c:v>
                </c:pt>
                <c:pt idx="6358">
                  <c:v>8.9127825844442538E-4</c:v>
                </c:pt>
                <c:pt idx="6359">
                  <c:v>8.9354803245394543E-4</c:v>
                </c:pt>
                <c:pt idx="6360">
                  <c:v>8.9203480265498706E-4</c:v>
                </c:pt>
                <c:pt idx="6361">
                  <c:v>8.8998335999590852E-4</c:v>
                </c:pt>
                <c:pt idx="6362">
                  <c:v>8.9304360157457265E-4</c:v>
                </c:pt>
                <c:pt idx="6363">
                  <c:v>8.9102608751224989E-4</c:v>
                </c:pt>
                <c:pt idx="6364">
                  <c:v>8.9038018543778717E-4</c:v>
                </c:pt>
                <c:pt idx="6365">
                  <c:v>8.9127825844442538E-4</c:v>
                </c:pt>
                <c:pt idx="6366">
                  <c:v>8.9102608751224989E-4</c:v>
                </c:pt>
                <c:pt idx="6367">
                  <c:v>8.9077392181547506E-4</c:v>
                </c:pt>
                <c:pt idx="6368">
                  <c:v>8.9228699453039624E-4</c:v>
                </c:pt>
                <c:pt idx="6369">
                  <c:v>8.9026960612747575E-4</c:v>
                </c:pt>
                <c:pt idx="6370">
                  <c:v>8.9163918795212343E-4</c:v>
                </c:pt>
                <c:pt idx="6371">
                  <c:v>8.9001745613592515E-4</c:v>
                </c:pt>
                <c:pt idx="6372">
                  <c:v>8.9253919164202183E-4</c:v>
                </c:pt>
                <c:pt idx="6373">
                  <c:v>8.8875678469614236E-4</c:v>
                </c:pt>
                <c:pt idx="6374">
                  <c:v>8.9228699453039624E-4</c:v>
                </c:pt>
                <c:pt idx="6375">
                  <c:v>8.8926103756911375E-4</c:v>
                </c:pt>
                <c:pt idx="6376">
                  <c:v>8.9279139399002592E-4</c:v>
                </c:pt>
                <c:pt idx="6377">
                  <c:v>8.8976531137912316E-4</c:v>
                </c:pt>
                <c:pt idx="6378">
                  <c:v>8.9138737699296755E-4</c:v>
                </c:pt>
                <c:pt idx="6379">
                  <c:v>8.8926103756911375E-4</c:v>
                </c:pt>
                <c:pt idx="6380">
                  <c:v>8.9253919164202183E-4</c:v>
                </c:pt>
                <c:pt idx="6381">
                  <c:v>8.9026960612747575E-4</c:v>
                </c:pt>
                <c:pt idx="6382">
                  <c:v>8.9138737699296755E-4</c:v>
                </c:pt>
                <c:pt idx="6383">
                  <c:v>8.9001745613592515E-4</c:v>
                </c:pt>
                <c:pt idx="6384">
                  <c:v>8.9088377075941427E-4</c:v>
                </c:pt>
                <c:pt idx="6385">
                  <c:v>8.9026960612747575E-4</c:v>
                </c:pt>
                <c:pt idx="6386">
                  <c:v>8.9026960612747575E-4</c:v>
                </c:pt>
                <c:pt idx="6387">
                  <c:v>8.8926103756911375E-4</c:v>
                </c:pt>
                <c:pt idx="6388">
                  <c:v>8.9141711079714352E-4</c:v>
                </c:pt>
                <c:pt idx="6389">
                  <c:v>8.8571011486029538E-4</c:v>
                </c:pt>
                <c:pt idx="6390">
                  <c:v>8.8912131361484892E-4</c:v>
                </c:pt>
                <c:pt idx="6391">
                  <c:v>8.8900890851557977E-4</c:v>
                </c:pt>
                <c:pt idx="6392">
                  <c:v>8.8786257246296029E-4</c:v>
                </c:pt>
                <c:pt idx="6393">
                  <c:v>8.8800044464078091E-4</c:v>
                </c:pt>
                <c:pt idx="6394">
                  <c:v>8.8610055433894391E-4</c:v>
                </c:pt>
                <c:pt idx="6395">
                  <c:v>8.8964943190687849E-4</c:v>
                </c:pt>
                <c:pt idx="6396">
                  <c:v>8.8584885836494288E-4</c:v>
                </c:pt>
                <c:pt idx="6397">
                  <c:v>8.8710739048546735E-4</c:v>
                </c:pt>
                <c:pt idx="6398">
                  <c:v>8.8673998254856778E-4</c:v>
                </c:pt>
                <c:pt idx="6399">
                  <c:v>8.8786257246296029E-4</c:v>
                </c:pt>
                <c:pt idx="6400">
                  <c:v>8.8584885836494288E-4</c:v>
                </c:pt>
                <c:pt idx="6401">
                  <c:v>8.8800044464078091E-4</c:v>
                </c:pt>
                <c:pt idx="6402">
                  <c:v>8.8244335658593407E-4</c:v>
                </c:pt>
                <c:pt idx="6403">
                  <c:v>8.8635225553783425E-4</c:v>
                </c:pt>
                <c:pt idx="6404">
                  <c:v>8.8522760071291196E-4</c:v>
                </c:pt>
                <c:pt idx="6405">
                  <c:v>8.8685567361093285E-4</c:v>
                </c:pt>
                <c:pt idx="6406">
                  <c:v>8.8408713283016709E-4</c:v>
                </c:pt>
                <c:pt idx="6407">
                  <c:v>8.8710739048546735E-4</c:v>
                </c:pt>
                <c:pt idx="6408">
                  <c:v>8.8408713283016709E-4</c:v>
                </c:pt>
                <c:pt idx="6409">
                  <c:v>8.8735911258554104E-4</c:v>
                </c:pt>
                <c:pt idx="6410">
                  <c:v>8.854796512721059E-4</c:v>
                </c:pt>
                <c:pt idx="6411">
                  <c:v>8.8685567361093285E-4</c:v>
                </c:pt>
                <c:pt idx="6412">
                  <c:v>8.8497555538536994E-4</c:v>
                </c:pt>
                <c:pt idx="6413">
                  <c:v>8.8774834175610047E-4</c:v>
                </c:pt>
                <c:pt idx="6414">
                  <c:v>8.8396742638847232E-4</c:v>
                </c:pt>
                <c:pt idx="6415">
                  <c:v>8.854796512721059E-4</c:v>
                </c:pt>
                <c:pt idx="6416">
                  <c:v>8.8371540721675042E-4</c:v>
                </c:pt>
                <c:pt idx="6417">
                  <c:v>8.857317070631158E-4</c:v>
                </c:pt>
                <c:pt idx="6418">
                  <c:v>8.8447148042459318E-4</c:v>
                </c:pt>
                <c:pt idx="6419">
                  <c:v>8.8598376808610385E-4</c:v>
                </c:pt>
                <c:pt idx="6420">
                  <c:v>8.8472351528931807E-4</c:v>
                </c:pt>
                <c:pt idx="6421">
                  <c:v>8.8497555538536994E-4</c:v>
                </c:pt>
                <c:pt idx="6422">
                  <c:v>8.8295938108498638E-4</c:v>
                </c:pt>
                <c:pt idx="6423">
                  <c:v>8.8157082605734951E-4</c:v>
                </c:pt>
                <c:pt idx="6424">
                  <c:v>8.8321138456517036E-4</c:v>
                </c:pt>
                <c:pt idx="6425">
                  <c:v>8.8270738283498912E-4</c:v>
                </c:pt>
                <c:pt idx="6426">
                  <c:v>8.8207404563101562E-4</c:v>
                </c:pt>
                <c:pt idx="6427">
                  <c:v>8.8270738283498912E-4</c:v>
                </c:pt>
                <c:pt idx="6428">
                  <c:v>8.8207404563101562E-4</c:v>
                </c:pt>
                <c:pt idx="6429">
                  <c:v>8.7930659644418761E-4</c:v>
                </c:pt>
                <c:pt idx="6430">
                  <c:v>8.8106762737153095E-4</c:v>
                </c:pt>
                <c:pt idx="6431">
                  <c:v>8.7968381173034096E-4</c:v>
                </c:pt>
                <c:pt idx="6432">
                  <c:v>8.8232566325119766E-4</c:v>
                </c:pt>
                <c:pt idx="6433">
                  <c:v>8.8018768795947969E-4</c:v>
                </c:pt>
                <c:pt idx="6434">
                  <c:v>8.7829210248455982E-4</c:v>
                </c:pt>
                <c:pt idx="6435">
                  <c:v>8.7892803659675672E-4</c:v>
                </c:pt>
                <c:pt idx="6436">
                  <c:v>8.8006129265823328E-4</c:v>
                </c:pt>
                <c:pt idx="6437">
                  <c:v>8.7867612200761072E-4</c:v>
                </c:pt>
                <c:pt idx="6438">
                  <c:v>8.8220340202490428E-4</c:v>
                </c:pt>
                <c:pt idx="6439">
                  <c:v>8.7754582132129567E-4</c:v>
                </c:pt>
                <c:pt idx="6440">
                  <c:v>8.8106762737153095E-4</c:v>
                </c:pt>
                <c:pt idx="6441">
                  <c:v>8.7729430289677128E-4</c:v>
                </c:pt>
                <c:pt idx="6442">
                  <c:v>8.8056444957225867E-4</c:v>
                </c:pt>
                <c:pt idx="6443">
                  <c:v>8.7892803659675672E-4</c:v>
                </c:pt>
                <c:pt idx="6444">
                  <c:v>8.8081603586115777E-4</c:v>
                </c:pt>
                <c:pt idx="6445">
                  <c:v>8.7754582132129567E-4</c:v>
                </c:pt>
                <c:pt idx="6446">
                  <c:v>8.8043963391656183E-4</c:v>
                </c:pt>
                <c:pt idx="6447">
                  <c:v>8.7729430289677128E-4</c:v>
                </c:pt>
                <c:pt idx="6448">
                  <c:v>8.7955815662815382E-4</c:v>
                </c:pt>
                <c:pt idx="6449">
                  <c:v>8.7754582132129567E-4</c:v>
                </c:pt>
                <c:pt idx="6450">
                  <c:v>8.7855194721463289E-4</c:v>
                </c:pt>
                <c:pt idx="6451">
                  <c:v>8.7855194721463289E-4</c:v>
                </c:pt>
                <c:pt idx="6452">
                  <c:v>8.7943188145795921E-4</c:v>
                </c:pt>
                <c:pt idx="6453">
                  <c:v>8.7968381173034096E-4</c:v>
                </c:pt>
                <c:pt idx="6454">
                  <c:v>8.7830040791168765E-4</c:v>
                </c:pt>
                <c:pt idx="6455">
                  <c:v>8.7943188145795921E-4</c:v>
                </c:pt>
                <c:pt idx="6456">
                  <c:v>8.7578530194712205E-4</c:v>
                </c:pt>
                <c:pt idx="6457">
                  <c:v>8.76288281389041E-4</c:v>
                </c:pt>
                <c:pt idx="6458">
                  <c:v>8.771647442428563E-4</c:v>
                </c:pt>
                <c:pt idx="6459">
                  <c:v>8.7892803659675672E-4</c:v>
                </c:pt>
                <c:pt idx="6460">
                  <c:v>8.7553382005358012E-4</c:v>
                </c:pt>
                <c:pt idx="6461">
                  <c:v>8.7754582132129567E-4</c:v>
                </c:pt>
                <c:pt idx="6462">
                  <c:v>8.7528234337810071E-4</c:v>
                </c:pt>
                <c:pt idx="6463">
                  <c:v>8.7917995641348509E-4</c:v>
                </c:pt>
                <c:pt idx="6464">
                  <c:v>8.76288281389041E-4</c:v>
                </c:pt>
                <c:pt idx="6465">
                  <c:v>8.7766851592359786E-4</c:v>
                </c:pt>
                <c:pt idx="6466">
                  <c:v>8.7464619939974593E-4</c:v>
                </c:pt>
                <c:pt idx="6467">
                  <c:v>8.7653977893774359E-4</c:v>
                </c:pt>
                <c:pt idx="6468">
                  <c:v>8.7514986656462559E-4</c:v>
                </c:pt>
                <c:pt idx="6469">
                  <c:v>8.7666099346788958E-4</c:v>
                </c:pt>
                <c:pt idx="6470">
                  <c:v>8.7226503022208048E-4</c:v>
                </c:pt>
                <c:pt idx="6471">
                  <c:v>8.7640912591966541E-4</c:v>
                </c:pt>
                <c:pt idx="6472">
                  <c:v>8.7201362136663158E-4</c:v>
                </c:pt>
                <c:pt idx="6473">
                  <c:v>8.7666099346788958E-4</c:v>
                </c:pt>
                <c:pt idx="6474">
                  <c:v>8.7363892776649366E-4</c:v>
                </c:pt>
                <c:pt idx="6475">
                  <c:v>8.7377359289543273E-4</c:v>
                </c:pt>
                <c:pt idx="6476">
                  <c:v>8.707566553229774E-4</c:v>
                </c:pt>
                <c:pt idx="6477">
                  <c:v>8.7402503826595015E-4</c:v>
                </c:pt>
                <c:pt idx="6478">
                  <c:v>8.7176221772697197E-4</c:v>
                </c:pt>
                <c:pt idx="6479">
                  <c:v>8.7565355463007559E-4</c:v>
                </c:pt>
                <c:pt idx="6480">
                  <c:v>8.7201362136663158E-4</c:v>
                </c:pt>
                <c:pt idx="6481">
                  <c:v>8.7464619939974593E-4</c:v>
                </c:pt>
                <c:pt idx="6482">
                  <c:v>8.7363892776649366E-4</c:v>
                </c:pt>
                <c:pt idx="6483">
                  <c:v>8.7363892776649366E-4</c:v>
                </c:pt>
                <c:pt idx="6484">
                  <c:v>8.7251644429348063E-4</c:v>
                </c:pt>
                <c:pt idx="6485">
                  <c:v>8.7201362136663158E-4</c:v>
                </c:pt>
                <c:pt idx="6486">
                  <c:v>8.7276786358099425E-4</c:v>
                </c:pt>
                <c:pt idx="6487">
                  <c:v>8.7176221772697197E-4</c:v>
                </c:pt>
                <c:pt idx="6488">
                  <c:v>8.7125942609437039E-4</c:v>
                </c:pt>
                <c:pt idx="6489">
                  <c:v>8.6824311433870397E-4</c:v>
                </c:pt>
                <c:pt idx="6490">
                  <c:v>8.7226503022208048E-4</c:v>
                </c:pt>
                <c:pt idx="6491">
                  <c:v>8.7436609492580995E-4</c:v>
                </c:pt>
                <c:pt idx="6492">
                  <c:v>8.7089113267766675E-4</c:v>
                </c:pt>
                <c:pt idx="6493">
                  <c:v>8.6975117635862387E-4</c:v>
                </c:pt>
                <c:pt idx="6494">
                  <c:v>8.7363892776649366E-4</c:v>
                </c:pt>
                <c:pt idx="6495">
                  <c:v>8.7086936173753264E-4</c:v>
                </c:pt>
                <c:pt idx="6496">
                  <c:v>8.7276786358099425E-4</c:v>
                </c:pt>
                <c:pt idx="6497">
                  <c:v>8.6949981965376254E-4</c:v>
                </c:pt>
                <c:pt idx="6498">
                  <c:v>8.7414255313413556E-4</c:v>
                </c:pt>
                <c:pt idx="6499">
                  <c:v>8.6975117635862387E-4</c:v>
                </c:pt>
                <c:pt idx="6500">
                  <c:v>8.7176221772697197E-4</c:v>
                </c:pt>
                <c:pt idx="6501">
                  <c:v>8.6774046870730158E-4</c:v>
                </c:pt>
                <c:pt idx="6502">
                  <c:v>8.7263173971991294E-4</c:v>
                </c:pt>
                <c:pt idx="6503">
                  <c:v>8.674891537112276E-4</c:v>
                </c:pt>
                <c:pt idx="6504">
                  <c:v>8.7237995576746577E-4</c:v>
                </c:pt>
                <c:pt idx="6505">
                  <c:v>8.6849444497435666E-4</c:v>
                </c:pt>
                <c:pt idx="6506">
                  <c:v>8.7100803810110402E-4</c:v>
                </c:pt>
                <c:pt idx="6507">
                  <c:v>8.6935895571324485E-4</c:v>
                </c:pt>
                <c:pt idx="6508">
                  <c:v>8.6938513360758157E-4</c:v>
                </c:pt>
                <c:pt idx="6509">
                  <c:v>8.6899712188637582E-4</c:v>
                </c:pt>
                <c:pt idx="6510">
                  <c:v>8.7036587217498719E-4</c:v>
                </c:pt>
                <c:pt idx="6511">
                  <c:v>8.6227338492960348E-4</c:v>
                </c:pt>
                <c:pt idx="6512">
                  <c:v>8.6899712188637582E-4</c:v>
                </c:pt>
                <c:pt idx="6513">
                  <c:v>8.6637369776287703E-4</c:v>
                </c:pt>
                <c:pt idx="6514">
                  <c:v>8.6849444497435666E-4</c:v>
                </c:pt>
                <c:pt idx="6515">
                  <c:v>8.6799178891640619E-4</c:v>
                </c:pt>
                <c:pt idx="6516">
                  <c:v>8.674891537112276E-4</c:v>
                </c:pt>
                <c:pt idx="6517">
                  <c:v>8.7234580231109707E-4</c:v>
                </c:pt>
                <c:pt idx="6518">
                  <c:v>8.657300946899449E-4</c:v>
                </c:pt>
                <c:pt idx="6519">
                  <c:v>8.6723784392802206E-4</c:v>
                </c:pt>
                <c:pt idx="6520">
                  <c:v>8.6734537340676314E-4</c:v>
                </c:pt>
                <c:pt idx="6521">
                  <c:v>8.6623265692064102E-4</c:v>
                </c:pt>
                <c:pt idx="6522">
                  <c:v>8.6698653935752277E-4</c:v>
                </c:pt>
                <c:pt idx="6523">
                  <c:v>8.6799178891640619E-4</c:v>
                </c:pt>
                <c:pt idx="6524">
                  <c:v>8.6188937257709148E-4</c:v>
                </c:pt>
                <c:pt idx="6525">
                  <c:v>8.6537005238269287E-4</c:v>
                </c:pt>
                <c:pt idx="6526">
                  <c:v>8.6508049264583965E-4</c:v>
                </c:pt>
                <c:pt idx="6527">
                  <c:v>8.6673523999956763E-4</c:v>
                </c:pt>
                <c:pt idx="6528">
                  <c:v>8.6372005422352184E-4</c:v>
                </c:pt>
                <c:pt idx="6529">
                  <c:v>8.6522755330618222E-4</c:v>
                </c:pt>
                <c:pt idx="6530">
                  <c:v>8.6221274271657141E-4</c:v>
                </c:pt>
                <c:pt idx="6531">
                  <c:v>8.6547882139227791E-4</c:v>
                </c:pt>
                <c:pt idx="6532">
                  <c:v>8.6246394827645784E-4</c:v>
                </c:pt>
                <c:pt idx="6533">
                  <c:v>8.6533212518698222E-4</c:v>
                </c:pt>
                <c:pt idx="6534">
                  <c:v>8.6206130915987946E-4</c:v>
                </c:pt>
                <c:pt idx="6535">
                  <c:v>8.6533212518698222E-4</c:v>
                </c:pt>
                <c:pt idx="6536">
                  <c:v>8.6256445423301016E-4</c:v>
                </c:pt>
                <c:pt idx="6537">
                  <c:v>8.6246394827645784E-4</c:v>
                </c:pt>
                <c:pt idx="6538">
                  <c:v>8.6130663067499448E-4</c:v>
                </c:pt>
                <c:pt idx="6539">
                  <c:v>8.6246394827645784E-4</c:v>
                </c:pt>
                <c:pt idx="6540">
                  <c:v>8.6105508161266715E-4</c:v>
                </c:pt>
                <c:pt idx="6541">
                  <c:v>8.6221274271657141E-4</c:v>
                </c:pt>
                <c:pt idx="6542">
                  <c:v>8.6155818495353112E-4</c:v>
                </c:pt>
                <c:pt idx="6543">
                  <c:v>8.5799423793120886E-4</c:v>
                </c:pt>
                <c:pt idx="6544">
                  <c:v>8.6105508161266715E-4</c:v>
                </c:pt>
                <c:pt idx="6545">
                  <c:v>8.6045444965328084E-4</c:v>
                </c:pt>
                <c:pt idx="6546">
                  <c:v>8.6070561875032259E-4</c:v>
                </c:pt>
                <c:pt idx="6547">
                  <c:v>8.5734388607409636E-4</c:v>
                </c:pt>
                <c:pt idx="6548">
                  <c:v>8.5894754444028386E-4</c:v>
                </c:pt>
                <c:pt idx="6549">
                  <c:v>8.616533870023453E-4</c:v>
                </c:pt>
                <c:pt idx="6550">
                  <c:v>8.5749348738664349E-4</c:v>
                </c:pt>
                <c:pt idx="6551">
                  <c:v>8.5844528436320876E-4</c:v>
                </c:pt>
                <c:pt idx="6552">
                  <c:v>8.5894754444028386E-4</c:v>
                </c:pt>
                <c:pt idx="6553">
                  <c:v>8.5668753810651146E-4</c:v>
                </c:pt>
                <c:pt idx="6554">
                  <c:v>8.6105508161266715E-4</c:v>
                </c:pt>
                <c:pt idx="6555">
                  <c:v>8.5828838615044855E-4</c:v>
                </c:pt>
                <c:pt idx="6556">
                  <c:v>8.5538868808800379E-4</c:v>
                </c:pt>
                <c:pt idx="6557">
                  <c:v>8.542391149859458E-4</c:v>
                </c:pt>
                <c:pt idx="6558">
                  <c:v>8.5809611292719475E-4</c:v>
                </c:pt>
                <c:pt idx="6559">
                  <c:v>8.5323794609686769E-4</c:v>
                </c:pt>
                <c:pt idx="6560">
                  <c:v>8.5734388607409636E-4</c:v>
                </c:pt>
                <c:pt idx="6561">
                  <c:v>8.5358345358549673E-4</c:v>
                </c:pt>
                <c:pt idx="6562">
                  <c:v>8.5744082669216948E-4</c:v>
                </c:pt>
                <c:pt idx="6563">
                  <c:v>8.5358345358549673E-4</c:v>
                </c:pt>
                <c:pt idx="6564">
                  <c:v>8.5388902780729654E-4</c:v>
                </c:pt>
                <c:pt idx="6565">
                  <c:v>8.5173634843052539E-4</c:v>
                </c:pt>
                <c:pt idx="6566">
                  <c:v>8.5618537174584459E-4</c:v>
                </c:pt>
                <c:pt idx="6567">
                  <c:v>8.5298766684754337E-4</c:v>
                </c:pt>
                <c:pt idx="6568">
                  <c:v>8.5718972529077997E-4</c:v>
                </c:pt>
                <c:pt idx="6569">
                  <c:v>8.5248712391529976E-4</c:v>
                </c:pt>
                <c:pt idx="6570">
                  <c:v>8.542391149859458E-4</c:v>
                </c:pt>
                <c:pt idx="6571">
                  <c:v>8.5198660173718655E-4</c:v>
                </c:pt>
                <c:pt idx="6572">
                  <c:v>8.5668753810651146E-4</c:v>
                </c:pt>
                <c:pt idx="6573">
                  <c:v>8.540847770166695E-4</c:v>
                </c:pt>
                <c:pt idx="6574">
                  <c:v>8.5508748624301832E-4</c:v>
                </c:pt>
                <c:pt idx="6575">
                  <c:v>8.5323794609686769E-4</c:v>
                </c:pt>
                <c:pt idx="6576">
                  <c:v>8.5583957273637379E-4</c:v>
                </c:pt>
                <c:pt idx="6577">
                  <c:v>8.5348823053520877E-4</c:v>
                </c:pt>
                <c:pt idx="6578">
                  <c:v>8.5593429637395742E-4</c:v>
                </c:pt>
                <c:pt idx="6579">
                  <c:v>8.5483680114052663E-4</c:v>
                </c:pt>
                <c:pt idx="6580">
                  <c:v>8.5593429637395742E-4</c:v>
                </c:pt>
                <c:pt idx="6581">
                  <c:v>8.5618537174584459E-4</c:v>
                </c:pt>
                <c:pt idx="6582">
                  <c:v>8.540847770166695E-4</c:v>
                </c:pt>
                <c:pt idx="6583">
                  <c:v>8.5693862909561416E-4</c:v>
                </c:pt>
                <c:pt idx="6584">
                  <c:v>8.5358345358549673E-4</c:v>
                </c:pt>
                <c:pt idx="6585">
                  <c:v>8.5568322620748459E-4</c:v>
                </c:pt>
                <c:pt idx="6586">
                  <c:v>8.5163988716757308E-4</c:v>
                </c:pt>
                <c:pt idx="6587">
                  <c:v>8.5769193329994498E-4</c:v>
                </c:pt>
                <c:pt idx="6588">
                  <c:v>8.5089026687861814E-4</c:v>
                </c:pt>
                <c:pt idx="6589">
                  <c:v>8.5634098972179413E-4</c:v>
                </c:pt>
                <c:pt idx="6590">
                  <c:v>8.5442795345067664E-4</c:v>
                </c:pt>
                <c:pt idx="6591">
                  <c:v>8.5473973056781314E-4</c:v>
                </c:pt>
                <c:pt idx="6592">
                  <c:v>8.4789225189490656E-4</c:v>
                </c:pt>
                <c:pt idx="6593">
                  <c:v>8.5104058800214704E-4</c:v>
                </c:pt>
                <c:pt idx="6594">
                  <c:v>8.4889150735721814E-4</c:v>
                </c:pt>
                <c:pt idx="6595">
                  <c:v>8.5238955408243765E-4</c:v>
                </c:pt>
                <c:pt idx="6596">
                  <c:v>8.5233023594469888E-4</c:v>
                </c:pt>
                <c:pt idx="6597">
                  <c:v>8.5348823053520877E-4</c:v>
                </c:pt>
                <c:pt idx="6598">
                  <c:v>8.4754807718050238E-4</c:v>
                </c:pt>
                <c:pt idx="6599">
                  <c:v>8.5458612123541229E-4</c:v>
                </c:pt>
                <c:pt idx="6600">
                  <c:v>8.5157836771064923E-4</c:v>
                </c:pt>
                <c:pt idx="6601">
                  <c:v>8.5004262432788438E-4</c:v>
                </c:pt>
                <c:pt idx="6602">
                  <c:v>8.5501946855771991E-4</c:v>
                </c:pt>
                <c:pt idx="6603">
                  <c:v>8.4904474341037403E-4</c:v>
                </c:pt>
                <c:pt idx="6604">
                  <c:v>8.5073538708275412E-4</c:v>
                </c:pt>
                <c:pt idx="6605">
                  <c:v>8.5643645232330904E-4</c:v>
                </c:pt>
                <c:pt idx="6606">
                  <c:v>8.536748522512094E-4</c:v>
                </c:pt>
                <c:pt idx="6607">
                  <c:v>8.5123585738118785E-4</c:v>
                </c:pt>
                <c:pt idx="6608">
                  <c:v>8.4998472054022506E-4</c:v>
                </c:pt>
                <c:pt idx="6609">
                  <c:v>8.5023493753393358E-4</c:v>
                </c:pt>
                <c:pt idx="6610">
                  <c:v>8.5233023594469888E-4</c:v>
                </c:pt>
                <c:pt idx="6611">
                  <c:v>8.5116485315238615E-4</c:v>
                </c:pt>
                <c:pt idx="6612">
                  <c:v>8.5233023594469888E-4</c:v>
                </c:pt>
                <c:pt idx="6613">
                  <c:v>8.4948430211340511E-4</c:v>
                </c:pt>
                <c:pt idx="6614">
                  <c:v>8.4704922980443763E-4</c:v>
                </c:pt>
                <c:pt idx="6615">
                  <c:v>8.4664329907622527E-4</c:v>
                </c:pt>
                <c:pt idx="6616">
                  <c:v>8.4670272431760694E-4</c:v>
                </c:pt>
                <c:pt idx="6617">
                  <c:v>8.4664329907622527E-4</c:v>
                </c:pt>
                <c:pt idx="6618">
                  <c:v>8.4844615755304558E-4</c:v>
                </c:pt>
                <c:pt idx="6619">
                  <c:v>8.4748283585709999E-4</c:v>
                </c:pt>
                <c:pt idx="6620">
                  <c:v>8.5023493753393358E-4</c:v>
                </c:pt>
                <c:pt idx="6621">
                  <c:v>8.4773300098887091E-4</c:v>
                </c:pt>
                <c:pt idx="6622">
                  <c:v>8.4914133416960538E-4</c:v>
                </c:pt>
                <c:pt idx="6623">
                  <c:v>8.4063511328166004E-4</c:v>
                </c:pt>
                <c:pt idx="6624">
                  <c:v>8.4655040310984168E-4</c:v>
                </c:pt>
                <c:pt idx="6625">
                  <c:v>8.4464524378462247E-4</c:v>
                </c:pt>
                <c:pt idx="6626">
                  <c:v>8.4923410067997112E-4</c:v>
                </c:pt>
                <c:pt idx="6627">
                  <c:v>8.4439551016752829E-4</c:v>
                </c:pt>
                <c:pt idx="6628">
                  <c:v>8.4898390443297284E-4</c:v>
                </c:pt>
                <c:pt idx="6629">
                  <c:v>8.4489498257786467E-4</c:v>
                </c:pt>
                <c:pt idx="6630">
                  <c:v>8.4656710752011326E-4</c:v>
                </c:pt>
                <c:pt idx="6631">
                  <c:v>8.4689307928444613E-4</c:v>
                </c:pt>
                <c:pt idx="6632">
                  <c:v>8.4305919522078816E-4</c:v>
                </c:pt>
                <c:pt idx="6633">
                  <c:v>8.4256053393165443E-4</c:v>
                </c:pt>
                <c:pt idx="6634">
                  <c:v>8.473186641199305E-4</c:v>
                </c:pt>
                <c:pt idx="6635">
                  <c:v>8.4681762119445669E-4</c:v>
                </c:pt>
                <c:pt idx="6636">
                  <c:v>8.4623208797462426E-4</c:v>
                </c:pt>
                <c:pt idx="6637">
                  <c:v>8.5216879035477418E-4</c:v>
                </c:pt>
                <c:pt idx="6638">
                  <c:v>8.4548170146043903E-4</c:v>
                </c:pt>
                <c:pt idx="6639">
                  <c:v>8.4815354092847425E-4</c:v>
                </c:pt>
                <c:pt idx="6640">
                  <c:v>8.4256053393165443E-4</c:v>
                </c:pt>
                <c:pt idx="6641">
                  <c:v>8.4330853361696829E-4</c:v>
                </c:pt>
                <c:pt idx="6642">
                  <c:v>8.4181258075361127E-4</c:v>
                </c:pt>
                <c:pt idx="6643">
                  <c:v>8.4464524378462247E-4</c:v>
                </c:pt>
                <c:pt idx="6644">
                  <c:v>8.4239782755279804E-4</c:v>
                </c:pt>
                <c:pt idx="6645">
                  <c:v>8.4231121103837969E-4</c:v>
                </c:pt>
                <c:pt idx="6646">
                  <c:v>8.4214814051379616E-4</c:v>
                </c:pt>
                <c:pt idx="6647">
                  <c:v>8.4548170146043903E-4</c:v>
                </c:pt>
                <c:pt idx="6648">
                  <c:v>8.4298075001650985E-4</c:v>
                </c:pt>
                <c:pt idx="6649">
                  <c:v>8.4330853361696829E-4</c:v>
                </c:pt>
                <c:pt idx="6650">
                  <c:v>8.4164878195924883E-4</c:v>
                </c:pt>
                <c:pt idx="6651">
                  <c:v>8.4464524378462247E-4</c:v>
                </c:pt>
                <c:pt idx="6652">
                  <c:v>8.4273068337800845E-4</c:v>
                </c:pt>
                <c:pt idx="6653">
                  <c:v>8.4355787718110497E-4</c:v>
                </c:pt>
                <c:pt idx="6654">
                  <c:v>8.4164878195924883E-4</c:v>
                </c:pt>
                <c:pt idx="6655">
                  <c:v>8.4022932956852986E-4</c:v>
                </c:pt>
                <c:pt idx="6656">
                  <c:v>8.3990118999774084E-4</c:v>
                </c:pt>
                <c:pt idx="6657">
                  <c:v>8.3998042250712655E-4</c:v>
                </c:pt>
                <c:pt idx="6658">
                  <c:v>8.3990118999774084E-4</c:v>
                </c:pt>
                <c:pt idx="6659">
                  <c:v>8.3998042250712655E-4</c:v>
                </c:pt>
                <c:pt idx="6660">
                  <c:v>8.3990118999774084E-4</c:v>
                </c:pt>
                <c:pt idx="6661">
                  <c:v>8.3998042250712655E-4</c:v>
                </c:pt>
                <c:pt idx="6662">
                  <c:v>8.3990118999774084E-4</c:v>
                </c:pt>
                <c:pt idx="6663">
                  <c:v>8.4156327336179623E-4</c:v>
                </c:pt>
                <c:pt idx="6664">
                  <c:v>8.4331090217118238E-4</c:v>
                </c:pt>
                <c:pt idx="6665">
                  <c:v>8.3839836712990793E-4</c:v>
                </c:pt>
                <c:pt idx="6666">
                  <c:v>8.4248062192175232E-4</c:v>
                </c:pt>
                <c:pt idx="6667">
                  <c:v>8.4006753750875507E-4</c:v>
                </c:pt>
                <c:pt idx="6668">
                  <c:v>8.4189845864933335E-4</c:v>
                </c:pt>
                <c:pt idx="6669">
                  <c:v>8.3857198762697475E-4</c:v>
                </c:pt>
                <c:pt idx="6670">
                  <c:v>8.4123039236850671E-4</c:v>
                </c:pt>
                <c:pt idx="6671">
                  <c:v>8.3990118999774084E-4</c:v>
                </c:pt>
                <c:pt idx="6672">
                  <c:v>8.383227473914485E-4</c:v>
                </c:pt>
                <c:pt idx="6673">
                  <c:v>8.3599861096916167E-4</c:v>
                </c:pt>
                <c:pt idx="6674">
                  <c:v>8.3931973932362515E-4</c:v>
                </c:pt>
                <c:pt idx="6675">
                  <c:v>8.3815385151772852E-4</c:v>
                </c:pt>
                <c:pt idx="6676">
                  <c:v>8.3931973932362515E-4</c:v>
                </c:pt>
                <c:pt idx="6677">
                  <c:v>8.3840345578340227E-4</c:v>
                </c:pt>
                <c:pt idx="6678">
                  <c:v>8.3956900021973457E-4</c:v>
                </c:pt>
                <c:pt idx="6679">
                  <c:v>8.3840345578340227E-4</c:v>
                </c:pt>
                <c:pt idx="6680">
                  <c:v>8.4114944410157162E-4</c:v>
                </c:pt>
                <c:pt idx="6681">
                  <c:v>8.3500336434698776E-4</c:v>
                </c:pt>
                <c:pt idx="6682">
                  <c:v>8.3848708846121032E-4</c:v>
                </c:pt>
                <c:pt idx="6683">
                  <c:v>8.3632901142455327E-4</c:v>
                </c:pt>
                <c:pt idx="6684">
                  <c:v>8.3823821750581202E-4</c:v>
                </c:pt>
                <c:pt idx="6685">
                  <c:v>8.3550097734688233E-4</c:v>
                </c:pt>
                <c:pt idx="6686">
                  <c:v>8.4031681390198771E-4</c:v>
                </c:pt>
                <c:pt idx="6687">
                  <c:v>8.3392612619181538E-4</c:v>
                </c:pt>
                <c:pt idx="6688">
                  <c:v>8.3882123302740576E-4</c:v>
                </c:pt>
                <c:pt idx="6689">
                  <c:v>8.3367771726942236E-4</c:v>
                </c:pt>
                <c:pt idx="6690">
                  <c:v>8.383227473914485E-4</c:v>
                </c:pt>
                <c:pt idx="6691">
                  <c:v>8.3475456558003479E-4</c:v>
                </c:pt>
                <c:pt idx="6692">
                  <c:v>8.3807351232066674E-4</c:v>
                </c:pt>
                <c:pt idx="6693">
                  <c:v>8.4055633657882471E-4</c:v>
                </c:pt>
                <c:pt idx="6694">
                  <c:v>8.4023030198988988E-4</c:v>
                </c:pt>
                <c:pt idx="6695">
                  <c:v>8.3815385151772852E-4</c:v>
                </c:pt>
                <c:pt idx="6696">
                  <c:v>8.4023030198988988E-4</c:v>
                </c:pt>
                <c:pt idx="6697">
                  <c:v>8.3715548617308857E-4</c:v>
                </c:pt>
                <c:pt idx="6698">
                  <c:v>8.3525216826921722E-4</c:v>
                </c:pt>
                <c:pt idx="6699">
                  <c:v>8.3500336434698776E-4</c:v>
                </c:pt>
                <c:pt idx="6700">
                  <c:v>8.3533226736928962E-4</c:v>
                </c:pt>
                <c:pt idx="6701">
                  <c:v>8.3483392631921024E-4</c:v>
                </c:pt>
                <c:pt idx="6702">
                  <c:v>8.3367771726942236E-4</c:v>
                </c:pt>
                <c:pt idx="6703">
                  <c:v>8.3525216826921722E-4</c:v>
                </c:pt>
                <c:pt idx="6704">
                  <c:v>8.324357498606307E-4</c:v>
                </c:pt>
                <c:pt idx="6705">
                  <c:v>8.3682741443230537E-4</c:v>
                </c:pt>
                <c:pt idx="6706">
                  <c:v>8.3301311854562738E-4</c:v>
                </c:pt>
                <c:pt idx="6707">
                  <c:v>8.3740506975186167E-4</c:v>
                </c:pt>
                <c:pt idx="6708">
                  <c:v>8.3698058066610859E-4</c:v>
                </c:pt>
                <c:pt idx="6709">
                  <c:v>8.3948028860315166E-4</c:v>
                </c:pt>
                <c:pt idx="6710">
                  <c:v>8.3036814379863994E-4</c:v>
                </c:pt>
                <c:pt idx="6711">
                  <c:v>8.3657821034661907E-4</c:v>
                </c:pt>
                <c:pt idx="6712">
                  <c:v>8.2871061949803075E-4</c:v>
                </c:pt>
                <c:pt idx="6713">
                  <c:v>8.3657821034661907E-4</c:v>
                </c:pt>
                <c:pt idx="6714">
                  <c:v>8.3169063117213371E-4</c:v>
                </c:pt>
                <c:pt idx="6715">
                  <c:v>8.3533226736928962E-4</c:v>
                </c:pt>
                <c:pt idx="6716">
                  <c:v>8.2945555296320777E-4</c:v>
                </c:pt>
                <c:pt idx="6717">
                  <c:v>8.3533226736928962E-4</c:v>
                </c:pt>
                <c:pt idx="6718">
                  <c:v>8.3027706914441885E-4</c:v>
                </c:pt>
                <c:pt idx="6719">
                  <c:v>8.3483392631921024E-4</c:v>
                </c:pt>
                <c:pt idx="6720">
                  <c:v>8.3027706914441885E-4</c:v>
                </c:pt>
                <c:pt idx="6721">
                  <c:v>8.3301311854562738E-4</c:v>
                </c:pt>
                <c:pt idx="6722">
                  <c:v>8.3391137018096651E-4</c:v>
                </c:pt>
                <c:pt idx="6723">
                  <c:v>8.2855051605051715E-4</c:v>
                </c:pt>
                <c:pt idx="6724">
                  <c:v>8.3473128629266526E-4</c:v>
                </c:pt>
                <c:pt idx="6725">
                  <c:v>8.3052577514379933E-4</c:v>
                </c:pt>
                <c:pt idx="6726">
                  <c:v>8.2821402290764482E-4</c:v>
                </c:pt>
                <c:pt idx="6727">
                  <c:v>8.3341235296030113E-4</c:v>
                </c:pt>
                <c:pt idx="6728">
                  <c:v>8.3027706914441885E-4</c:v>
                </c:pt>
                <c:pt idx="6729">
                  <c:v>8.2871061949803075E-4</c:v>
                </c:pt>
                <c:pt idx="6730">
                  <c:v>8.2871061949803075E-4</c:v>
                </c:pt>
                <c:pt idx="6731">
                  <c:v>8.3266386589575091E-4</c:v>
                </c:pt>
                <c:pt idx="6732">
                  <c:v>8.292072366639895E-4</c:v>
                </c:pt>
                <c:pt idx="6733">
                  <c:v>8.2722089144847671E-4</c:v>
                </c:pt>
                <c:pt idx="6734">
                  <c:v>8.3259164711895221E-4</c:v>
                </c:pt>
                <c:pt idx="6735">
                  <c:v>8.3216490036180891E-4</c:v>
                </c:pt>
                <c:pt idx="6736">
                  <c:v>8.2970387440679946E-4</c:v>
                </c:pt>
                <c:pt idx="6737">
                  <c:v>8.3034978596405597E-4</c:v>
                </c:pt>
                <c:pt idx="6738">
                  <c:v>8.2995220099492352E-4</c:v>
                </c:pt>
                <c:pt idx="6739">
                  <c:v>8.2654709733198846E-4</c:v>
                </c:pt>
                <c:pt idx="6740">
                  <c:v>8.3533226736928962E-4</c:v>
                </c:pt>
                <c:pt idx="6741">
                  <c:v>8.2970387440679946E-4</c:v>
                </c:pt>
                <c:pt idx="6742">
                  <c:v>8.3044886960540853E-4</c:v>
                </c:pt>
                <c:pt idx="6743">
                  <c:v>8.2903361642780449E-4</c:v>
                </c:pt>
                <c:pt idx="6744">
                  <c:v>8.3358816403491143E-4</c:v>
                </c:pt>
                <c:pt idx="6745">
                  <c:v>8.2746916659846793E-4</c:v>
                </c:pt>
                <c:pt idx="6746">
                  <c:v>8.3119391110912774E-4</c:v>
                </c:pt>
                <c:pt idx="6747">
                  <c:v>8.2722089144847671E-4</c:v>
                </c:pt>
                <c:pt idx="6748">
                  <c:v>8.3069721162808943E-4</c:v>
                </c:pt>
                <c:pt idx="6749">
                  <c:v>8.2796573232789229E-4</c:v>
                </c:pt>
                <c:pt idx="6750">
                  <c:v>8.2895892550898366E-4</c:v>
                </c:pt>
                <c:pt idx="6751">
                  <c:v>8.267243565771371E-4</c:v>
                </c:pt>
                <c:pt idx="6752">
                  <c:v>8.2871061949803075E-4</c:v>
                </c:pt>
                <c:pt idx="6753">
                  <c:v>8.2846231863097119E-4</c:v>
                </c:pt>
                <c:pt idx="6754">
                  <c:v>8.3209341962793668E-4</c:v>
                </c:pt>
                <c:pt idx="6755">
                  <c:v>8.2903361642780449E-4</c:v>
                </c:pt>
                <c:pt idx="6756">
                  <c:v>8.2739287069879056E-4</c:v>
                </c:pt>
                <c:pt idx="6757">
                  <c:v>8.2697262144141963E-4</c:v>
                </c:pt>
                <c:pt idx="6758">
                  <c:v>8.2771744689155279E-4</c:v>
                </c:pt>
                <c:pt idx="6759">
                  <c:v>8.2796573232789229E-4</c:v>
                </c:pt>
                <c:pt idx="6760">
                  <c:v>8.3010071608036987E-4</c:v>
                </c:pt>
                <c:pt idx="6761">
                  <c:v>8.3010071608036987E-4</c:v>
                </c:pt>
                <c:pt idx="6762">
                  <c:v>8.2615339185751696E-4</c:v>
                </c:pt>
                <c:pt idx="6763">
                  <c:v>8.2903361642780449E-4</c:v>
                </c:pt>
                <c:pt idx="6764">
                  <c:v>8.2985165135613357E-4</c:v>
                </c:pt>
                <c:pt idx="6765">
                  <c:v>8.2828760661630388E-4</c:v>
                </c:pt>
                <c:pt idx="6766">
                  <c:v>8.2779029249699669E-4</c:v>
                </c:pt>
                <c:pt idx="6767">
                  <c:v>8.2697262144141963E-4</c:v>
                </c:pt>
                <c:pt idx="6768">
                  <c:v>8.2473842278358244E-4</c:v>
                </c:pt>
                <c:pt idx="6769">
                  <c:v>8.3010071608036987E-4</c:v>
                </c:pt>
                <c:pt idx="6770">
                  <c:v>8.2498664651142132E-4</c:v>
                </c:pt>
                <c:pt idx="6771">
                  <c:v>8.2722089144847671E-4</c:v>
                </c:pt>
                <c:pt idx="6772">
                  <c:v>8.259795928393384E-4</c:v>
                </c:pt>
                <c:pt idx="6773">
                  <c:v>8.2928229666762274E-4</c:v>
                </c:pt>
                <c:pt idx="6774">
                  <c:v>8.2686327704407708E-4</c:v>
                </c:pt>
                <c:pt idx="6775">
                  <c:v>8.2746916659846793E-4</c:v>
                </c:pt>
                <c:pt idx="6776">
                  <c:v>8.2473842278358244E-4</c:v>
                </c:pt>
                <c:pt idx="6777">
                  <c:v>8.2903361642780449E-4</c:v>
                </c:pt>
                <c:pt idx="6778">
                  <c:v>8.2686327704407708E-4</c:v>
                </c:pt>
                <c:pt idx="6779">
                  <c:v>8.2704435994737603E-4</c:v>
                </c:pt>
                <c:pt idx="6780">
                  <c:v>8.2430967046094291E-4</c:v>
                </c:pt>
                <c:pt idx="6781">
                  <c:v>8.252348753807567E-4</c:v>
                </c:pt>
                <c:pt idx="6782">
                  <c:v>8.2455825285091347E-4</c:v>
                </c:pt>
                <c:pt idx="6783">
                  <c:v>8.2548310939174827E-4</c:v>
                </c:pt>
                <c:pt idx="6784">
                  <c:v>8.2250464057400773E-4</c:v>
                </c:pt>
                <c:pt idx="6785">
                  <c:v>8.2548310939174827E-4</c:v>
                </c:pt>
                <c:pt idx="6786">
                  <c:v>8.23745579283994E-4</c:v>
                </c:pt>
                <c:pt idx="6787">
                  <c:v>8.2317916636191367E-4</c:v>
                </c:pt>
                <c:pt idx="6788">
                  <c:v>8.2225646825234667E-4</c:v>
                </c:pt>
                <c:pt idx="6789">
                  <c:v>8.2275281803556794E-4</c:v>
                </c:pt>
                <c:pt idx="6790">
                  <c:v>8.2349738126124021E-4</c:v>
                </c:pt>
                <c:pt idx="6791">
                  <c:v>8.2275281803556794E-4</c:v>
                </c:pt>
                <c:pt idx="6792">
                  <c:v>8.2250464057400773E-4</c:v>
                </c:pt>
                <c:pt idx="6793">
                  <c:v>8.2076754225132221E-4</c:v>
                </c:pt>
                <c:pt idx="6794">
                  <c:v>8.217601390280838E-4</c:v>
                </c:pt>
                <c:pt idx="6795">
                  <c:v>8.2076754225132221E-4</c:v>
                </c:pt>
                <c:pt idx="6796">
                  <c:v>8.2381252112601804E-4</c:v>
                </c:pt>
                <c:pt idx="6797">
                  <c:v>8.2002314862651682E-4</c:v>
                </c:pt>
                <c:pt idx="6798">
                  <c:v>8.2406109321936437E-4</c:v>
                </c:pt>
                <c:pt idx="6799">
                  <c:v>8.1853450010677023E-4</c:v>
                </c:pt>
                <c:pt idx="6800">
                  <c:v>8.2045344232239482E-4</c:v>
                </c:pt>
                <c:pt idx="6801">
                  <c:v>8.1958758306370104E-4</c:v>
                </c:pt>
                <c:pt idx="6802">
                  <c:v>8.217601390280838E-4</c:v>
                </c:pt>
                <c:pt idx="6803">
                  <c:v>8.1828641000178501E-4</c:v>
                </c:pt>
                <c:pt idx="6804">
                  <c:v>8.2331539238338232E-4</c:v>
                </c:pt>
                <c:pt idx="6805">
                  <c:v>8.1828641000178501E-4</c:v>
                </c:pt>
                <c:pt idx="6806">
                  <c:v>8.2002314862651682E-4</c:v>
                </c:pt>
                <c:pt idx="6807">
                  <c:v>8.1704603653145135E-4</c:v>
                </c:pt>
                <c:pt idx="6808">
                  <c:v>8.2002314862651682E-4</c:v>
                </c:pt>
                <c:pt idx="6809">
                  <c:v>8.1754217050930447E-4</c:v>
                </c:pt>
                <c:pt idx="6810">
                  <c:v>8.182237662937577E-4</c:v>
                </c:pt>
                <c:pt idx="6811">
                  <c:v>8.1654992309914982E-4</c:v>
                </c:pt>
                <c:pt idx="6812">
                  <c:v>8.1952691190175972E-4</c:v>
                </c:pt>
                <c:pt idx="6813">
                  <c:v>8.1884216014159548E-4</c:v>
                </c:pt>
                <c:pt idx="6814">
                  <c:v>8.1729410095210419E-4</c:v>
                </c:pt>
                <c:pt idx="6815">
                  <c:v>8.1754217050930447E-4</c:v>
                </c:pt>
                <c:pt idx="6816">
                  <c:v>8.1729410095210419E-4</c:v>
                </c:pt>
                <c:pt idx="6817">
                  <c:v>8.1754217050930447E-4</c:v>
                </c:pt>
                <c:pt idx="6818">
                  <c:v>8.1809678352336406E-4</c:v>
                </c:pt>
                <c:pt idx="6819">
                  <c:v>8.1679797724718624E-4</c:v>
                </c:pt>
                <c:pt idx="6820">
                  <c:v>8.1426092368676642E-4</c:v>
                </c:pt>
                <c:pt idx="6821">
                  <c:v>8.1555775786609655E-4</c:v>
                </c:pt>
                <c:pt idx="6822">
                  <c:v>8.1406966407625173E-4</c:v>
                </c:pt>
                <c:pt idx="6823">
                  <c:v>8.1605383021112377E-4</c:v>
                </c:pt>
                <c:pt idx="6824">
                  <c:v>8.1456567479993647E-4</c:v>
                </c:pt>
                <c:pt idx="6825">
                  <c:v>8.1654992309914982E-4</c:v>
                </c:pt>
                <c:pt idx="6826">
                  <c:v>8.1506170606279304E-4</c:v>
                </c:pt>
                <c:pt idx="6827">
                  <c:v>8.1420036469483103E-4</c:v>
                </c:pt>
                <c:pt idx="6828">
                  <c:v>8.1456567479993647E-4</c:v>
                </c:pt>
                <c:pt idx="6829">
                  <c:v>8.1654992309914982E-4</c:v>
                </c:pt>
                <c:pt idx="6830">
                  <c:v>8.1431766687077708E-4</c:v>
                </c:pt>
                <c:pt idx="6831">
                  <c:v>8.1630187408718237E-4</c:v>
                </c:pt>
                <c:pt idx="6832">
                  <c:v>8.1332568649888036E-4</c:v>
                </c:pt>
                <c:pt idx="6833">
                  <c:v>8.1500385667424339E-4</c:v>
                </c:pt>
                <c:pt idx="6834">
                  <c:v>8.1332568649888036E-4</c:v>
                </c:pt>
                <c:pt idx="6835">
                  <c:v>8.1654992309914982E-4</c:v>
                </c:pt>
                <c:pt idx="6836">
                  <c:v>8.1382166641619984E-4</c:v>
                </c:pt>
                <c:pt idx="6837">
                  <c:v>8.1525151125867517E-4</c:v>
                </c:pt>
                <c:pt idx="6838">
                  <c:v>8.1158991850075564E-4</c:v>
                </c:pt>
                <c:pt idx="6839">
                  <c:v>8.1506170606279304E-4</c:v>
                </c:pt>
                <c:pt idx="6840">
                  <c:v>8.1233378827091397E-4</c:v>
                </c:pt>
                <c:pt idx="6841">
                  <c:v>8.1431766687077708E-4</c:v>
                </c:pt>
                <c:pt idx="6842">
                  <c:v>8.1109403098531484E-4</c:v>
                </c:pt>
                <c:pt idx="6843">
                  <c:v>8.1382166641619984E-4</c:v>
                </c:pt>
                <c:pt idx="6844">
                  <c:v>8.1233378827091397E-4</c:v>
                </c:pt>
                <c:pt idx="6845">
                  <c:v>8.1382166641619984E-4</c:v>
                </c:pt>
                <c:pt idx="6846">
                  <c:v>8.1258175512747015E-4</c:v>
                </c:pt>
                <c:pt idx="6847">
                  <c:v>8.1203240157944241E-4</c:v>
                </c:pt>
                <c:pt idx="6848">
                  <c:v>8.1258175512747015E-4</c:v>
                </c:pt>
                <c:pt idx="6849">
                  <c:v>8.1208582654771573E-4</c:v>
                </c:pt>
                <c:pt idx="6850">
                  <c:v>8.1109403098531484E-4</c:v>
                </c:pt>
                <c:pt idx="6851">
                  <c:v>8.0980429466451199E-4</c:v>
                </c:pt>
                <c:pt idx="6852">
                  <c:v>8.1158991850075564E-4</c:v>
                </c:pt>
                <c:pt idx="6853">
                  <c:v>8.0930921616700782E-4</c:v>
                </c:pt>
                <c:pt idx="6854">
                  <c:v>8.100518415997839E-4</c:v>
                </c:pt>
                <c:pt idx="6855">
                  <c:v>8.0960649161535686E-4</c:v>
                </c:pt>
                <c:pt idx="6856">
                  <c:v>8.1134197217667492E-4</c:v>
                </c:pt>
                <c:pt idx="6857">
                  <c:v>8.1064556310526644E-4</c:v>
                </c:pt>
                <c:pt idx="6858">
                  <c:v>8.1109403098531484E-4</c:v>
                </c:pt>
                <c:pt idx="6859">
                  <c:v>8.0811913698317583E-4</c:v>
                </c:pt>
                <c:pt idx="6860">
                  <c:v>8.1183786995771593E-4</c:v>
                </c:pt>
                <c:pt idx="6861">
                  <c:v>8.086149013362741E-4</c:v>
                </c:pt>
                <c:pt idx="6862">
                  <c:v>8.1158991850075564E-4</c:v>
                </c:pt>
                <c:pt idx="6863">
                  <c:v>8.0886279120919477E-4</c:v>
                </c:pt>
                <c:pt idx="6864">
                  <c:v>8.1109403098531484E-4</c:v>
                </c:pt>
                <c:pt idx="6865">
                  <c:v>8.0811913698317583E-4</c:v>
                </c:pt>
                <c:pt idx="6866">
                  <c:v>8.1010231754389042E-4</c:v>
                </c:pt>
                <c:pt idx="6867">
                  <c:v>8.0737552893299749E-4</c:v>
                </c:pt>
                <c:pt idx="6868">
                  <c:v>8.1208582654771573E-4</c:v>
                </c:pt>
                <c:pt idx="6869">
                  <c:v>8.0737552893299749E-4</c:v>
                </c:pt>
                <c:pt idx="6870">
                  <c:v>8.1242993233929543E-4</c:v>
                </c:pt>
                <c:pt idx="6871">
                  <c:v>8.0633917556027725E-4</c:v>
                </c:pt>
                <c:pt idx="6872">
                  <c:v>8.0856663685096447E-4</c:v>
                </c:pt>
                <c:pt idx="6873">
                  <c:v>8.0787126250268001E-4</c:v>
                </c:pt>
                <c:pt idx="6874">
                  <c:v>8.1010231754389042E-4</c:v>
                </c:pt>
                <c:pt idx="6875">
                  <c:v>8.0534932594779601E-4</c:v>
                </c:pt>
                <c:pt idx="6876">
                  <c:v>8.0836701659432091E-4</c:v>
                </c:pt>
                <c:pt idx="6877">
                  <c:v>8.0456081117716164E-4</c:v>
                </c:pt>
                <c:pt idx="6878">
                  <c:v>8.0737552893299749E-4</c:v>
                </c:pt>
                <c:pt idx="6879">
                  <c:v>8.0584424051032726E-4</c:v>
                </c:pt>
                <c:pt idx="6880">
                  <c:v>8.0762339315267344E-4</c:v>
                </c:pt>
                <c:pt idx="6881">
                  <c:v>8.0633917556027725E-4</c:v>
                </c:pt>
                <c:pt idx="6882">
                  <c:v>8.07127669843493E-4</c:v>
                </c:pt>
                <c:pt idx="6883">
                  <c:v>8.0658665076843163E-4</c:v>
                </c:pt>
                <c:pt idx="6884">
                  <c:v>8.0435955827989935E-4</c:v>
                </c:pt>
                <c:pt idx="6885">
                  <c:v>8.0687981588400037E-4</c:v>
                </c:pt>
                <c:pt idx="6886">
                  <c:v>8.056406230311405E-4</c:v>
                </c:pt>
                <c:pt idx="6887">
                  <c:v>8.060917054742954E-4</c:v>
                </c:pt>
                <c:pt idx="6888">
                  <c:v>8.0489716886937579E-4</c:v>
                </c:pt>
                <c:pt idx="6889">
                  <c:v>8.0762339315267344E-4</c:v>
                </c:pt>
                <c:pt idx="6890">
                  <c:v>8.0464936107282382E-4</c:v>
                </c:pt>
                <c:pt idx="6891">
                  <c:v>8.0836701659432091E-4</c:v>
                </c:pt>
                <c:pt idx="6892">
                  <c:v>8.0514498179450641E-4</c:v>
                </c:pt>
                <c:pt idx="6893">
                  <c:v>8.0534932594779601E-4</c:v>
                </c:pt>
                <c:pt idx="6894">
                  <c:v>8.0588845134296283E-4</c:v>
                </c:pt>
                <c:pt idx="6895">
                  <c:v>8.0762339315267344E-4</c:v>
                </c:pt>
                <c:pt idx="6896">
                  <c:v>8.0336987254641236E-4</c:v>
                </c:pt>
                <c:pt idx="6897">
                  <c:v>8.0658665076843163E-4</c:v>
                </c:pt>
                <c:pt idx="6898">
                  <c:v>8.0514498179450641E-4</c:v>
                </c:pt>
                <c:pt idx="6899">
                  <c:v>8.0787126250268001E-4</c:v>
                </c:pt>
                <c:pt idx="6900">
                  <c:v>8.0514498179450641E-4</c:v>
                </c:pt>
                <c:pt idx="6901">
                  <c:v>8.0811913698317583E-4</c:v>
                </c:pt>
                <c:pt idx="6902">
                  <c:v>8.0845136899863825E-4</c:v>
                </c:pt>
                <c:pt idx="6903">
                  <c:v>8.0663196705436002E-4</c:v>
                </c:pt>
                <c:pt idx="6904">
                  <c:v>8.0489716886937579E-4</c:v>
                </c:pt>
                <c:pt idx="6905">
                  <c:v>8.0485443187141062E-4</c:v>
                </c:pt>
                <c:pt idx="6906">
                  <c:v>8.039059684530486E-4</c:v>
                </c:pt>
                <c:pt idx="6907">
                  <c:v>8.0613628478400068E-4</c:v>
                </c:pt>
                <c:pt idx="6908">
                  <c:v>8.0642525841702231E-4</c:v>
                </c:pt>
                <c:pt idx="6909">
                  <c:v>8.023374037286038E-4</c:v>
                </c:pt>
                <c:pt idx="6910">
                  <c:v>8.056406230311405E-4</c:v>
                </c:pt>
                <c:pt idx="6911">
                  <c:v>8.056406230311405E-4</c:v>
                </c:pt>
                <c:pt idx="6912">
                  <c:v>8.0613628478400068E-4</c:v>
                </c:pt>
                <c:pt idx="6913">
                  <c:v>8.0163811963688452E-4</c:v>
                </c:pt>
                <c:pt idx="6914">
                  <c:v>8.0485443187141062E-4</c:v>
                </c:pt>
                <c:pt idx="6915">
                  <c:v>8.0464936107282382E-4</c:v>
                </c:pt>
                <c:pt idx="6916">
                  <c:v>8.0485443187141062E-4</c:v>
                </c:pt>
                <c:pt idx="6917">
                  <c:v>8.039059684530486E-4</c:v>
                </c:pt>
                <c:pt idx="6918">
                  <c:v>8.0663196705436002E-4</c:v>
                </c:pt>
                <c:pt idx="6919">
                  <c:v>8.0365818116921977E-4</c:v>
                </c:pt>
                <c:pt idx="6920">
                  <c:v>8.07127669843493E-4</c:v>
                </c:pt>
                <c:pt idx="6921">
                  <c:v>8.0671116179067189E-4</c:v>
                </c:pt>
                <c:pt idx="6922">
                  <c:v>8.0435955827989935E-4</c:v>
                </c:pt>
                <c:pt idx="6923">
                  <c:v>8.0369526416120918E-4</c:v>
                </c:pt>
                <c:pt idx="6924">
                  <c:v>8.0514498179450641E-4</c:v>
                </c:pt>
                <c:pt idx="6925">
                  <c:v>8.0241932166363395E-4</c:v>
                </c:pt>
                <c:pt idx="6926">
                  <c:v>8.0588845134296283E-4</c:v>
                </c:pt>
                <c:pt idx="6927">
                  <c:v>8.0217156514411452E-4</c:v>
                </c:pt>
                <c:pt idx="6928">
                  <c:v>8.0514498179450641E-4</c:v>
                </c:pt>
                <c:pt idx="6929">
                  <c:v>8.0291485008379335E-4</c:v>
                </c:pt>
                <c:pt idx="6930">
                  <c:v>8.0386470517199073E-4</c:v>
                </c:pt>
                <c:pt idx="6931">
                  <c:v>8.0163811963688452E-4</c:v>
                </c:pt>
                <c:pt idx="6932">
                  <c:v>8.0440155840469146E-4</c:v>
                </c:pt>
                <c:pt idx="6933">
                  <c:v>8.0188549755094598E-4</c:v>
                </c:pt>
                <c:pt idx="6934">
                  <c:v>8.0514498179450641E-4</c:v>
                </c:pt>
                <c:pt idx="6935">
                  <c:v>8.0217156514411452E-4</c:v>
                </c:pt>
                <c:pt idx="6936">
                  <c:v>8.0266708331014054E-4</c:v>
                </c:pt>
                <c:pt idx="6937">
                  <c:v>8.0167606748539951E-4</c:v>
                </c:pt>
                <c:pt idx="6938">
                  <c:v>8.0118059033272354E-4</c:v>
                </c:pt>
                <c:pt idx="6939">
                  <c:v>8.0192381375142265E-4</c:v>
                </c:pt>
                <c:pt idx="6940">
                  <c:v>8.0217156514411452E-4</c:v>
                </c:pt>
                <c:pt idx="6941">
                  <c:v>7.9891730041130131E-4</c:v>
                </c:pt>
                <c:pt idx="6942">
                  <c:v>7.9919888675694488E-4</c:v>
                </c:pt>
                <c:pt idx="6943">
                  <c:v>8.0068513368481244E-4</c:v>
                </c:pt>
                <c:pt idx="6944">
                  <c:v>7.9919888675694488E-4</c:v>
                </c:pt>
                <c:pt idx="6945">
                  <c:v>8.0291485008379335E-4</c:v>
                </c:pt>
                <c:pt idx="6946">
                  <c:v>7.9944658176503154E-4</c:v>
                </c:pt>
                <c:pt idx="6947">
                  <c:v>8.0118059033272354E-4</c:v>
                </c:pt>
                <c:pt idx="6948">
                  <c:v>7.9919888675694488E-4</c:v>
                </c:pt>
                <c:pt idx="6949">
                  <c:v>8.0142832634588616E-4</c:v>
                </c:pt>
                <c:pt idx="6950">
                  <c:v>7.9721751117596529E-4</c:v>
                </c:pt>
                <c:pt idx="6951">
                  <c:v>7.9619710039169908E-4</c:v>
                </c:pt>
                <c:pt idx="6952">
                  <c:v>7.9771282432615108E-4</c:v>
                </c:pt>
                <c:pt idx="6953">
                  <c:v>8.0195831861650988E-4</c:v>
                </c:pt>
                <c:pt idx="6954">
                  <c:v>7.9214682718390262E-4</c:v>
                </c:pt>
                <c:pt idx="6955">
                  <c:v>8.004374130497463E-4</c:v>
                </c:pt>
                <c:pt idx="6956">
                  <c:v>7.9672221852036536E-4</c:v>
                </c:pt>
                <c:pt idx="6957">
                  <c:v>8.0018969754039413E-4</c:v>
                </c:pt>
                <c:pt idx="6958">
                  <c:v>7.9619710039169908E-4</c:v>
                </c:pt>
                <c:pt idx="6959">
                  <c:v>8.004374130497463E-4</c:v>
                </c:pt>
                <c:pt idx="6960">
                  <c:v>7.9746516518915556E-4</c:v>
                </c:pt>
                <c:pt idx="6961">
                  <c:v>7.9916462202342647E-4</c:v>
                </c:pt>
                <c:pt idx="6962">
                  <c:v>7.9820815797219502E-4</c:v>
                </c:pt>
                <c:pt idx="6963">
                  <c:v>7.9944658176503154E-4</c:v>
                </c:pt>
                <c:pt idx="6964">
                  <c:v>7.9895119687377694E-4</c:v>
                </c:pt>
                <c:pt idx="6965">
                  <c:v>7.9969428189819575E-4</c:v>
                </c:pt>
                <c:pt idx="6966">
                  <c:v>7.984558324815609E-4</c:v>
                </c:pt>
                <c:pt idx="6967">
                  <c:v>7.9944658176503154E-4</c:v>
                </c:pt>
                <c:pt idx="6968">
                  <c:v>7.9743347819849139E-4</c:v>
                </c:pt>
                <c:pt idx="6969">
                  <c:v>7.9944658176503154E-4</c:v>
                </c:pt>
                <c:pt idx="6970">
                  <c:v>7.9696986228642176E-4</c:v>
                </c:pt>
                <c:pt idx="6971">
                  <c:v>7.9895119687377694E-4</c:v>
                </c:pt>
                <c:pt idx="6972">
                  <c:v>7.9895119687377694E-4</c:v>
                </c:pt>
                <c:pt idx="6973">
                  <c:v>7.9542278374555018E-4</c:v>
                </c:pt>
                <c:pt idx="6974">
                  <c:v>7.9919888675694488E-4</c:v>
                </c:pt>
                <c:pt idx="6975">
                  <c:v>7.9746516518915556E-4</c:v>
                </c:pt>
                <c:pt idx="6976">
                  <c:v>7.984558324815609E-4</c:v>
                </c:pt>
                <c:pt idx="6977">
                  <c:v>7.9573169468783508E-4</c:v>
                </c:pt>
                <c:pt idx="6978">
                  <c:v>7.9919888675694488E-4</c:v>
                </c:pt>
                <c:pt idx="6979">
                  <c:v>7.9622694635807939E-4</c:v>
                </c:pt>
                <c:pt idx="6980">
                  <c:v>7.9870351211536877E-4</c:v>
                </c:pt>
                <c:pt idx="6981">
                  <c:v>7.9573169468783508E-4</c:v>
                </c:pt>
                <c:pt idx="6982">
                  <c:v>7.9895119687377694E-4</c:v>
                </c:pt>
                <c:pt idx="6983">
                  <c:v>7.9573169468783508E-4</c:v>
                </c:pt>
                <c:pt idx="6984">
                  <c:v>7.9944658176503154E-4</c:v>
                </c:pt>
                <c:pt idx="6985">
                  <c:v>7.9622694635807939E-4</c:v>
                </c:pt>
                <c:pt idx="6986">
                  <c:v>7.9919888675694488E-4</c:v>
                </c:pt>
                <c:pt idx="6987">
                  <c:v>7.9573169468783508E-4</c:v>
                </c:pt>
                <c:pt idx="6988">
                  <c:v>7.9870351211536877E-4</c:v>
                </c:pt>
                <c:pt idx="6989">
                  <c:v>7.9474125281838554E-4</c:v>
                </c:pt>
                <c:pt idx="6990">
                  <c:v>7.9895119687377694E-4</c:v>
                </c:pt>
                <c:pt idx="6991">
                  <c:v>7.9622694635807939E-4</c:v>
                </c:pt>
                <c:pt idx="6992">
                  <c:v>7.9796048858711121E-4</c:v>
                </c:pt>
                <c:pt idx="6993">
                  <c:v>7.9622694635807939E-4</c:v>
                </c:pt>
                <c:pt idx="6994">
                  <c:v>7.9594984017794968E-4</c:v>
                </c:pt>
                <c:pt idx="6995">
                  <c:v>7.9573169468783508E-4</c:v>
                </c:pt>
                <c:pt idx="6996">
                  <c:v>7.9474125281838554E-4</c:v>
                </c:pt>
                <c:pt idx="6997">
                  <c:v>7.9622694635807939E-4</c:v>
                </c:pt>
                <c:pt idx="6998">
                  <c:v>7.9875913812152356E-4</c:v>
                </c:pt>
                <c:pt idx="6999">
                  <c:v>7.9647457987763758E-4</c:v>
                </c:pt>
                <c:pt idx="7000">
                  <c:v>7.9573169468783508E-4</c:v>
                </c:pt>
                <c:pt idx="7001">
                  <c:v>7.9496085047635703E-4</c:v>
                </c:pt>
                <c:pt idx="7002">
                  <c:v>7.937247284326227E-4</c:v>
                </c:pt>
                <c:pt idx="7003">
                  <c:v>7.9718619240486447E-4</c:v>
                </c:pt>
                <c:pt idx="7004">
                  <c:v>7.9424606261663732E-4</c:v>
                </c:pt>
                <c:pt idx="7005">
                  <c:v>7.9471361583851674E-4</c:v>
                </c:pt>
                <c:pt idx="7006">
                  <c:v>7.9474125281838554E-4</c:v>
                </c:pt>
                <c:pt idx="7007">
                  <c:v>7.9672221852036536E-4</c:v>
                </c:pt>
                <c:pt idx="7008">
                  <c:v>7.9399847519845098E-4</c:v>
                </c:pt>
                <c:pt idx="7009">
                  <c:v>7.9523646350836109E-4</c:v>
                </c:pt>
                <c:pt idx="7010">
                  <c:v>7.9251305823694923E-4</c:v>
                </c:pt>
                <c:pt idx="7011">
                  <c:v>7.9573169468783508E-4</c:v>
                </c:pt>
                <c:pt idx="7012">
                  <c:v>7.9251305823694923E-4</c:v>
                </c:pt>
                <c:pt idx="7013">
                  <c:v>7.9573169468783508E-4</c:v>
                </c:pt>
                <c:pt idx="7014">
                  <c:v>7.9251305823694923E-4</c:v>
                </c:pt>
                <c:pt idx="7015">
                  <c:v>7.9548407653683162E-4</c:v>
                </c:pt>
                <c:pt idx="7016">
                  <c:v>7.9350331572665877E-4</c:v>
                </c:pt>
                <c:pt idx="7017">
                  <c:v>7.9573169468783508E-4</c:v>
                </c:pt>
                <c:pt idx="7018">
                  <c:v>7.9174719908607606E-4</c:v>
                </c:pt>
                <c:pt idx="7019">
                  <c:v>7.9496085047635703E-4</c:v>
                </c:pt>
                <c:pt idx="7020">
                  <c:v>7.9199437235792354E-4</c:v>
                </c:pt>
                <c:pt idx="7021">
                  <c:v>7.9548407653683162E-4</c:v>
                </c:pt>
                <c:pt idx="7022">
                  <c:v>7.9224155074273078E-4</c:v>
                </c:pt>
                <c:pt idx="7023">
                  <c:v>7.9446638631538156E-4</c:v>
                </c:pt>
                <c:pt idx="7024">
                  <c:v>7.9526102754504092E-4</c:v>
                </c:pt>
                <c:pt idx="7025">
                  <c:v>7.9474125281838554E-4</c:v>
                </c:pt>
                <c:pt idx="7026">
                  <c:v>7.9424606261663732E-4</c:v>
                </c:pt>
                <c:pt idx="7027">
                  <c:v>7.9347751936672292E-4</c:v>
                </c:pt>
                <c:pt idx="7028">
                  <c:v>7.9224155074273078E-4</c:v>
                </c:pt>
                <c:pt idx="7029">
                  <c:v>7.9498885560226585E-4</c:v>
                </c:pt>
                <c:pt idx="7030">
                  <c:v>7.9625298277190878E-4</c:v>
                </c:pt>
                <c:pt idx="7031">
                  <c:v>7.9474125281838554E-4</c:v>
                </c:pt>
                <c:pt idx="7032">
                  <c:v>7.9746516518915556E-4</c:v>
                </c:pt>
                <c:pt idx="7033">
                  <c:v>7.9276061492803958E-4</c:v>
                </c:pt>
                <c:pt idx="7034">
                  <c:v>7.9622694635807939E-4</c:v>
                </c:pt>
                <c:pt idx="7035">
                  <c:v>7.9498885560226585E-4</c:v>
                </c:pt>
                <c:pt idx="7036">
                  <c:v>7.9573169468783508E-4</c:v>
                </c:pt>
                <c:pt idx="7037">
                  <c:v>7.9399847519845098E-4</c:v>
                </c:pt>
                <c:pt idx="7038">
                  <c:v>7.9573169468783508E-4</c:v>
                </c:pt>
                <c:pt idx="7039">
                  <c:v>7.9325574367273557E-4</c:v>
                </c:pt>
                <c:pt idx="7040">
                  <c:v>7.9548407653683162E-4</c:v>
                </c:pt>
                <c:pt idx="7041">
                  <c:v>7.9251305823694923E-4</c:v>
                </c:pt>
                <c:pt idx="7042">
                  <c:v>7.942191619067934E-4</c:v>
                </c:pt>
                <c:pt idx="7043">
                  <c:v>7.9251305823694923E-4</c:v>
                </c:pt>
                <c:pt idx="7044">
                  <c:v>7.9446638631538156E-4</c:v>
                </c:pt>
                <c:pt idx="7045">
                  <c:v>7.9226550666648546E-4</c:v>
                </c:pt>
                <c:pt idx="7046">
                  <c:v>7.9548407653683162E-4</c:v>
                </c:pt>
                <c:pt idx="7047">
                  <c:v>7.9150003092702981E-4</c:v>
                </c:pt>
                <c:pt idx="7048">
                  <c:v>7.9622694635807939E-4</c:v>
                </c:pt>
                <c:pt idx="7049">
                  <c:v>7.9276061492803958E-4</c:v>
                </c:pt>
                <c:pt idx="7050">
                  <c:v>7.9548407653683162E-4</c:v>
                </c:pt>
                <c:pt idx="7051">
                  <c:v>7.9174719908607606E-4</c:v>
                </c:pt>
                <c:pt idx="7052">
                  <c:v>7.9573169468783508E-4</c:v>
                </c:pt>
                <c:pt idx="7053">
                  <c:v>7.9325574367273557E-4</c:v>
                </c:pt>
                <c:pt idx="7054">
                  <c:v>7.9573169468783508E-4</c:v>
                </c:pt>
                <c:pt idx="7055">
                  <c:v>7.9350331572665877E-4</c:v>
                </c:pt>
                <c:pt idx="7056">
                  <c:v>7.9776550529989706E-4</c:v>
                </c:pt>
                <c:pt idx="7057">
                  <c:v>7.9174719908607606E-4</c:v>
                </c:pt>
                <c:pt idx="7058">
                  <c:v>7.9523646350836109E-4</c:v>
                </c:pt>
                <c:pt idx="7059">
                  <c:v>7.9449365515656253E-4</c:v>
                </c:pt>
                <c:pt idx="7060">
                  <c:v>7.9325574367273557E-4</c:v>
                </c:pt>
                <c:pt idx="7061">
                  <c:v>7.9523646350836109E-4</c:v>
                </c:pt>
                <c:pt idx="7062">
                  <c:v>7.9300817673991534E-4</c:v>
                </c:pt>
                <c:pt idx="7063">
                  <c:v>7.9300817673991534E-4</c:v>
                </c:pt>
                <c:pt idx="7064">
                  <c:v>7.9174719908607606E-4</c:v>
                </c:pt>
                <c:pt idx="7065">
                  <c:v>7.9248873424065704E-4</c:v>
                </c:pt>
                <c:pt idx="7066">
                  <c:v>7.9276061492803958E-4</c:v>
                </c:pt>
                <c:pt idx="7067">
                  <c:v>7.9548407653683162E-4</c:v>
                </c:pt>
                <c:pt idx="7068">
                  <c:v>7.9251305823694923E-4</c:v>
                </c:pt>
                <c:pt idx="7069">
                  <c:v>7.9600498627004882E-4</c:v>
                </c:pt>
                <c:pt idx="7070">
                  <c:v>7.9226550666648546E-4</c:v>
                </c:pt>
                <c:pt idx="7071">
                  <c:v>7.9399847519845098E-4</c:v>
                </c:pt>
                <c:pt idx="7072">
                  <c:v>7.9028527842626799E-4</c:v>
                </c:pt>
                <c:pt idx="7073">
                  <c:v>7.9325574367273557E-4</c:v>
                </c:pt>
                <c:pt idx="7074">
                  <c:v>7.9003777293429475E-4</c:v>
                </c:pt>
                <c:pt idx="7075">
                  <c:v>7.9300817673991534E-4</c:v>
                </c:pt>
                <c:pt idx="7076">
                  <c:v>7.8878151857705121E-4</c:v>
                </c:pt>
                <c:pt idx="7077">
                  <c:v>7.9350331572665877E-4</c:v>
                </c:pt>
                <c:pt idx="7078">
                  <c:v>7.8954277730730344E-4</c:v>
                </c:pt>
                <c:pt idx="7079">
                  <c:v>7.9251305823694923E-4</c:v>
                </c:pt>
                <c:pt idx="7080">
                  <c:v>7.8954277730730344E-4</c:v>
                </c:pt>
                <c:pt idx="7081">
                  <c:v>7.9125286788062641E-4</c:v>
                </c:pt>
                <c:pt idx="7082">
                  <c:v>7.8705187817242886E-4</c:v>
                </c:pt>
                <c:pt idx="7083">
                  <c:v>7.9053278903743818E-4</c:v>
                </c:pt>
                <c:pt idx="7084">
                  <c:v>7.8805791327054002E-4</c:v>
                </c:pt>
                <c:pt idx="7085">
                  <c:v>7.9102782561800476E-4</c:v>
                </c:pt>
                <c:pt idx="7086">
                  <c:v>7.8607838114392703E-4</c:v>
                </c:pt>
                <c:pt idx="7087">
                  <c:v>7.8855284747669644E-4</c:v>
                </c:pt>
                <c:pt idx="7088">
                  <c:v>7.8682066731330751E-4</c:v>
                </c:pt>
                <c:pt idx="7089">
                  <c:v>7.8729895432817006E-4</c:v>
                </c:pt>
                <c:pt idx="7090">
                  <c:v>7.8731555034416729E-4</c:v>
                </c:pt>
                <c:pt idx="7091">
                  <c:v>7.8855284747669644E-4</c:v>
                </c:pt>
                <c:pt idx="7092">
                  <c:v>7.8682066731330751E-4</c:v>
                </c:pt>
                <c:pt idx="7093">
                  <c:v>7.8657323347341816E-4</c:v>
                </c:pt>
                <c:pt idx="7094">
                  <c:v>7.8657323347341816E-4</c:v>
                </c:pt>
                <c:pt idx="7095">
                  <c:v>7.8507545286557066E-4</c:v>
                </c:pt>
                <c:pt idx="7096">
                  <c:v>7.8682066731330751E-4</c:v>
                </c:pt>
                <c:pt idx="7097">
                  <c:v>7.8558354928042709E-4</c:v>
                </c:pt>
                <c:pt idx="7098">
                  <c:v>7.8657323347341816E-4</c:v>
                </c:pt>
                <c:pt idx="7099">
                  <c:v>7.8682066731330751E-4</c:v>
                </c:pt>
                <c:pt idx="7100">
                  <c:v>7.8805791327054002E-4</c:v>
                </c:pt>
                <c:pt idx="7101">
                  <c:v>7.865849192243492E-4</c:v>
                </c:pt>
                <c:pt idx="7102">
                  <c:v>7.8583096265400746E-4</c:v>
                </c:pt>
                <c:pt idx="7103">
                  <c:v>7.8335705912728688E-4</c:v>
                </c:pt>
                <c:pt idx="7104">
                  <c:v>7.8657323347341816E-4</c:v>
                </c:pt>
                <c:pt idx="7105">
                  <c:v>7.8286233980404975E-4</c:v>
                </c:pt>
                <c:pt idx="7106">
                  <c:v>7.8632580475034421E-4</c:v>
                </c:pt>
                <c:pt idx="7107">
                  <c:v>7.8310969690837133E-4</c:v>
                </c:pt>
                <c:pt idx="7108">
                  <c:v>7.8657323347341816E-4</c:v>
                </c:pt>
                <c:pt idx="7109">
                  <c:v>7.8310969690837133E-4</c:v>
                </c:pt>
                <c:pt idx="7110">
                  <c:v>7.8657323347341816E-4</c:v>
                </c:pt>
                <c:pt idx="7111">
                  <c:v>7.8161749524193738E-4</c:v>
                </c:pt>
                <c:pt idx="7112">
                  <c:v>7.8805791327054002E-4</c:v>
                </c:pt>
                <c:pt idx="7113">
                  <c:v>7.8335705912728688E-4</c:v>
                </c:pt>
                <c:pt idx="7114">
                  <c:v>7.8458139762723107E-4</c:v>
                </c:pt>
                <c:pt idx="7115">
                  <c:v>7.8335705912728688E-4</c:v>
                </c:pt>
                <c:pt idx="7116">
                  <c:v>7.8482842269221988E-4</c:v>
                </c:pt>
                <c:pt idx="7117">
                  <c:v>7.8335705912728688E-4</c:v>
                </c:pt>
                <c:pt idx="7118">
                  <c:v>7.838403530808527E-4</c:v>
                </c:pt>
                <c:pt idx="7119">
                  <c:v>7.8434655915206027E-4</c:v>
                </c:pt>
                <c:pt idx="7120">
                  <c:v>7.8484133985613476E-4</c:v>
                </c:pt>
                <c:pt idx="7121">
                  <c:v>7.8285236519313843E-4</c:v>
                </c:pt>
                <c:pt idx="7122">
                  <c:v>7.8459394694632451E-4</c:v>
                </c:pt>
                <c:pt idx="7123">
                  <c:v>7.8385179890953381E-4</c:v>
                </c:pt>
                <c:pt idx="7124">
                  <c:v>7.8409917647318276E-4</c:v>
                </c:pt>
                <c:pt idx="7125">
                  <c:v>7.8286233980404975E-4</c:v>
                </c:pt>
                <c:pt idx="7126">
                  <c:v>7.8087663454811632E-4</c:v>
                </c:pt>
                <c:pt idx="7127">
                  <c:v>7.8211142790240095E-4</c:v>
                </c:pt>
                <c:pt idx="7128">
                  <c:v>7.8062969119537559E-4</c:v>
                </c:pt>
                <c:pt idx="7129">
                  <c:v>7.8310969690837133E-4</c:v>
                </c:pt>
                <c:pt idx="7130">
                  <c:v>7.8038905002860413E-4</c:v>
                </c:pt>
                <c:pt idx="7131">
                  <c:v>7.8508873788164964E-4</c:v>
                </c:pt>
                <c:pt idx="7132">
                  <c:v>7.8137830457570981E-4</c:v>
                </c:pt>
                <c:pt idx="7133">
                  <c:v>7.8534598775322731E-4</c:v>
                </c:pt>
                <c:pt idx="7134">
                  <c:v>7.8088366707582384E-4</c:v>
                </c:pt>
                <c:pt idx="7135">
                  <c:v>7.8187296252953023E-4</c:v>
                </c:pt>
                <c:pt idx="7136">
                  <c:v>7.7865805140976544E-4</c:v>
                </c:pt>
                <c:pt idx="7137">
                  <c:v>7.8187296252953023E-4</c:v>
                </c:pt>
                <c:pt idx="7138">
                  <c:v>7.7890532159025539E-4</c:v>
                </c:pt>
                <c:pt idx="7139">
                  <c:v>7.8187296252953023E-4</c:v>
                </c:pt>
                <c:pt idx="7140">
                  <c:v>7.7915259688264354E-4</c:v>
                </c:pt>
                <c:pt idx="7141">
                  <c:v>7.8187296252953023E-4</c:v>
                </c:pt>
                <c:pt idx="7142">
                  <c:v>7.798944534327815E-4</c:v>
                </c:pt>
                <c:pt idx="7143">
                  <c:v>7.8187296252953023E-4</c:v>
                </c:pt>
                <c:pt idx="7144">
                  <c:v>7.8038905002860413E-4</c:v>
                </c:pt>
                <c:pt idx="7145">
                  <c:v>7.7939505101354441E-4</c:v>
                </c:pt>
                <c:pt idx="7146">
                  <c:v>7.8014219493686022E-4</c:v>
                </c:pt>
                <c:pt idx="7147">
                  <c:v>7.7939505101354441E-4</c:v>
                </c:pt>
                <c:pt idx="7148">
                  <c:v>7.784107863410153E-4</c:v>
                </c:pt>
                <c:pt idx="7149">
                  <c:v>7.7865432816424376E-4</c:v>
                </c:pt>
                <c:pt idx="7150">
                  <c:v>7.7865805140976544E-4</c:v>
                </c:pt>
                <c:pt idx="7151">
                  <c:v>7.7964716280374809E-4</c:v>
                </c:pt>
                <c:pt idx="7152">
                  <c:v>7.7989621065151075E-4</c:v>
                </c:pt>
                <c:pt idx="7153">
                  <c:v>7.7939987728708809E-4</c:v>
                </c:pt>
                <c:pt idx="7154">
                  <c:v>7.7816352638384603E-4</c:v>
                </c:pt>
                <c:pt idx="7155">
                  <c:v>7.7816352638384603E-4</c:v>
                </c:pt>
                <c:pt idx="7156">
                  <c:v>7.77669021803617E-4</c:v>
                </c:pt>
                <c:pt idx="7157">
                  <c:v>7.7692730326616962E-4</c:v>
                </c:pt>
                <c:pt idx="7158">
                  <c:v>7.3618205236070425E-4</c:v>
                </c:pt>
                <c:pt idx="7159">
                  <c:v>7.3594007606484857E-4</c:v>
                </c:pt>
                <c:pt idx="7160">
                  <c:v>7.3497222084349559E-4</c:v>
                </c:pt>
                <c:pt idx="7161">
                  <c:v>7.3327866653626831E-4</c:v>
                </c:pt>
                <c:pt idx="7162">
                  <c:v>7.3424638188332133E-4</c:v>
                </c:pt>
                <c:pt idx="7163">
                  <c:v>7.3521417715483289E-4</c:v>
                </c:pt>
                <c:pt idx="7164">
                  <c:v>7.3761781482010156E-4</c:v>
                </c:pt>
                <c:pt idx="7165">
                  <c:v>7.3569810476535461E-4</c:v>
                </c:pt>
                <c:pt idx="7166">
                  <c:v>7.3473026952790104E-4</c:v>
                </c:pt>
                <c:pt idx="7167">
                  <c:v>7.3424638188332133E-4</c:v>
                </c:pt>
                <c:pt idx="7168">
                  <c:v>7.3715000751083896E-4</c:v>
                </c:pt>
                <c:pt idx="7169">
                  <c:v>7.3689070916438328E-4</c:v>
                </c:pt>
                <c:pt idx="7170">
                  <c:v>7.3234819855106173E-4</c:v>
                </c:pt>
                <c:pt idx="7171">
                  <c:v>7.3327866653626831E-4</c:v>
                </c:pt>
                <c:pt idx="7172">
                  <c:v>7.3279483883131945E-4</c:v>
                </c:pt>
                <c:pt idx="7173">
                  <c:v>7.315853569673748E-4</c:v>
                </c:pt>
                <c:pt idx="7174">
                  <c:v>7.3255293247044789E-4</c:v>
                </c:pt>
                <c:pt idx="7175">
                  <c:v>7.3352058788065516E-4</c:v>
                </c:pt>
                <c:pt idx="7176">
                  <c:v>7.3424638188332133E-4</c:v>
                </c:pt>
                <c:pt idx="7177">
                  <c:v>7.3352058788065516E-4</c:v>
                </c:pt>
                <c:pt idx="7178">
                  <c:v>7.330367501865412E-4</c:v>
                </c:pt>
                <c:pt idx="7179">
                  <c:v>7.3182724335239054E-4</c:v>
                </c:pt>
                <c:pt idx="7180">
                  <c:v>7.330367501865412E-4</c:v>
                </c:pt>
                <c:pt idx="7181">
                  <c:v>7.3376251421985626E-4</c:v>
                </c:pt>
                <c:pt idx="7182">
                  <c:v>7.3352058788065516E-4</c:v>
                </c:pt>
                <c:pt idx="7183">
                  <c:v>7.315853569673748E-4</c:v>
                </c:pt>
                <c:pt idx="7184">
                  <c:v>7.2940860419465337E-4</c:v>
                </c:pt>
                <c:pt idx="7185">
                  <c:v>7.3134347557593602E-4</c:v>
                </c:pt>
                <c:pt idx="7186">
                  <c:v>7.3182724335239054E-4</c:v>
                </c:pt>
                <c:pt idx="7187">
                  <c:v>7.3398273688721368E-4</c:v>
                </c:pt>
                <c:pt idx="7188">
                  <c:v>7.3255293247044789E-4</c:v>
                </c:pt>
                <c:pt idx="7189">
                  <c:v>7.3134347557593602E-4</c:v>
                </c:pt>
                <c:pt idx="7190">
                  <c:v>7.3037599994286138E-4</c:v>
                </c:pt>
                <c:pt idx="7191">
                  <c:v>7.311015991779198E-4</c:v>
                </c:pt>
                <c:pt idx="7192">
                  <c:v>7.3206913473113826E-4</c:v>
                </c:pt>
                <c:pt idx="7193">
                  <c:v>7.3231103110377258E-4</c:v>
                </c:pt>
                <c:pt idx="7194">
                  <c:v>7.3255293247044789E-4</c:v>
                </c:pt>
                <c:pt idx="7195">
                  <c:v>7.311015991779198E-4</c:v>
                </c:pt>
                <c:pt idx="7196">
                  <c:v>7.3061786136153725E-4</c:v>
                </c:pt>
                <c:pt idx="7197">
                  <c:v>7.311015991779198E-4</c:v>
                </c:pt>
                <c:pt idx="7198">
                  <c:v>7.3206913473113826E-4</c:v>
                </c:pt>
                <c:pt idx="7199">
                  <c:v>7.3134347557593602E-4</c:v>
                </c:pt>
                <c:pt idx="7200">
                  <c:v>7.3013414351698943E-4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53-4715-ACDB-AC12EE4CE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8249584"/>
        <c:axId val="2078250064"/>
      </c:areaChart>
      <c:catAx>
        <c:axId val="207824958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200"/>
                </a:pPr>
                <a:r>
                  <a:rPr lang="en-GB" sz="2200"/>
                  <a:t>Time (min)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78250064"/>
        <c:crosses val="autoZero"/>
        <c:auto val="1"/>
        <c:lblAlgn val="ctr"/>
        <c:lblOffset val="100"/>
        <c:noMultiLvlLbl val="0"/>
      </c:catAx>
      <c:valAx>
        <c:axId val="207825006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2200"/>
                </a:pPr>
                <a:r>
                  <a:rPr lang="en-GB" sz="2200"/>
                  <a:t>rCO</a:t>
                </a:r>
                <a:r>
                  <a:rPr lang="en-GB" sz="2200" baseline="-25000"/>
                  <a:t>2</a:t>
                </a:r>
                <a:r>
                  <a:rPr lang="en-GB" sz="2200" baseline="0"/>
                  <a:t> (mol/min)</a:t>
                </a:r>
                <a:endParaRPr lang="en-GB" sz="22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78249584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06092525152608"/>
          <c:y val="9.7098901301581664E-2"/>
          <c:w val="0.52527499667260391"/>
          <c:h val="0.87481873073473704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Feuil1!$A$51</c:f>
              <c:strCache>
                <c:ptCount val="1"/>
                <c:pt idx="0">
                  <c:v>HZSM5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FF6600"/>
              </a:solidFill>
            </a:ln>
          </c:spPr>
          <c:invertIfNegative val="0"/>
          <c:cat>
            <c:strRef>
              <c:f>Feuil1!$A$30</c:f>
              <c:strCache>
                <c:ptCount val="1"/>
                <c:pt idx="0">
                  <c:v>TiO2</c:v>
                </c:pt>
              </c:strCache>
            </c:strRef>
          </c:cat>
          <c:val>
            <c:numRef>
              <c:f>Feuil1!$F$51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F-47C5-B57A-8A66329DAD9A}"/>
            </c:ext>
          </c:extLst>
        </c:ser>
        <c:ser>
          <c:idx val="7"/>
          <c:order val="1"/>
          <c:tx>
            <c:strRef>
              <c:f>Feuil1!$A$52</c:f>
              <c:strCache>
                <c:ptCount val="1"/>
                <c:pt idx="0">
                  <c:v>MCM-41</c:v>
                </c:pt>
              </c:strCache>
            </c:strRef>
          </c:tx>
          <c:spPr>
            <a:solidFill>
              <a:srgbClr val="15B4F3"/>
            </a:solidFill>
          </c:spPr>
          <c:invertIfNegative val="0"/>
          <c:val>
            <c:numRef>
              <c:f>Feuil1!$F$52</c:f>
              <c:numCache>
                <c:formatCode>General</c:formatCode>
                <c:ptCount val="1"/>
                <c:pt idx="0">
                  <c:v>58.512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9F-47C5-B57A-8A66329DAD9A}"/>
            </c:ext>
          </c:extLst>
        </c:ser>
        <c:ser>
          <c:idx val="8"/>
          <c:order val="2"/>
          <c:tx>
            <c:strRef>
              <c:f>Feuil1!$A$53</c:f>
              <c:strCache>
                <c:ptCount val="1"/>
                <c:pt idx="0">
                  <c:v>KIT-6</c:v>
                </c:pt>
              </c:strCache>
            </c:strRef>
          </c:tx>
          <c:spPr>
            <a:solidFill>
              <a:srgbClr val="15B4F3"/>
            </a:solidFill>
          </c:spPr>
          <c:invertIfNegative val="0"/>
          <c:val>
            <c:numRef>
              <c:f>Feuil1!$F$53</c:f>
              <c:numCache>
                <c:formatCode>General</c:formatCode>
                <c:ptCount val="1"/>
                <c:pt idx="0">
                  <c:v>209.75999999999996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9F-47C5-B57A-8A66329DAD9A}"/>
            </c:ext>
          </c:extLst>
        </c:ser>
        <c:ser>
          <c:idx val="9"/>
          <c:order val="3"/>
          <c:tx>
            <c:strRef>
              <c:f>Feuil1!$A$54</c:f>
              <c:strCache>
                <c:ptCount val="1"/>
                <c:pt idx="0">
                  <c:v>SBA-15</c:v>
                </c:pt>
              </c:strCache>
            </c:strRef>
          </c:tx>
          <c:spPr>
            <a:solidFill>
              <a:srgbClr val="15B4F3"/>
            </a:solidFill>
          </c:spPr>
          <c:invertIfNegative val="0"/>
          <c:val>
            <c:numRef>
              <c:f>Feuil1!$F$54</c:f>
              <c:numCache>
                <c:formatCode>General</c:formatCode>
                <c:ptCount val="1"/>
                <c:pt idx="0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9F-47C5-B57A-8A66329DAD9A}"/>
            </c:ext>
          </c:extLst>
        </c:ser>
        <c:ser>
          <c:idx val="4"/>
          <c:order val="4"/>
          <c:tx>
            <c:strRef>
              <c:f>Feuil1!$A$57</c:f>
              <c:strCache>
                <c:ptCount val="1"/>
                <c:pt idx="0">
                  <c:v>Montmorillonite</c:v>
                </c:pt>
              </c:strCache>
            </c:strRef>
          </c:tx>
          <c:spPr>
            <a:solidFill>
              <a:srgbClr val="2FB5C7"/>
            </a:solidFill>
          </c:spPr>
          <c:invertIfNegative val="0"/>
          <c:val>
            <c:numRef>
              <c:f>Feuil1!$F$57</c:f>
              <c:numCache>
                <c:formatCode>General</c:formatCode>
                <c:ptCount val="1"/>
                <c:pt idx="0">
                  <c:v>1.0509999999999999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9F-47C5-B57A-8A66329DAD9A}"/>
            </c:ext>
          </c:extLst>
        </c:ser>
        <c:ser>
          <c:idx val="5"/>
          <c:order val="5"/>
          <c:tx>
            <c:strRef>
              <c:f>Feuil1!$A$58</c:f>
              <c:strCache>
                <c:ptCount val="1"/>
                <c:pt idx="0">
                  <c:v>Attapulgite</c:v>
                </c:pt>
              </c:strCache>
            </c:strRef>
          </c:tx>
          <c:spPr>
            <a:solidFill>
              <a:srgbClr val="2FB5C7"/>
            </a:solidFill>
          </c:spPr>
          <c:invertIfNegative val="0"/>
          <c:val>
            <c:numRef>
              <c:f>Feuil1!$F$58</c:f>
              <c:numCache>
                <c:formatCode>General</c:formatCode>
                <c:ptCount val="1"/>
                <c:pt idx="0">
                  <c:v>195.6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9F-47C5-B57A-8A66329DA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0"/>
        <c:axId val="1519107503"/>
        <c:axId val="1618572063"/>
      </c:barChart>
      <c:catAx>
        <c:axId val="15191075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8572063"/>
        <c:crosses val="autoZero"/>
        <c:auto val="1"/>
        <c:lblAlgn val="ctr"/>
        <c:lblOffset val="100"/>
        <c:noMultiLvlLbl val="0"/>
      </c:catAx>
      <c:valAx>
        <c:axId val="1618572063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107503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53533960255345"/>
          <c:y val="1.3985728997408183E-2"/>
          <c:w val="0.87474370203069196"/>
          <c:h val="0.95766345643663675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'[Prix relatifs des catalyseurs.xlsx]Feuil1'!$A$30</c:f>
              <c:strCache>
                <c:ptCount val="1"/>
                <c:pt idx="0">
                  <c:v>TiO2</c:v>
                </c:pt>
              </c:strCache>
            </c:strRef>
          </c:tx>
          <c:spPr>
            <a:solidFill>
              <a:srgbClr val="1A78A2"/>
            </a:solidFill>
          </c:spPr>
          <c:invertIfNegative val="0"/>
          <c:cat>
            <c:strRef>
              <c:f>'[Prix relatifs des catalyseurs.xlsx]Feuil1'!$A$30</c:f>
              <c:strCache>
                <c:ptCount val="1"/>
                <c:pt idx="0">
                  <c:v>TiO2</c:v>
                </c:pt>
              </c:strCache>
            </c:strRef>
          </c:cat>
          <c:val>
            <c:numRef>
              <c:f>'[Prix relatifs des catalyseurs.xlsx]Feuil1'!$F$30</c:f>
              <c:numCache>
                <c:formatCode>General</c:formatCode>
                <c:ptCount val="1"/>
                <c:pt idx="0">
                  <c:v>0.47552999999999995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C-42F9-B746-4F5D954C587D}"/>
            </c:ext>
          </c:extLst>
        </c:ser>
        <c:ser>
          <c:idx val="6"/>
          <c:order val="1"/>
          <c:tx>
            <c:strRef>
              <c:f>'[Prix relatifs des catalyseurs.xlsx]Feuil1'!$A$31</c:f>
              <c:strCache>
                <c:ptCount val="1"/>
                <c:pt idx="0">
                  <c:v>Al2O3</c:v>
                </c:pt>
              </c:strCache>
            </c:strRef>
          </c:tx>
          <c:spPr>
            <a:solidFill>
              <a:srgbClr val="1A78A2"/>
            </a:solidFill>
          </c:spPr>
          <c:invertIfNegative val="0"/>
          <c:val>
            <c:numRef>
              <c:f>'[Prix relatifs des catalyseurs.xlsx]Feuil1'!$F$31</c:f>
              <c:numCache>
                <c:formatCode>General</c:formatCode>
                <c:ptCount val="1"/>
                <c:pt idx="0">
                  <c:v>0.62193999999999994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9C-42F9-B746-4F5D954C587D}"/>
            </c:ext>
          </c:extLst>
        </c:ser>
        <c:ser>
          <c:idx val="7"/>
          <c:order val="2"/>
          <c:tx>
            <c:strRef>
              <c:f>'[Prix relatifs des catalyseurs.xlsx]Feuil1'!$A$32</c:f>
              <c:strCache>
                <c:ptCount val="1"/>
                <c:pt idx="0">
                  <c:v>HZSM5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FF6600"/>
              </a:solidFill>
            </a:ln>
          </c:spPr>
          <c:invertIfNegative val="0"/>
          <c:val>
            <c:numRef>
              <c:f>'[Prix relatifs des catalyseurs.xlsx]Feuil1'!$F$32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9C-42F9-B746-4F5D954C587D}"/>
            </c:ext>
          </c:extLst>
        </c:ser>
        <c:ser>
          <c:idx val="8"/>
          <c:order val="3"/>
          <c:tx>
            <c:strRef>
              <c:f>'[Prix relatifs des catalyseurs.xlsx]Feuil1'!$A$33</c:f>
              <c:strCache>
                <c:ptCount val="1"/>
                <c:pt idx="0">
                  <c:v>Cr2O3</c:v>
                </c:pt>
              </c:strCache>
            </c:strRef>
          </c:tx>
          <c:spPr>
            <a:solidFill>
              <a:srgbClr val="1A78A2"/>
            </a:solidFill>
          </c:spPr>
          <c:invertIfNegative val="0"/>
          <c:val>
            <c:numRef>
              <c:f>'[Prix relatifs des catalyseurs.xlsx]Feuil1'!$F$33</c:f>
              <c:numCache>
                <c:formatCode>General</c:formatCode>
                <c:ptCount val="1"/>
                <c:pt idx="0">
                  <c:v>1.2753399999999997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9C-42F9-B746-4F5D954C587D}"/>
            </c:ext>
          </c:extLst>
        </c:ser>
        <c:ser>
          <c:idx val="9"/>
          <c:order val="4"/>
          <c:tx>
            <c:strRef>
              <c:f>'[Prix relatifs des catalyseurs.xlsx]Feuil1'!$A$34</c:f>
              <c:strCache>
                <c:ptCount val="1"/>
                <c:pt idx="0">
                  <c:v>ZrO2</c:v>
                </c:pt>
              </c:strCache>
            </c:strRef>
          </c:tx>
          <c:spPr>
            <a:solidFill>
              <a:srgbClr val="1A78A2"/>
            </a:solidFill>
          </c:spPr>
          <c:invertIfNegative val="0"/>
          <c:val>
            <c:numRef>
              <c:f>'[Prix relatifs des catalyseurs.xlsx]Feuil1'!$F$34</c:f>
              <c:numCache>
                <c:formatCode>General</c:formatCode>
                <c:ptCount val="1"/>
                <c:pt idx="0">
                  <c:v>1.4931399999999999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9C-42F9-B746-4F5D954C587D}"/>
            </c:ext>
          </c:extLst>
        </c:ser>
        <c:ser>
          <c:idx val="10"/>
          <c:order val="5"/>
          <c:tx>
            <c:strRef>
              <c:f>'[Prix relatifs des catalyseurs.xlsx]Feuil1'!$A$35</c:f>
              <c:strCache>
                <c:ptCount val="1"/>
                <c:pt idx="0">
                  <c:v>MnO2</c:v>
                </c:pt>
              </c:strCache>
            </c:strRef>
          </c:tx>
          <c:spPr>
            <a:solidFill>
              <a:srgbClr val="1A78A2"/>
            </a:solidFill>
          </c:spPr>
          <c:invertIfNegative val="0"/>
          <c:val>
            <c:numRef>
              <c:f>'[Prix relatifs des catalyseurs.xlsx]Feuil1'!$F$35</c:f>
              <c:numCache>
                <c:formatCode>General</c:formatCode>
                <c:ptCount val="1"/>
                <c:pt idx="0">
                  <c:v>2.0376399999999997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9C-42F9-B746-4F5D954C587D}"/>
            </c:ext>
          </c:extLst>
        </c:ser>
        <c:ser>
          <c:idx val="11"/>
          <c:order val="6"/>
          <c:tx>
            <c:strRef>
              <c:f>'[Prix relatifs des catalyseurs.xlsx]Feuil1'!$A$36</c:f>
              <c:strCache>
                <c:ptCount val="1"/>
                <c:pt idx="0">
                  <c:v>V2O5</c:v>
                </c:pt>
              </c:strCache>
            </c:strRef>
          </c:tx>
          <c:spPr>
            <a:solidFill>
              <a:srgbClr val="1A78A2"/>
            </a:solidFill>
          </c:spPr>
          <c:invertIfNegative val="0"/>
          <c:val>
            <c:numRef>
              <c:f>'[Prix relatifs des catalyseurs.xlsx]Feuil1'!$F$36</c:f>
              <c:numCache>
                <c:formatCode>General</c:formatCode>
                <c:ptCount val="1"/>
                <c:pt idx="0">
                  <c:v>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9C-42F9-B746-4F5D954C587D}"/>
            </c:ext>
          </c:extLst>
        </c:ser>
        <c:ser>
          <c:idx val="12"/>
          <c:order val="7"/>
          <c:tx>
            <c:strRef>
              <c:f>'[Prix relatifs des catalyseurs.xlsx]Feuil1'!$A$37</c:f>
              <c:strCache>
                <c:ptCount val="1"/>
                <c:pt idx="0">
                  <c:v>ZnO</c:v>
                </c:pt>
              </c:strCache>
            </c:strRef>
          </c:tx>
          <c:spPr>
            <a:solidFill>
              <a:srgbClr val="1A78A2"/>
            </a:solidFill>
          </c:spPr>
          <c:invertIfNegative val="0"/>
          <c:val>
            <c:numRef>
              <c:f>'[Prix relatifs des catalyseurs.xlsx]Feuil1'!$F$37</c:f>
              <c:numCache>
                <c:formatCode>General</c:formatCode>
                <c:ptCount val="1"/>
                <c:pt idx="0">
                  <c:v>2.7587999999999999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9C-42F9-B746-4F5D954C587D}"/>
            </c:ext>
          </c:extLst>
        </c:ser>
        <c:ser>
          <c:idx val="13"/>
          <c:order val="8"/>
          <c:tx>
            <c:strRef>
              <c:f>'[Prix relatifs des catalyseurs.xlsx]Feuil1'!$A$38</c:f>
              <c:strCache>
                <c:ptCount val="1"/>
                <c:pt idx="0">
                  <c:v>MoO3</c:v>
                </c:pt>
              </c:strCache>
            </c:strRef>
          </c:tx>
          <c:spPr>
            <a:solidFill>
              <a:srgbClr val="1A78A2"/>
            </a:solidFill>
          </c:spPr>
          <c:invertIfNegative val="0"/>
          <c:val>
            <c:numRef>
              <c:f>'[Prix relatifs des catalyseurs.xlsx]Feuil1'!$F$38</c:f>
              <c:numCache>
                <c:formatCode>General</c:formatCode>
                <c:ptCount val="1"/>
                <c:pt idx="0">
                  <c:v>3.3879999999999995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9C-42F9-B746-4F5D954C587D}"/>
            </c:ext>
          </c:extLst>
        </c:ser>
        <c:ser>
          <c:idx val="14"/>
          <c:order val="9"/>
          <c:tx>
            <c:strRef>
              <c:f>'[Prix relatifs des catalyseurs.xlsx]Feuil1'!$A$39</c:f>
              <c:strCache>
                <c:ptCount val="1"/>
                <c:pt idx="0">
                  <c:v>NiO</c:v>
                </c:pt>
              </c:strCache>
            </c:strRef>
          </c:tx>
          <c:spPr>
            <a:solidFill>
              <a:srgbClr val="1A78A2"/>
            </a:solidFill>
          </c:spPr>
          <c:invertIfNegative val="0"/>
          <c:val>
            <c:numRef>
              <c:f>'[Prix relatifs des catalyseurs.xlsx]Feuil1'!$F$39</c:f>
              <c:numCache>
                <c:formatCode>General</c:formatCode>
                <c:ptCount val="1"/>
                <c:pt idx="0">
                  <c:v>4.3317999999999994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79C-42F9-B746-4F5D954C587D}"/>
            </c:ext>
          </c:extLst>
        </c:ser>
        <c:ser>
          <c:idx val="15"/>
          <c:order val="10"/>
          <c:tx>
            <c:strRef>
              <c:f>'[Prix relatifs des catalyseurs.xlsx]Feuil1'!$A$40</c:f>
              <c:strCache>
                <c:ptCount val="1"/>
                <c:pt idx="0">
                  <c:v>CuO</c:v>
                </c:pt>
              </c:strCache>
            </c:strRef>
          </c:tx>
          <c:spPr>
            <a:solidFill>
              <a:srgbClr val="1A78A2"/>
            </a:solidFill>
          </c:spPr>
          <c:invertIfNegative val="0"/>
          <c:val>
            <c:numRef>
              <c:f>'[Prix relatifs des catalyseurs.xlsx]Feuil1'!$F$40</c:f>
              <c:numCache>
                <c:formatCode>General</c:formatCode>
                <c:ptCount val="1"/>
                <c:pt idx="0">
                  <c:v>5.0457000000000001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9C-42F9-B746-4F5D954C587D}"/>
            </c:ext>
          </c:extLst>
        </c:ser>
        <c:ser>
          <c:idx val="16"/>
          <c:order val="11"/>
          <c:tx>
            <c:strRef>
              <c:f>'[Prix relatifs des catalyseurs.xlsx]Feuil1'!$A$41</c:f>
              <c:strCache>
                <c:ptCount val="1"/>
                <c:pt idx="0">
                  <c:v>WO3</c:v>
                </c:pt>
              </c:strCache>
            </c:strRef>
          </c:tx>
          <c:spPr>
            <a:solidFill>
              <a:srgbClr val="1A78A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A78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79C-42F9-B746-4F5D954C587D}"/>
              </c:ext>
            </c:extLst>
          </c:dPt>
          <c:val>
            <c:numRef>
              <c:f>'[Prix relatifs des catalyseurs.xlsx]Feuil1'!$F$41</c:f>
              <c:numCache>
                <c:formatCode>General</c:formatCode>
                <c:ptCount val="1"/>
                <c:pt idx="0">
                  <c:v>6.7033999999999994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79C-42F9-B746-4F5D954C587D}"/>
            </c:ext>
          </c:extLst>
        </c:ser>
        <c:ser>
          <c:idx val="17"/>
          <c:order val="12"/>
          <c:tx>
            <c:strRef>
              <c:f>'[Prix relatifs des catalyseurs.xlsx]Feuil1'!$A$42</c:f>
              <c:strCache>
                <c:ptCount val="1"/>
                <c:pt idx="0">
                  <c:v>Nb2O5</c:v>
                </c:pt>
              </c:strCache>
            </c:strRef>
          </c:tx>
          <c:spPr>
            <a:solidFill>
              <a:srgbClr val="1A78A2"/>
            </a:solidFill>
          </c:spPr>
          <c:invertIfNegative val="0"/>
          <c:val>
            <c:numRef>
              <c:f>'[Prix relatifs des catalyseurs.xlsx]Feuil1'!$F$42</c:f>
              <c:numCache>
                <c:formatCode>General</c:formatCode>
                <c:ptCount val="1"/>
                <c:pt idx="0">
                  <c:v>20.085999999999999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79C-42F9-B746-4F5D954C587D}"/>
            </c:ext>
          </c:extLst>
        </c:ser>
        <c:ser>
          <c:idx val="18"/>
          <c:order val="13"/>
          <c:tx>
            <c:strRef>
              <c:f>'[Prix relatifs des catalyseurs.xlsx]Feuil1'!$A$43</c:f>
              <c:strCache>
                <c:ptCount val="1"/>
                <c:pt idx="0">
                  <c:v>Ag2O</c:v>
                </c:pt>
              </c:strCache>
            </c:strRef>
          </c:tx>
          <c:spPr>
            <a:solidFill>
              <a:srgbClr val="1A78A2"/>
            </a:solidFill>
          </c:spPr>
          <c:invertIfNegative val="0"/>
          <c:val>
            <c:numRef>
              <c:f>'[Prix relatifs des catalyseurs.xlsx]Feuil1'!$F$43</c:f>
              <c:numCache>
                <c:formatCode>General</c:formatCode>
                <c:ptCount val="1"/>
                <c:pt idx="0">
                  <c:v>34.363999999999997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79C-42F9-B746-4F5D954C587D}"/>
            </c:ext>
          </c:extLst>
        </c:ser>
        <c:ser>
          <c:idx val="1"/>
          <c:order val="14"/>
          <c:tx>
            <c:strRef>
              <c:f>'[Prix relatifs des catalyseurs.xlsx]Feuil1'!$A$46</c:f>
              <c:strCache>
                <c:ptCount val="1"/>
                <c:pt idx="0">
                  <c:v>H-Y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'[Prix relatifs des catalyseurs.xlsx]Feuil1'!$F$46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79C-42F9-B746-4F5D954C587D}"/>
            </c:ext>
          </c:extLst>
        </c:ser>
        <c:ser>
          <c:idx val="2"/>
          <c:order val="15"/>
          <c:tx>
            <c:strRef>
              <c:f>'[Prix relatifs des catalyseurs.xlsx]Feuil1'!$A$47</c:f>
              <c:strCache>
                <c:ptCount val="1"/>
                <c:pt idx="0">
                  <c:v>H-Beta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'[Prix relatifs des catalyseurs.xlsx]Feuil1'!$F$47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79C-42F9-B746-4F5D954C587D}"/>
            </c:ext>
          </c:extLst>
        </c:ser>
        <c:ser>
          <c:idx val="3"/>
          <c:order val="16"/>
          <c:tx>
            <c:strRef>
              <c:f>'[Prix relatifs des catalyseurs.xlsx]Feuil1'!$A$48</c:f>
              <c:strCache>
                <c:ptCount val="1"/>
                <c:pt idx="0">
                  <c:v>H-Mordenite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'[Prix relatifs des catalyseurs.xlsx]Feuil1'!$F$48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9C-42F9-B746-4F5D954C587D}"/>
            </c:ext>
          </c:extLst>
        </c:ser>
        <c:ser>
          <c:idx val="4"/>
          <c:order val="17"/>
          <c:tx>
            <c:strRef>
              <c:f>'[Prix relatifs des catalyseurs.xlsx]Feuil1'!$A$49</c:f>
              <c:strCache>
                <c:ptCount val="1"/>
                <c:pt idx="0">
                  <c:v>SAPO-34</c:v>
                </c:pt>
              </c:strCache>
            </c:strRef>
          </c:tx>
          <c:spPr>
            <a:solidFill>
              <a:srgbClr val="4E95D9"/>
            </a:solidFill>
            <a:ln>
              <a:noFill/>
            </a:ln>
            <a:effectLst/>
          </c:spPr>
          <c:invertIfNegative val="0"/>
          <c:val>
            <c:numRef>
              <c:f>'[Prix relatifs des catalyseurs.xlsx]Feuil1'!$F$49</c:f>
              <c:numCache>
                <c:formatCode>General</c:formatCode>
                <c:ptCount val="1"/>
                <c:pt idx="0">
                  <c:v>16.461000000000002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79C-42F9-B746-4F5D954C5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8"/>
        <c:axId val="1519107503"/>
        <c:axId val="1618572063"/>
      </c:barChart>
      <c:catAx>
        <c:axId val="15191075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8572063"/>
        <c:crosses val="autoZero"/>
        <c:auto val="1"/>
        <c:lblAlgn val="ctr"/>
        <c:lblOffset val="100"/>
        <c:noMultiLvlLbl val="0"/>
      </c:catAx>
      <c:valAx>
        <c:axId val="1618572063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>
                    <a:solidFill>
                      <a:schemeClr val="tx1"/>
                    </a:solidFill>
                  </a:rPr>
                  <a:t>Price catalyst/Price</a:t>
                </a:r>
                <a:r>
                  <a:rPr lang="en-GB" sz="2400" baseline="0">
                    <a:solidFill>
                      <a:schemeClr val="tx1"/>
                    </a:solidFill>
                  </a:rPr>
                  <a:t> H-ZSM5 (-)</a:t>
                </a:r>
                <a:endParaRPr lang="en-GB" sz="24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107503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7AD39-942A-4362-80D4-0E7EA83A7C6C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7EC88-8BE5-4F8F-87AF-AF05AC3C2A6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9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7EC88-8BE5-4F8F-87AF-AF05AC3C2A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2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7EC88-8BE5-4F8F-87AF-AF05AC3C2A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16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7EC88-8BE5-4F8F-87AF-AF05AC3C2A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1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7006" y="2933992"/>
            <a:ext cx="23922038" cy="6241474"/>
          </a:xfrm>
        </p:spPr>
        <p:txBody>
          <a:bodyPr anchor="b"/>
          <a:lstStyle>
            <a:lvl1pPr algn="ctr">
              <a:defRPr sz="156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006" y="9416161"/>
            <a:ext cx="23922038" cy="4328361"/>
          </a:xfrm>
        </p:spPr>
        <p:txBody>
          <a:bodyPr/>
          <a:lstStyle>
            <a:lvl1pPr marL="0" indent="0" algn="ctr">
              <a:buNone/>
              <a:defRPr sz="6274"/>
            </a:lvl1pPr>
            <a:lvl2pPr marL="1195167" indent="0" algn="ctr">
              <a:buNone/>
              <a:defRPr sz="5228"/>
            </a:lvl2pPr>
            <a:lvl3pPr marL="2390333" indent="0" algn="ctr">
              <a:buNone/>
              <a:defRPr sz="4705"/>
            </a:lvl3pPr>
            <a:lvl4pPr marL="3585500" indent="0" algn="ctr">
              <a:buNone/>
              <a:defRPr sz="4183"/>
            </a:lvl4pPr>
            <a:lvl5pPr marL="4780666" indent="0" algn="ctr">
              <a:buNone/>
              <a:defRPr sz="4183"/>
            </a:lvl5pPr>
            <a:lvl6pPr marL="5975833" indent="0" algn="ctr">
              <a:buNone/>
              <a:defRPr sz="4183"/>
            </a:lvl6pPr>
            <a:lvl7pPr marL="7170999" indent="0" algn="ctr">
              <a:buNone/>
              <a:defRPr sz="4183"/>
            </a:lvl7pPr>
            <a:lvl8pPr marL="8366166" indent="0" algn="ctr">
              <a:buNone/>
              <a:defRPr sz="4183"/>
            </a:lvl8pPr>
            <a:lvl9pPr marL="9561332" indent="0" algn="ctr">
              <a:buNone/>
              <a:defRPr sz="418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EBB8-A0E2-46C6-8EC6-226A0FC80A46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07A-9B0F-4F1D-BF8D-243707F44E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96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EBB8-A0E2-46C6-8EC6-226A0FC80A46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07A-9B0F-4F1D-BF8D-243707F44E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4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825611" y="954480"/>
            <a:ext cx="6877586" cy="1519284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2853" y="954480"/>
            <a:ext cx="20234057" cy="1519284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EBB8-A0E2-46C6-8EC6-226A0FC80A46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07A-9B0F-4F1D-BF8D-243707F44E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EBB8-A0E2-46C6-8EC6-226A0FC80A46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07A-9B0F-4F1D-BF8D-243707F44E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89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241" y="4469462"/>
            <a:ext cx="27510343" cy="7457398"/>
          </a:xfrm>
        </p:spPr>
        <p:txBody>
          <a:bodyPr anchor="b"/>
          <a:lstStyle>
            <a:lvl1pPr>
              <a:defRPr sz="156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6241" y="11997410"/>
            <a:ext cx="27510343" cy="3921670"/>
          </a:xfrm>
        </p:spPr>
        <p:txBody>
          <a:bodyPr/>
          <a:lstStyle>
            <a:lvl1pPr marL="0" indent="0">
              <a:buNone/>
              <a:defRPr sz="6274">
                <a:solidFill>
                  <a:schemeClr val="tx1">
                    <a:tint val="82000"/>
                  </a:schemeClr>
                </a:solidFill>
              </a:defRPr>
            </a:lvl1pPr>
            <a:lvl2pPr marL="1195167" indent="0">
              <a:buNone/>
              <a:defRPr sz="5228">
                <a:solidFill>
                  <a:schemeClr val="tx1">
                    <a:tint val="82000"/>
                  </a:schemeClr>
                </a:solidFill>
              </a:defRPr>
            </a:lvl2pPr>
            <a:lvl3pPr marL="2390333" indent="0">
              <a:buNone/>
              <a:defRPr sz="4705">
                <a:solidFill>
                  <a:schemeClr val="tx1">
                    <a:tint val="82000"/>
                  </a:schemeClr>
                </a:solidFill>
              </a:defRPr>
            </a:lvl3pPr>
            <a:lvl4pPr marL="3585500" indent="0">
              <a:buNone/>
              <a:defRPr sz="4183">
                <a:solidFill>
                  <a:schemeClr val="tx1">
                    <a:tint val="82000"/>
                  </a:schemeClr>
                </a:solidFill>
              </a:defRPr>
            </a:lvl4pPr>
            <a:lvl5pPr marL="4780666" indent="0">
              <a:buNone/>
              <a:defRPr sz="4183">
                <a:solidFill>
                  <a:schemeClr val="tx1">
                    <a:tint val="82000"/>
                  </a:schemeClr>
                </a:solidFill>
              </a:defRPr>
            </a:lvl5pPr>
            <a:lvl6pPr marL="5975833" indent="0">
              <a:buNone/>
              <a:defRPr sz="4183">
                <a:solidFill>
                  <a:schemeClr val="tx1">
                    <a:tint val="82000"/>
                  </a:schemeClr>
                </a:solidFill>
              </a:defRPr>
            </a:lvl6pPr>
            <a:lvl7pPr marL="7170999" indent="0">
              <a:buNone/>
              <a:defRPr sz="4183">
                <a:solidFill>
                  <a:schemeClr val="tx1">
                    <a:tint val="82000"/>
                  </a:schemeClr>
                </a:solidFill>
              </a:defRPr>
            </a:lvl7pPr>
            <a:lvl8pPr marL="8366166" indent="0">
              <a:buNone/>
              <a:defRPr sz="4183">
                <a:solidFill>
                  <a:schemeClr val="tx1">
                    <a:tint val="82000"/>
                  </a:schemeClr>
                </a:solidFill>
              </a:defRPr>
            </a:lvl8pPr>
            <a:lvl9pPr marL="9561332" indent="0">
              <a:buNone/>
              <a:defRPr sz="418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EBB8-A0E2-46C6-8EC6-226A0FC80A46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07A-9B0F-4F1D-BF8D-243707F44E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36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2854" y="4772403"/>
            <a:ext cx="13555821" cy="113749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47375" y="4772403"/>
            <a:ext cx="13555821" cy="113749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EBB8-A0E2-46C6-8EC6-226A0FC80A46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07A-9B0F-4F1D-BF8D-243707F44E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2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008" y="954482"/>
            <a:ext cx="27510343" cy="346518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7009" y="4394763"/>
            <a:ext cx="13493523" cy="2153805"/>
          </a:xfrm>
        </p:spPr>
        <p:txBody>
          <a:bodyPr anchor="b"/>
          <a:lstStyle>
            <a:lvl1pPr marL="0" indent="0">
              <a:buNone/>
              <a:defRPr sz="6274" b="1"/>
            </a:lvl1pPr>
            <a:lvl2pPr marL="1195167" indent="0">
              <a:buNone/>
              <a:defRPr sz="5228" b="1"/>
            </a:lvl2pPr>
            <a:lvl3pPr marL="2390333" indent="0">
              <a:buNone/>
              <a:defRPr sz="4705" b="1"/>
            </a:lvl3pPr>
            <a:lvl4pPr marL="3585500" indent="0">
              <a:buNone/>
              <a:defRPr sz="4183" b="1"/>
            </a:lvl4pPr>
            <a:lvl5pPr marL="4780666" indent="0">
              <a:buNone/>
              <a:defRPr sz="4183" b="1"/>
            </a:lvl5pPr>
            <a:lvl6pPr marL="5975833" indent="0">
              <a:buNone/>
              <a:defRPr sz="4183" b="1"/>
            </a:lvl6pPr>
            <a:lvl7pPr marL="7170999" indent="0">
              <a:buNone/>
              <a:defRPr sz="4183" b="1"/>
            </a:lvl7pPr>
            <a:lvl8pPr marL="8366166" indent="0">
              <a:buNone/>
              <a:defRPr sz="4183" b="1"/>
            </a:lvl8pPr>
            <a:lvl9pPr marL="9561332" indent="0">
              <a:buNone/>
              <a:defRPr sz="41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7009" y="6548568"/>
            <a:ext cx="13493523" cy="96319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147375" y="4394763"/>
            <a:ext cx="13559976" cy="2153805"/>
          </a:xfrm>
        </p:spPr>
        <p:txBody>
          <a:bodyPr anchor="b"/>
          <a:lstStyle>
            <a:lvl1pPr marL="0" indent="0">
              <a:buNone/>
              <a:defRPr sz="6274" b="1"/>
            </a:lvl1pPr>
            <a:lvl2pPr marL="1195167" indent="0">
              <a:buNone/>
              <a:defRPr sz="5228" b="1"/>
            </a:lvl2pPr>
            <a:lvl3pPr marL="2390333" indent="0">
              <a:buNone/>
              <a:defRPr sz="4705" b="1"/>
            </a:lvl3pPr>
            <a:lvl4pPr marL="3585500" indent="0">
              <a:buNone/>
              <a:defRPr sz="4183" b="1"/>
            </a:lvl4pPr>
            <a:lvl5pPr marL="4780666" indent="0">
              <a:buNone/>
              <a:defRPr sz="4183" b="1"/>
            </a:lvl5pPr>
            <a:lvl6pPr marL="5975833" indent="0">
              <a:buNone/>
              <a:defRPr sz="4183" b="1"/>
            </a:lvl6pPr>
            <a:lvl7pPr marL="7170999" indent="0">
              <a:buNone/>
              <a:defRPr sz="4183" b="1"/>
            </a:lvl7pPr>
            <a:lvl8pPr marL="8366166" indent="0">
              <a:buNone/>
              <a:defRPr sz="4183" b="1"/>
            </a:lvl8pPr>
            <a:lvl9pPr marL="9561332" indent="0">
              <a:buNone/>
              <a:defRPr sz="41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147375" y="6548568"/>
            <a:ext cx="13559976" cy="96319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EBB8-A0E2-46C6-8EC6-226A0FC80A46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07A-9B0F-4F1D-BF8D-243707F44E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7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EBB8-A0E2-46C6-8EC6-226A0FC80A46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07A-9B0F-4F1D-BF8D-243707F44E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22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EBB8-A0E2-46C6-8EC6-226A0FC80A46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07A-9B0F-4F1D-BF8D-243707F44E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00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009" y="1195176"/>
            <a:ext cx="10287305" cy="4183116"/>
          </a:xfrm>
        </p:spPr>
        <p:txBody>
          <a:bodyPr anchor="b"/>
          <a:lstStyle>
            <a:lvl1pPr>
              <a:defRPr sz="83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9976" y="2581249"/>
            <a:ext cx="16147375" cy="12740243"/>
          </a:xfrm>
        </p:spPr>
        <p:txBody>
          <a:bodyPr/>
          <a:lstStyle>
            <a:lvl1pPr>
              <a:defRPr sz="8365"/>
            </a:lvl1pPr>
            <a:lvl2pPr>
              <a:defRPr sz="7319"/>
            </a:lvl2pPr>
            <a:lvl3pPr>
              <a:defRPr sz="6274"/>
            </a:lvl3pPr>
            <a:lvl4pPr>
              <a:defRPr sz="5228"/>
            </a:lvl4pPr>
            <a:lvl5pPr>
              <a:defRPr sz="5228"/>
            </a:lvl5pPr>
            <a:lvl6pPr>
              <a:defRPr sz="5228"/>
            </a:lvl6pPr>
            <a:lvl7pPr>
              <a:defRPr sz="5228"/>
            </a:lvl7pPr>
            <a:lvl8pPr>
              <a:defRPr sz="5228"/>
            </a:lvl8pPr>
            <a:lvl9pPr>
              <a:defRPr sz="522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7009" y="5378291"/>
            <a:ext cx="10287305" cy="9963950"/>
          </a:xfrm>
        </p:spPr>
        <p:txBody>
          <a:bodyPr/>
          <a:lstStyle>
            <a:lvl1pPr marL="0" indent="0">
              <a:buNone/>
              <a:defRPr sz="4183"/>
            </a:lvl1pPr>
            <a:lvl2pPr marL="1195167" indent="0">
              <a:buNone/>
              <a:defRPr sz="3660"/>
            </a:lvl2pPr>
            <a:lvl3pPr marL="2390333" indent="0">
              <a:buNone/>
              <a:defRPr sz="3137"/>
            </a:lvl3pPr>
            <a:lvl4pPr marL="3585500" indent="0">
              <a:buNone/>
              <a:defRPr sz="2614"/>
            </a:lvl4pPr>
            <a:lvl5pPr marL="4780666" indent="0">
              <a:buNone/>
              <a:defRPr sz="2614"/>
            </a:lvl5pPr>
            <a:lvl6pPr marL="5975833" indent="0">
              <a:buNone/>
              <a:defRPr sz="2614"/>
            </a:lvl6pPr>
            <a:lvl7pPr marL="7170999" indent="0">
              <a:buNone/>
              <a:defRPr sz="2614"/>
            </a:lvl7pPr>
            <a:lvl8pPr marL="8366166" indent="0">
              <a:buNone/>
              <a:defRPr sz="2614"/>
            </a:lvl8pPr>
            <a:lvl9pPr marL="9561332" indent="0">
              <a:buNone/>
              <a:defRPr sz="261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EBB8-A0E2-46C6-8EC6-226A0FC80A46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07A-9B0F-4F1D-BF8D-243707F44E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34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009" y="1195176"/>
            <a:ext cx="10287305" cy="4183116"/>
          </a:xfrm>
        </p:spPr>
        <p:txBody>
          <a:bodyPr anchor="b"/>
          <a:lstStyle>
            <a:lvl1pPr>
              <a:defRPr sz="83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59976" y="2581249"/>
            <a:ext cx="16147375" cy="12740243"/>
          </a:xfrm>
        </p:spPr>
        <p:txBody>
          <a:bodyPr anchor="t"/>
          <a:lstStyle>
            <a:lvl1pPr marL="0" indent="0">
              <a:buNone/>
              <a:defRPr sz="8365"/>
            </a:lvl1pPr>
            <a:lvl2pPr marL="1195167" indent="0">
              <a:buNone/>
              <a:defRPr sz="7319"/>
            </a:lvl2pPr>
            <a:lvl3pPr marL="2390333" indent="0">
              <a:buNone/>
              <a:defRPr sz="6274"/>
            </a:lvl3pPr>
            <a:lvl4pPr marL="3585500" indent="0">
              <a:buNone/>
              <a:defRPr sz="5228"/>
            </a:lvl4pPr>
            <a:lvl5pPr marL="4780666" indent="0">
              <a:buNone/>
              <a:defRPr sz="5228"/>
            </a:lvl5pPr>
            <a:lvl6pPr marL="5975833" indent="0">
              <a:buNone/>
              <a:defRPr sz="5228"/>
            </a:lvl6pPr>
            <a:lvl7pPr marL="7170999" indent="0">
              <a:buNone/>
              <a:defRPr sz="5228"/>
            </a:lvl7pPr>
            <a:lvl8pPr marL="8366166" indent="0">
              <a:buNone/>
              <a:defRPr sz="5228"/>
            </a:lvl8pPr>
            <a:lvl9pPr marL="9561332" indent="0">
              <a:buNone/>
              <a:defRPr sz="522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7009" y="5378291"/>
            <a:ext cx="10287305" cy="9963950"/>
          </a:xfrm>
        </p:spPr>
        <p:txBody>
          <a:bodyPr/>
          <a:lstStyle>
            <a:lvl1pPr marL="0" indent="0">
              <a:buNone/>
              <a:defRPr sz="4183"/>
            </a:lvl1pPr>
            <a:lvl2pPr marL="1195167" indent="0">
              <a:buNone/>
              <a:defRPr sz="3660"/>
            </a:lvl2pPr>
            <a:lvl3pPr marL="2390333" indent="0">
              <a:buNone/>
              <a:defRPr sz="3137"/>
            </a:lvl3pPr>
            <a:lvl4pPr marL="3585500" indent="0">
              <a:buNone/>
              <a:defRPr sz="2614"/>
            </a:lvl4pPr>
            <a:lvl5pPr marL="4780666" indent="0">
              <a:buNone/>
              <a:defRPr sz="2614"/>
            </a:lvl5pPr>
            <a:lvl6pPr marL="5975833" indent="0">
              <a:buNone/>
              <a:defRPr sz="2614"/>
            </a:lvl6pPr>
            <a:lvl7pPr marL="7170999" indent="0">
              <a:buNone/>
              <a:defRPr sz="2614"/>
            </a:lvl7pPr>
            <a:lvl8pPr marL="8366166" indent="0">
              <a:buNone/>
              <a:defRPr sz="2614"/>
            </a:lvl8pPr>
            <a:lvl9pPr marL="9561332" indent="0">
              <a:buNone/>
              <a:defRPr sz="261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EBB8-A0E2-46C6-8EC6-226A0FC80A46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07A-9B0F-4F1D-BF8D-243707F44E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9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2854" y="954482"/>
            <a:ext cx="27510343" cy="346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2854" y="4772403"/>
            <a:ext cx="27510343" cy="11374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2854" y="16616266"/>
            <a:ext cx="7176611" cy="954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3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7EBB8-A0E2-46C6-8EC6-226A0FC80A46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565567" y="16616266"/>
            <a:ext cx="10764917" cy="954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3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526585" y="16616266"/>
            <a:ext cx="7176611" cy="954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3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07F07A-9B0F-4F1D-BF8D-243707F44E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1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390333" rtl="0" eaLnBrk="1" latinLnBrk="0" hangingPunct="1">
        <a:lnSpc>
          <a:spcPct val="90000"/>
        </a:lnSpc>
        <a:spcBef>
          <a:spcPct val="0"/>
        </a:spcBef>
        <a:buNone/>
        <a:defRPr sz="115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7583" indent="-597583" algn="l" defTabSz="2390333" rtl="0" eaLnBrk="1" latinLnBrk="0" hangingPunct="1">
        <a:lnSpc>
          <a:spcPct val="90000"/>
        </a:lnSpc>
        <a:spcBef>
          <a:spcPts val="2614"/>
        </a:spcBef>
        <a:buFont typeface="Arial" panose="020B0604020202020204" pitchFamily="34" charset="0"/>
        <a:buChar char="•"/>
        <a:defRPr sz="7319" kern="1200">
          <a:solidFill>
            <a:schemeClr val="tx1"/>
          </a:solidFill>
          <a:latin typeface="+mn-lt"/>
          <a:ea typeface="+mn-ea"/>
          <a:cs typeface="+mn-cs"/>
        </a:defRPr>
      </a:lvl1pPr>
      <a:lvl2pPr marL="1792750" indent="-597583" algn="l" defTabSz="2390333" rtl="0" eaLnBrk="1" latinLnBrk="0" hangingPunct="1">
        <a:lnSpc>
          <a:spcPct val="90000"/>
        </a:lnSpc>
        <a:spcBef>
          <a:spcPts val="1307"/>
        </a:spcBef>
        <a:buFont typeface="Arial" panose="020B0604020202020204" pitchFamily="34" charset="0"/>
        <a:buChar char="•"/>
        <a:defRPr sz="6274" kern="1200">
          <a:solidFill>
            <a:schemeClr val="tx1"/>
          </a:solidFill>
          <a:latin typeface="+mn-lt"/>
          <a:ea typeface="+mn-ea"/>
          <a:cs typeface="+mn-cs"/>
        </a:defRPr>
      </a:lvl2pPr>
      <a:lvl3pPr marL="2987916" indent="-597583" algn="l" defTabSz="2390333" rtl="0" eaLnBrk="1" latinLnBrk="0" hangingPunct="1">
        <a:lnSpc>
          <a:spcPct val="90000"/>
        </a:lnSpc>
        <a:spcBef>
          <a:spcPts val="1307"/>
        </a:spcBef>
        <a:buFont typeface="Arial" panose="020B0604020202020204" pitchFamily="34" charset="0"/>
        <a:buChar char="•"/>
        <a:defRPr sz="5228" kern="1200">
          <a:solidFill>
            <a:schemeClr val="tx1"/>
          </a:solidFill>
          <a:latin typeface="+mn-lt"/>
          <a:ea typeface="+mn-ea"/>
          <a:cs typeface="+mn-cs"/>
        </a:defRPr>
      </a:lvl3pPr>
      <a:lvl4pPr marL="4183083" indent="-597583" algn="l" defTabSz="2390333" rtl="0" eaLnBrk="1" latinLnBrk="0" hangingPunct="1">
        <a:lnSpc>
          <a:spcPct val="90000"/>
        </a:lnSpc>
        <a:spcBef>
          <a:spcPts val="1307"/>
        </a:spcBef>
        <a:buFont typeface="Arial" panose="020B0604020202020204" pitchFamily="34" charset="0"/>
        <a:buChar char="•"/>
        <a:defRPr sz="4705" kern="1200">
          <a:solidFill>
            <a:schemeClr val="tx1"/>
          </a:solidFill>
          <a:latin typeface="+mn-lt"/>
          <a:ea typeface="+mn-ea"/>
          <a:cs typeface="+mn-cs"/>
        </a:defRPr>
      </a:lvl4pPr>
      <a:lvl5pPr marL="5378249" indent="-597583" algn="l" defTabSz="2390333" rtl="0" eaLnBrk="1" latinLnBrk="0" hangingPunct="1">
        <a:lnSpc>
          <a:spcPct val="90000"/>
        </a:lnSpc>
        <a:spcBef>
          <a:spcPts val="1307"/>
        </a:spcBef>
        <a:buFont typeface="Arial" panose="020B0604020202020204" pitchFamily="34" charset="0"/>
        <a:buChar char="•"/>
        <a:defRPr sz="4705" kern="1200">
          <a:solidFill>
            <a:schemeClr val="tx1"/>
          </a:solidFill>
          <a:latin typeface="+mn-lt"/>
          <a:ea typeface="+mn-ea"/>
          <a:cs typeface="+mn-cs"/>
        </a:defRPr>
      </a:lvl5pPr>
      <a:lvl6pPr marL="6573416" indent="-597583" algn="l" defTabSz="2390333" rtl="0" eaLnBrk="1" latinLnBrk="0" hangingPunct="1">
        <a:lnSpc>
          <a:spcPct val="90000"/>
        </a:lnSpc>
        <a:spcBef>
          <a:spcPts val="1307"/>
        </a:spcBef>
        <a:buFont typeface="Arial" panose="020B0604020202020204" pitchFamily="34" charset="0"/>
        <a:buChar char="•"/>
        <a:defRPr sz="4705" kern="1200">
          <a:solidFill>
            <a:schemeClr val="tx1"/>
          </a:solidFill>
          <a:latin typeface="+mn-lt"/>
          <a:ea typeface="+mn-ea"/>
          <a:cs typeface="+mn-cs"/>
        </a:defRPr>
      </a:lvl6pPr>
      <a:lvl7pPr marL="7768582" indent="-597583" algn="l" defTabSz="2390333" rtl="0" eaLnBrk="1" latinLnBrk="0" hangingPunct="1">
        <a:lnSpc>
          <a:spcPct val="90000"/>
        </a:lnSpc>
        <a:spcBef>
          <a:spcPts val="1307"/>
        </a:spcBef>
        <a:buFont typeface="Arial" panose="020B0604020202020204" pitchFamily="34" charset="0"/>
        <a:buChar char="•"/>
        <a:defRPr sz="4705" kern="1200">
          <a:solidFill>
            <a:schemeClr val="tx1"/>
          </a:solidFill>
          <a:latin typeface="+mn-lt"/>
          <a:ea typeface="+mn-ea"/>
          <a:cs typeface="+mn-cs"/>
        </a:defRPr>
      </a:lvl7pPr>
      <a:lvl8pPr marL="8963749" indent="-597583" algn="l" defTabSz="2390333" rtl="0" eaLnBrk="1" latinLnBrk="0" hangingPunct="1">
        <a:lnSpc>
          <a:spcPct val="90000"/>
        </a:lnSpc>
        <a:spcBef>
          <a:spcPts val="1307"/>
        </a:spcBef>
        <a:buFont typeface="Arial" panose="020B0604020202020204" pitchFamily="34" charset="0"/>
        <a:buChar char="•"/>
        <a:defRPr sz="4705" kern="1200">
          <a:solidFill>
            <a:schemeClr val="tx1"/>
          </a:solidFill>
          <a:latin typeface="+mn-lt"/>
          <a:ea typeface="+mn-ea"/>
          <a:cs typeface="+mn-cs"/>
        </a:defRPr>
      </a:lvl8pPr>
      <a:lvl9pPr marL="10158915" indent="-597583" algn="l" defTabSz="2390333" rtl="0" eaLnBrk="1" latinLnBrk="0" hangingPunct="1">
        <a:lnSpc>
          <a:spcPct val="90000"/>
        </a:lnSpc>
        <a:spcBef>
          <a:spcPts val="1307"/>
        </a:spcBef>
        <a:buFont typeface="Arial" panose="020B0604020202020204" pitchFamily="34" charset="0"/>
        <a:buChar char="•"/>
        <a:defRPr sz="4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90333" rtl="0" eaLnBrk="1" latinLnBrk="0" hangingPunct="1">
        <a:defRPr sz="4705" kern="1200">
          <a:solidFill>
            <a:schemeClr val="tx1"/>
          </a:solidFill>
          <a:latin typeface="+mn-lt"/>
          <a:ea typeface="+mn-ea"/>
          <a:cs typeface="+mn-cs"/>
        </a:defRPr>
      </a:lvl1pPr>
      <a:lvl2pPr marL="1195167" algn="l" defTabSz="2390333" rtl="0" eaLnBrk="1" latinLnBrk="0" hangingPunct="1">
        <a:defRPr sz="4705" kern="1200">
          <a:solidFill>
            <a:schemeClr val="tx1"/>
          </a:solidFill>
          <a:latin typeface="+mn-lt"/>
          <a:ea typeface="+mn-ea"/>
          <a:cs typeface="+mn-cs"/>
        </a:defRPr>
      </a:lvl2pPr>
      <a:lvl3pPr marL="2390333" algn="l" defTabSz="2390333" rtl="0" eaLnBrk="1" latinLnBrk="0" hangingPunct="1">
        <a:defRPr sz="4705" kern="1200">
          <a:solidFill>
            <a:schemeClr val="tx1"/>
          </a:solidFill>
          <a:latin typeface="+mn-lt"/>
          <a:ea typeface="+mn-ea"/>
          <a:cs typeface="+mn-cs"/>
        </a:defRPr>
      </a:lvl3pPr>
      <a:lvl4pPr marL="3585500" algn="l" defTabSz="2390333" rtl="0" eaLnBrk="1" latinLnBrk="0" hangingPunct="1">
        <a:defRPr sz="4705" kern="1200">
          <a:solidFill>
            <a:schemeClr val="tx1"/>
          </a:solidFill>
          <a:latin typeface="+mn-lt"/>
          <a:ea typeface="+mn-ea"/>
          <a:cs typeface="+mn-cs"/>
        </a:defRPr>
      </a:lvl4pPr>
      <a:lvl5pPr marL="4780666" algn="l" defTabSz="2390333" rtl="0" eaLnBrk="1" latinLnBrk="0" hangingPunct="1">
        <a:defRPr sz="4705" kern="1200">
          <a:solidFill>
            <a:schemeClr val="tx1"/>
          </a:solidFill>
          <a:latin typeface="+mn-lt"/>
          <a:ea typeface="+mn-ea"/>
          <a:cs typeface="+mn-cs"/>
        </a:defRPr>
      </a:lvl5pPr>
      <a:lvl6pPr marL="5975833" algn="l" defTabSz="2390333" rtl="0" eaLnBrk="1" latinLnBrk="0" hangingPunct="1">
        <a:defRPr sz="4705" kern="1200">
          <a:solidFill>
            <a:schemeClr val="tx1"/>
          </a:solidFill>
          <a:latin typeface="+mn-lt"/>
          <a:ea typeface="+mn-ea"/>
          <a:cs typeface="+mn-cs"/>
        </a:defRPr>
      </a:lvl6pPr>
      <a:lvl7pPr marL="7170999" algn="l" defTabSz="2390333" rtl="0" eaLnBrk="1" latinLnBrk="0" hangingPunct="1">
        <a:defRPr sz="4705" kern="1200">
          <a:solidFill>
            <a:schemeClr val="tx1"/>
          </a:solidFill>
          <a:latin typeface="+mn-lt"/>
          <a:ea typeface="+mn-ea"/>
          <a:cs typeface="+mn-cs"/>
        </a:defRPr>
      </a:lvl7pPr>
      <a:lvl8pPr marL="8366166" algn="l" defTabSz="2390333" rtl="0" eaLnBrk="1" latinLnBrk="0" hangingPunct="1">
        <a:defRPr sz="4705" kern="1200">
          <a:solidFill>
            <a:schemeClr val="tx1"/>
          </a:solidFill>
          <a:latin typeface="+mn-lt"/>
          <a:ea typeface="+mn-ea"/>
          <a:cs typeface="+mn-cs"/>
        </a:defRPr>
      </a:lvl8pPr>
      <a:lvl9pPr marL="9561332" algn="l" defTabSz="2390333" rtl="0" eaLnBrk="1" latinLnBrk="0" hangingPunct="1">
        <a:defRPr sz="4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chart" Target="../charts/chart2.xml"/><Relationship Id="rId25" Type="http://schemas.openxmlformats.org/officeDocument/2006/relationships/image" Target="../media/image22.png"/><Relationship Id="rId2" Type="http://schemas.openxmlformats.org/officeDocument/2006/relationships/chart" Target="../charts/chart1.xml"/><Relationship Id="rId16" Type="http://schemas.openxmlformats.org/officeDocument/2006/relationships/image" Target="../media/image14.sv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1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jpeg"/><Relationship Id="rId10" Type="http://schemas.openxmlformats.org/officeDocument/2006/relationships/image" Target="../media/image8.png"/><Relationship Id="rId19" Type="http://schemas.openxmlformats.org/officeDocument/2006/relationships/image" Target="../media/image16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chart" Target="../charts/chart4.xml"/><Relationship Id="rId18" Type="http://schemas.openxmlformats.org/officeDocument/2006/relationships/image" Target="../media/image19.jpe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24.jpeg"/><Relationship Id="rId2" Type="http://schemas.openxmlformats.org/officeDocument/2006/relationships/chart" Target="../charts/chart3.xml"/><Relationship Id="rId16" Type="http://schemas.openxmlformats.org/officeDocument/2006/relationships/image" Target="../media/image23.pn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6.svg"/><Relationship Id="rId10" Type="http://schemas.openxmlformats.org/officeDocument/2006/relationships/image" Target="../media/image18.svg"/><Relationship Id="rId19" Type="http://schemas.openxmlformats.org/officeDocument/2006/relationships/image" Target="../media/image20.jpeg"/><Relationship Id="rId4" Type="http://schemas.openxmlformats.org/officeDocument/2006/relationships/image" Target="../media/image2.svg"/><Relationship Id="rId9" Type="http://schemas.openxmlformats.org/officeDocument/2006/relationships/image" Target="../media/image17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chart" Target="../charts/chart5.xml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chart" Target="../charts/chart6.xml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chart" Target="../charts/chart7.xml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hyperlink" Target="https://www.climatewatchdata.org/ghg-emissions?end_year=2021&amp;start_year=1990" TargetMode="External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svg"/><Relationship Id="rId15" Type="http://schemas.openxmlformats.org/officeDocument/2006/relationships/image" Target="../media/image58.png"/><Relationship Id="rId10" Type="http://schemas.openxmlformats.org/officeDocument/2006/relationships/image" Target="../media/image53.sv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416E7B4-0F7F-ED1F-60C9-2CC2D590CF4A}"/>
              </a:ext>
            </a:extLst>
          </p:cNvPr>
          <p:cNvSpPr/>
          <p:nvPr/>
        </p:nvSpPr>
        <p:spPr>
          <a:xfrm>
            <a:off x="283013" y="4543500"/>
            <a:ext cx="11390279" cy="130419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80871A-1AF2-A7DE-DA34-81A937231215}"/>
              </a:ext>
            </a:extLst>
          </p:cNvPr>
          <p:cNvSpPr txBox="1"/>
          <p:nvPr/>
        </p:nvSpPr>
        <p:spPr>
          <a:xfrm>
            <a:off x="3031752" y="4577865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</a:t>
            </a:r>
            <a:r>
              <a:rPr lang="en-GB" sz="3600" b="1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emissions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FA59E2E-3BC6-BC54-83F8-766D80F856AE}"/>
              </a:ext>
            </a:extLst>
          </p:cNvPr>
          <p:cNvGrpSpPr/>
          <p:nvPr/>
        </p:nvGrpSpPr>
        <p:grpSpPr>
          <a:xfrm>
            <a:off x="-115739" y="11049596"/>
            <a:ext cx="12054020" cy="6912000"/>
            <a:chOff x="-115739" y="11049596"/>
            <a:chExt cx="12054020" cy="6912000"/>
          </a:xfrm>
        </p:grpSpPr>
        <p:graphicFrame>
          <p:nvGraphicFramePr>
            <p:cNvPr id="7" name="Graphique 6">
              <a:extLst>
                <a:ext uri="{FF2B5EF4-FFF2-40B4-BE49-F238E27FC236}">
                  <a16:creationId xmlns:a16="http://schemas.microsoft.com/office/drawing/2014/main" id="{99FC1875-4F64-47EE-8F01-47A44B2007C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115739" y="11049596"/>
            <a:ext cx="7200000" cy="691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61E3F91A-15C9-AB90-4270-B614BFD35E90}"/>
                </a:ext>
              </a:extLst>
            </p:cNvPr>
            <p:cNvGrpSpPr/>
            <p:nvPr/>
          </p:nvGrpSpPr>
          <p:grpSpPr>
            <a:xfrm>
              <a:off x="6685081" y="12360120"/>
              <a:ext cx="5253200" cy="4242256"/>
              <a:chOff x="7964430" y="5272677"/>
              <a:chExt cx="5253200" cy="424225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4994B0-70F3-4CCA-14DB-7F4086083E11}"/>
                  </a:ext>
                </a:extLst>
              </p:cNvPr>
              <p:cNvSpPr/>
              <p:nvPr/>
            </p:nvSpPr>
            <p:spPr>
              <a:xfrm>
                <a:off x="7964430" y="5401225"/>
                <a:ext cx="216000" cy="216000"/>
              </a:xfrm>
              <a:prstGeom prst="rect">
                <a:avLst/>
              </a:prstGeom>
              <a:solidFill>
                <a:srgbClr val="0770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2765C5-2D72-8C2C-12B1-FAADB5783F7E}"/>
                  </a:ext>
                </a:extLst>
              </p:cNvPr>
              <p:cNvSpPr/>
              <p:nvPr/>
            </p:nvSpPr>
            <p:spPr>
              <a:xfrm>
                <a:off x="7964430" y="6015466"/>
                <a:ext cx="216000" cy="216000"/>
              </a:xfrm>
              <a:prstGeom prst="rect">
                <a:avLst/>
              </a:prstGeom>
              <a:solidFill>
                <a:srgbClr val="0A82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55092B9-2032-E9BC-AA50-91F29CA3774A}"/>
                  </a:ext>
                </a:extLst>
              </p:cNvPr>
              <p:cNvSpPr/>
              <p:nvPr/>
            </p:nvSpPr>
            <p:spPr>
              <a:xfrm>
                <a:off x="7964430" y="6726764"/>
                <a:ext cx="216000" cy="216000"/>
              </a:xfrm>
              <a:prstGeom prst="rect">
                <a:avLst/>
              </a:prstGeom>
              <a:solidFill>
                <a:srgbClr val="0D90C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671505-E65B-47D4-AA1D-8367E90FF94B}"/>
                  </a:ext>
                </a:extLst>
              </p:cNvPr>
              <p:cNvSpPr/>
              <p:nvPr/>
            </p:nvSpPr>
            <p:spPr>
              <a:xfrm>
                <a:off x="7967280" y="7330062"/>
                <a:ext cx="216000" cy="216000"/>
              </a:xfrm>
              <a:prstGeom prst="rect">
                <a:avLst/>
              </a:prstGeom>
              <a:solidFill>
                <a:srgbClr val="0F9ED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BCC0D8-1AE6-8DC4-3D85-808C78C9ED2D}"/>
                  </a:ext>
                </a:extLst>
              </p:cNvPr>
              <p:cNvSpPr/>
              <p:nvPr/>
            </p:nvSpPr>
            <p:spPr>
              <a:xfrm>
                <a:off x="7968650" y="7958562"/>
                <a:ext cx="216000" cy="216000"/>
              </a:xfrm>
              <a:prstGeom prst="rect">
                <a:avLst/>
              </a:prstGeom>
              <a:solidFill>
                <a:srgbClr val="74B4D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E2DB61C-BF4B-3B58-FE03-DF9D4BD552A8}"/>
                  </a:ext>
                </a:extLst>
              </p:cNvPr>
              <p:cNvSpPr/>
              <p:nvPr/>
            </p:nvSpPr>
            <p:spPr>
              <a:xfrm>
                <a:off x="7964430" y="8562459"/>
                <a:ext cx="216000" cy="216000"/>
              </a:xfrm>
              <a:prstGeom prst="rect">
                <a:avLst/>
              </a:prstGeom>
              <a:solidFill>
                <a:srgbClr val="A0C7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D30077-9EAB-1BEC-A7EB-1EDA3E92B38B}"/>
                  </a:ext>
                </a:extLst>
              </p:cNvPr>
              <p:cNvSpPr/>
              <p:nvPr/>
            </p:nvSpPr>
            <p:spPr>
              <a:xfrm>
                <a:off x="7964430" y="9176101"/>
                <a:ext cx="216000" cy="216000"/>
              </a:xfrm>
              <a:prstGeom prst="rect">
                <a:avLst/>
              </a:prstGeom>
              <a:solidFill>
                <a:srgbClr val="BFD8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B79B93B-D62B-0F1E-0010-DE90ECB97924}"/>
                  </a:ext>
                </a:extLst>
              </p:cNvPr>
              <p:cNvSpPr txBox="1"/>
              <p:nvPr/>
            </p:nvSpPr>
            <p:spPr>
              <a:xfrm>
                <a:off x="8485095" y="5272677"/>
                <a:ext cx="2754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Electricity and heat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B36912B-E40C-502F-9948-8FD25EC895BC}"/>
                  </a:ext>
                </a:extLst>
              </p:cNvPr>
              <p:cNvSpPr txBox="1"/>
              <p:nvPr/>
            </p:nvSpPr>
            <p:spPr>
              <a:xfrm>
                <a:off x="8485095" y="5892633"/>
                <a:ext cx="2754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Transport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8DED00B-6526-193C-FEBB-F12442339194}"/>
                  </a:ext>
                </a:extLst>
              </p:cNvPr>
              <p:cNvSpPr txBox="1"/>
              <p:nvPr/>
            </p:nvSpPr>
            <p:spPr>
              <a:xfrm>
                <a:off x="8485095" y="6609181"/>
                <a:ext cx="47325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Manufacturing and construction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E0C77632-1ADE-AE66-406D-C5353EF12D87}"/>
                  </a:ext>
                </a:extLst>
              </p:cNvPr>
              <p:cNvSpPr txBox="1"/>
              <p:nvPr/>
            </p:nvSpPr>
            <p:spPr>
              <a:xfrm>
                <a:off x="8485095" y="7200958"/>
                <a:ext cx="2754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Buildings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C7D25D8-7F0A-F63F-82AB-7115362456E9}"/>
                  </a:ext>
                </a:extLst>
              </p:cNvPr>
              <p:cNvSpPr txBox="1"/>
              <p:nvPr/>
            </p:nvSpPr>
            <p:spPr>
              <a:xfrm>
                <a:off x="8485095" y="7835729"/>
                <a:ext cx="34047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Industrial processes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206B4C5-9FE2-5129-0A03-23A508036CC9}"/>
                  </a:ext>
                </a:extLst>
              </p:cNvPr>
              <p:cNvSpPr txBox="1"/>
              <p:nvPr/>
            </p:nvSpPr>
            <p:spPr>
              <a:xfrm>
                <a:off x="8485095" y="8439626"/>
                <a:ext cx="43494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Land use change and forestry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BB18F6F-F3E4-F10A-6E59-FC9E0DE2E162}"/>
                  </a:ext>
                </a:extLst>
              </p:cNvPr>
              <p:cNvSpPr txBox="1"/>
              <p:nvPr/>
            </p:nvSpPr>
            <p:spPr>
              <a:xfrm>
                <a:off x="8485095" y="9053268"/>
                <a:ext cx="2754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Other</a:t>
                </a:r>
              </a:p>
            </p:txBody>
          </p:sp>
        </p:grpSp>
      </p:grp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1EE4DFA-BD95-13BC-4AFC-F14D7DC68430}"/>
              </a:ext>
            </a:extLst>
          </p:cNvPr>
          <p:cNvSpPr/>
          <p:nvPr/>
        </p:nvSpPr>
        <p:spPr>
          <a:xfrm>
            <a:off x="12063315" y="4527689"/>
            <a:ext cx="12345109" cy="130419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2181D5D-4A52-99A5-8559-6EDA3CAB23D9}"/>
              </a:ext>
            </a:extLst>
          </p:cNvPr>
          <p:cNvSpPr txBox="1"/>
          <p:nvPr/>
        </p:nvSpPr>
        <p:spPr>
          <a:xfrm>
            <a:off x="15298994" y="4594364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CO</a:t>
            </a:r>
            <a:r>
              <a:rPr lang="en-GB" sz="3600" b="1" baseline="-2500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 capture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205E75DB-F409-CAE1-3C37-8E087C072B40}"/>
              </a:ext>
            </a:extLst>
          </p:cNvPr>
          <p:cNvGrpSpPr/>
          <p:nvPr/>
        </p:nvGrpSpPr>
        <p:grpSpPr>
          <a:xfrm>
            <a:off x="14555207" y="5385854"/>
            <a:ext cx="7289324" cy="4201298"/>
            <a:chOff x="14555207" y="5289602"/>
            <a:chExt cx="7289324" cy="4201298"/>
          </a:xfrm>
        </p:grpSpPr>
        <p:sp>
          <p:nvSpPr>
            <p:cNvPr id="38" name="Hexagone 37">
              <a:extLst>
                <a:ext uri="{FF2B5EF4-FFF2-40B4-BE49-F238E27FC236}">
                  <a16:creationId xmlns:a16="http://schemas.microsoft.com/office/drawing/2014/main" id="{E89FEFBC-BA87-AB67-2D97-3C1D24BC0D0B}"/>
                </a:ext>
              </a:extLst>
            </p:cNvPr>
            <p:cNvSpPr/>
            <p:nvPr/>
          </p:nvSpPr>
          <p:spPr>
            <a:xfrm rot="5400000">
              <a:off x="14555207" y="5291657"/>
              <a:ext cx="2232000" cy="2232000"/>
            </a:xfrm>
            <a:prstGeom prst="hexagon">
              <a:avLst/>
            </a:prstGeom>
            <a:solidFill>
              <a:srgbClr val="CFE2F1"/>
            </a:solidFill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Hexagone 39">
              <a:extLst>
                <a:ext uri="{FF2B5EF4-FFF2-40B4-BE49-F238E27FC236}">
                  <a16:creationId xmlns:a16="http://schemas.microsoft.com/office/drawing/2014/main" id="{14BCE3E2-9829-52DE-C662-88C8E042F311}"/>
                </a:ext>
              </a:extLst>
            </p:cNvPr>
            <p:cNvSpPr/>
            <p:nvPr/>
          </p:nvSpPr>
          <p:spPr>
            <a:xfrm rot="5400000">
              <a:off x="15802567" y="7294900"/>
              <a:ext cx="2232000" cy="2160000"/>
            </a:xfrm>
            <a:prstGeom prst="hexagon">
              <a:avLst/>
            </a:prstGeom>
            <a:solidFill>
              <a:srgbClr val="CFE2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Hexagone 40">
              <a:extLst>
                <a:ext uri="{FF2B5EF4-FFF2-40B4-BE49-F238E27FC236}">
                  <a16:creationId xmlns:a16="http://schemas.microsoft.com/office/drawing/2014/main" id="{DDD074FE-A171-A389-B05F-A49D14579D42}"/>
                </a:ext>
              </a:extLst>
            </p:cNvPr>
            <p:cNvSpPr/>
            <p:nvPr/>
          </p:nvSpPr>
          <p:spPr>
            <a:xfrm rot="5400000">
              <a:off x="17119869" y="5336488"/>
              <a:ext cx="2232000" cy="2160000"/>
            </a:xfrm>
            <a:prstGeom prst="hexagon">
              <a:avLst/>
            </a:prstGeom>
            <a:solidFill>
              <a:srgbClr val="CFE2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Hexagone 41">
              <a:extLst>
                <a:ext uri="{FF2B5EF4-FFF2-40B4-BE49-F238E27FC236}">
                  <a16:creationId xmlns:a16="http://schemas.microsoft.com/office/drawing/2014/main" id="{44AA881F-50A4-74F0-0565-9498DDF0B228}"/>
                </a:ext>
              </a:extLst>
            </p:cNvPr>
            <p:cNvSpPr/>
            <p:nvPr/>
          </p:nvSpPr>
          <p:spPr>
            <a:xfrm rot="5400000">
              <a:off x="18331229" y="7267306"/>
              <a:ext cx="2232000" cy="2160000"/>
            </a:xfrm>
            <a:prstGeom prst="hexagon">
              <a:avLst/>
            </a:prstGeom>
            <a:solidFill>
              <a:srgbClr val="CFE2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Hexagone 42">
              <a:extLst>
                <a:ext uri="{FF2B5EF4-FFF2-40B4-BE49-F238E27FC236}">
                  <a16:creationId xmlns:a16="http://schemas.microsoft.com/office/drawing/2014/main" id="{0A408FFF-3C14-A413-88AF-31CE955E9B09}"/>
                </a:ext>
              </a:extLst>
            </p:cNvPr>
            <p:cNvSpPr/>
            <p:nvPr/>
          </p:nvSpPr>
          <p:spPr>
            <a:xfrm rot="5400000">
              <a:off x="19648531" y="5325602"/>
              <a:ext cx="2232000" cy="2160000"/>
            </a:xfrm>
            <a:prstGeom prst="hexagon">
              <a:avLst/>
            </a:prstGeom>
            <a:solidFill>
              <a:srgbClr val="CFE2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9C318B98-F9DF-E6E6-A408-C825C05A588F}"/>
                </a:ext>
              </a:extLst>
            </p:cNvPr>
            <p:cNvSpPr txBox="1"/>
            <p:nvPr/>
          </p:nvSpPr>
          <p:spPr>
            <a:xfrm>
              <a:off x="14650371" y="6146047"/>
              <a:ext cx="2041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Absorption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7FB25D5-AB52-E323-D51F-3105F848A59F}"/>
                </a:ext>
              </a:extLst>
            </p:cNvPr>
            <p:cNvSpPr txBox="1"/>
            <p:nvPr/>
          </p:nvSpPr>
          <p:spPr>
            <a:xfrm>
              <a:off x="17257376" y="6154878"/>
              <a:ext cx="19569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Adsorption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270E2015-02BC-1126-2CCC-740C44B55172}"/>
                </a:ext>
              </a:extLst>
            </p:cNvPr>
            <p:cNvSpPr txBox="1"/>
            <p:nvPr/>
          </p:nvSpPr>
          <p:spPr>
            <a:xfrm>
              <a:off x="19786038" y="5928549"/>
              <a:ext cx="19569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Membrane technology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40969188-094A-CA40-674B-B695AFA93DB6}"/>
                </a:ext>
              </a:extLst>
            </p:cNvPr>
            <p:cNvSpPr txBox="1"/>
            <p:nvPr/>
          </p:nvSpPr>
          <p:spPr>
            <a:xfrm>
              <a:off x="15940074" y="7897847"/>
              <a:ext cx="19569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Micro-algae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2E2A0A4-5D90-71BF-15D2-EE82CCE2B445}"/>
                </a:ext>
              </a:extLst>
            </p:cNvPr>
            <p:cNvSpPr txBox="1"/>
            <p:nvPr/>
          </p:nvSpPr>
          <p:spPr>
            <a:xfrm>
              <a:off x="18468736" y="8085696"/>
              <a:ext cx="19569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Cryogenics</a:t>
              </a:r>
            </a:p>
          </p:txBody>
        </p:sp>
      </p:grp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995E6DD5-2FFA-6845-874B-E244678966B2}"/>
              </a:ext>
            </a:extLst>
          </p:cNvPr>
          <p:cNvSpPr/>
          <p:nvPr/>
        </p:nvSpPr>
        <p:spPr>
          <a:xfrm>
            <a:off x="24817098" y="4557315"/>
            <a:ext cx="6812585" cy="719618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0FD48EE-FC2B-5548-E23A-7F073746A296}"/>
              </a:ext>
            </a:extLst>
          </p:cNvPr>
          <p:cNvSpPr txBox="1"/>
          <p:nvPr/>
        </p:nvSpPr>
        <p:spPr>
          <a:xfrm>
            <a:off x="25276990" y="4605830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CO</a:t>
            </a:r>
            <a:r>
              <a:rPr lang="en-GB" sz="3600" b="1" baseline="-2500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 Utilisation or Storage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66356537-FEAB-AEEE-95BB-7D02E76B380A}"/>
              </a:ext>
            </a:extLst>
          </p:cNvPr>
          <p:cNvSpPr txBox="1"/>
          <p:nvPr/>
        </p:nvSpPr>
        <p:spPr>
          <a:xfrm>
            <a:off x="25334288" y="11198116"/>
            <a:ext cx="5778204" cy="55352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etc…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0" name="Rectangle : coins arrondis 79">
            <a:extLst>
              <a:ext uri="{FF2B5EF4-FFF2-40B4-BE49-F238E27FC236}">
                <a16:creationId xmlns:a16="http://schemas.microsoft.com/office/drawing/2014/main" id="{3426554B-01BB-C1B0-857A-205BDBA709FF}"/>
              </a:ext>
            </a:extLst>
          </p:cNvPr>
          <p:cNvSpPr/>
          <p:nvPr/>
        </p:nvSpPr>
        <p:spPr>
          <a:xfrm>
            <a:off x="24830040" y="12430459"/>
            <a:ext cx="6812585" cy="51677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624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A383FBAA-E362-29B7-EB8C-75AB49CE709F}"/>
              </a:ext>
            </a:extLst>
          </p:cNvPr>
          <p:cNvGrpSpPr/>
          <p:nvPr/>
        </p:nvGrpSpPr>
        <p:grpSpPr>
          <a:xfrm>
            <a:off x="25334288" y="8915095"/>
            <a:ext cx="5778204" cy="1062032"/>
            <a:chOff x="25107463" y="8879720"/>
            <a:chExt cx="5778204" cy="1062032"/>
          </a:xfrm>
        </p:grpSpPr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90D608BF-F4B2-F52C-2E1F-519A22C64605}"/>
                </a:ext>
              </a:extLst>
            </p:cNvPr>
            <p:cNvSpPr/>
            <p:nvPr/>
          </p:nvSpPr>
          <p:spPr>
            <a:xfrm>
              <a:off x="25107463" y="8897752"/>
              <a:ext cx="5778204" cy="1044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Food processing</a:t>
              </a:r>
            </a:p>
          </p:txBody>
        </p:sp>
        <p:pic>
          <p:nvPicPr>
            <p:cNvPr id="61" name="Graphique 60" descr="Burger et boisson avec un remplissage uni">
              <a:extLst>
                <a:ext uri="{FF2B5EF4-FFF2-40B4-BE49-F238E27FC236}">
                  <a16:creationId xmlns:a16="http://schemas.microsoft.com/office/drawing/2014/main" id="{F8C43799-3B42-BFBC-3E66-57C7CAE9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334886" y="8879720"/>
              <a:ext cx="914400" cy="914400"/>
            </a:xfrm>
            <a:prstGeom prst="rect">
              <a:avLst/>
            </a:prstGeom>
          </p:spPr>
        </p:pic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0B6BCCDA-4F88-2C3C-C376-5B53B73F73D5}"/>
              </a:ext>
            </a:extLst>
          </p:cNvPr>
          <p:cNvGrpSpPr/>
          <p:nvPr/>
        </p:nvGrpSpPr>
        <p:grpSpPr>
          <a:xfrm>
            <a:off x="25334288" y="6660438"/>
            <a:ext cx="5778204" cy="1044000"/>
            <a:chOff x="25110634" y="6625063"/>
            <a:chExt cx="5778204" cy="1044000"/>
          </a:xfrm>
        </p:grpSpPr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3037C83D-8C17-53C5-2764-97673AC661C9}"/>
                </a:ext>
              </a:extLst>
            </p:cNvPr>
            <p:cNvSpPr/>
            <p:nvPr/>
          </p:nvSpPr>
          <p:spPr>
            <a:xfrm>
              <a:off x="25110634" y="6625063"/>
              <a:ext cx="5778204" cy="1044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>
                  <a:solidFill>
                    <a:srgbClr val="215F9A"/>
                  </a:solidFill>
                </a:rPr>
                <a:t>Chemicals</a:t>
              </a:r>
              <a:endParaRPr lang="en-GB" sz="2800" dirty="0">
                <a:solidFill>
                  <a:srgbClr val="215F9A"/>
                </a:solidFill>
              </a:endParaRPr>
            </a:p>
          </p:txBody>
        </p:sp>
        <p:pic>
          <p:nvPicPr>
            <p:cNvPr id="67" name="Graphique 66" descr="Tubes à essai avec un remplissage uni">
              <a:extLst>
                <a:ext uri="{FF2B5EF4-FFF2-40B4-BE49-F238E27FC236}">
                  <a16:creationId xmlns:a16="http://schemas.microsoft.com/office/drawing/2014/main" id="{F3698205-054F-5B55-080F-114B9DFFD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34886" y="6671974"/>
              <a:ext cx="914400" cy="914400"/>
            </a:xfrm>
            <a:prstGeom prst="rect">
              <a:avLst/>
            </a:prstGeom>
          </p:spPr>
        </p:pic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F0766935-D760-B935-B872-BFEB5F3305E4}"/>
              </a:ext>
            </a:extLst>
          </p:cNvPr>
          <p:cNvGrpSpPr/>
          <p:nvPr/>
        </p:nvGrpSpPr>
        <p:grpSpPr>
          <a:xfrm>
            <a:off x="25334288" y="5530380"/>
            <a:ext cx="5778204" cy="1044000"/>
            <a:chOff x="25110634" y="5495005"/>
            <a:chExt cx="5778204" cy="1044000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D786B734-C30A-3B4E-09AF-677457EBA54A}"/>
                </a:ext>
              </a:extLst>
            </p:cNvPr>
            <p:cNvSpPr/>
            <p:nvPr/>
          </p:nvSpPr>
          <p:spPr>
            <a:xfrm>
              <a:off x="25110634" y="5495005"/>
              <a:ext cx="5778204" cy="1044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Fuel and biofuel</a:t>
              </a:r>
            </a:p>
          </p:txBody>
        </p:sp>
        <p:pic>
          <p:nvPicPr>
            <p:cNvPr id="69" name="Graphique 68" descr="Carburant avec un remplissage uni">
              <a:extLst>
                <a:ext uri="{FF2B5EF4-FFF2-40B4-BE49-F238E27FC236}">
                  <a16:creationId xmlns:a16="http://schemas.microsoft.com/office/drawing/2014/main" id="{CBA18D2A-F3F7-A18F-1B75-E0F234B54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334886" y="5560794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1A5C0038-5689-F240-2C98-DE59F0D2349B}"/>
                  </a:ext>
                </a:extLst>
              </p:cNvPr>
              <p:cNvSpPr txBox="1"/>
              <p:nvPr/>
            </p:nvSpPr>
            <p:spPr>
              <a:xfrm>
                <a:off x="25536332" y="13215071"/>
                <a:ext cx="5400000" cy="1121736"/>
              </a:xfrm>
              <a:prstGeom prst="roundRect">
                <a:avLst/>
              </a:prstGeom>
              <a:solidFill>
                <a:srgbClr val="F7D1DF"/>
              </a:solidFill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lang="en-GB" sz="2400" b="1" dirty="0">
                    <a:solidFill>
                      <a:srgbClr val="C6245D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High regeneration energy </a:t>
                </a:r>
                <a:r>
                  <a:rPr lang="en-GB" sz="2400" dirty="0">
                    <a:solidFill>
                      <a:srgbClr val="C6245D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C6245D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3.7</m:t>
                    </m:r>
                    <m:f>
                      <m:fPr>
                        <m:ctrlPr>
                          <a:rPr lang="fr-FR" sz="2400" b="0" i="1" smtClean="0">
                            <a:solidFill>
                              <a:srgbClr val="C6245D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C6245D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𝐺𝐽</m:t>
                        </m:r>
                      </m:num>
                      <m:den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srgbClr val="C6245D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rgbClr val="C6245D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rgbClr val="C6245D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fr-FR" sz="2400" b="0" i="1" smtClean="0">
                                    <a:solidFill>
                                      <a:srgbClr val="C6245D"/>
                                    </a:solidFill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0" i="1" smtClean="0">
                                    <a:solidFill>
                                      <a:srgbClr val="C6245D"/>
                                    </a:solidFill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solidFill>
                                      <a:srgbClr val="C6245D"/>
                                    </a:solidFill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fr-FR" sz="2400" b="0" i="1" smtClean="0">
                        <a:solidFill>
                          <a:srgbClr val="C6245D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[2]</m:t>
                    </m:r>
                  </m:oMath>
                </a14:m>
                <a:r>
                  <a:rPr lang="en-GB" sz="2400" dirty="0">
                    <a:solidFill>
                      <a:srgbClr val="C6245D"/>
                    </a:solidFill>
                    <a:ea typeface="Calibri" pitchFamily="34" charset="0"/>
                    <a:cs typeface="Times New Roman" pitchFamily="18" charset="0"/>
                  </a:rPr>
                  <a:t>)</a:t>
                </a:r>
              </a:p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lang="en-GB" sz="2400">
                    <a:solidFill>
                      <a:srgbClr val="C6245D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Temp</a:t>
                </a:r>
                <a:r>
                  <a:rPr lang="en-GB" sz="2400" baseline="-25000">
                    <a:solidFill>
                      <a:srgbClr val="C6245D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regen</a:t>
                </a:r>
                <a:r>
                  <a:rPr lang="en-GB" sz="2400">
                    <a:solidFill>
                      <a:srgbClr val="C6245D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GB" sz="2400" dirty="0">
                    <a:solidFill>
                      <a:srgbClr val="C6245D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around 120 – 130 °C</a:t>
                </a:r>
              </a:p>
            </p:txBody>
          </p:sp>
        </mc:Choice>
        <mc:Fallback xmlns="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1A5C0038-5689-F240-2C98-DE59F0D2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6332" y="13215071"/>
                <a:ext cx="5400000" cy="1121736"/>
              </a:xfrm>
              <a:prstGeom prst="roundRect">
                <a:avLst/>
              </a:prstGeom>
              <a:blipFill>
                <a:blip r:embed="rId9"/>
                <a:stretch>
                  <a:fillRect b="-9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ZoneTexte 102">
            <a:extLst>
              <a:ext uri="{FF2B5EF4-FFF2-40B4-BE49-F238E27FC236}">
                <a16:creationId xmlns:a16="http://schemas.microsoft.com/office/drawing/2014/main" id="{32F5C86B-2029-D6F9-BBDD-EDB4C7A78672}"/>
              </a:ext>
            </a:extLst>
          </p:cNvPr>
          <p:cNvSpPr txBox="1"/>
          <p:nvPr/>
        </p:nvSpPr>
        <p:spPr>
          <a:xfrm>
            <a:off x="25229198" y="15254096"/>
            <a:ext cx="6014268" cy="3147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GB" sz="2800" dirty="0">
                <a:solidFill>
                  <a:srgbClr val="E65D00"/>
                </a:solidFill>
                <a:ea typeface="Calibri" pitchFamily="34" charset="0"/>
                <a:cs typeface="Times New Roman" pitchFamily="18" charset="0"/>
              </a:rPr>
              <a:t>Reduction of energy consumption by: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E73659C8-8BF4-340E-7608-3ECB9C3B43B2}"/>
              </a:ext>
            </a:extLst>
          </p:cNvPr>
          <p:cNvSpPr txBox="1"/>
          <p:nvPr/>
        </p:nvSpPr>
        <p:spPr>
          <a:xfrm>
            <a:off x="25289932" y="12501161"/>
            <a:ext cx="5892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6245D"/>
                </a:solidFill>
              </a:rPr>
              <a:t>Drawback of the process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8D32D816-F779-4F36-D236-DD30565716F8}"/>
              </a:ext>
            </a:extLst>
          </p:cNvPr>
          <p:cNvSpPr txBox="1"/>
          <p:nvPr/>
        </p:nvSpPr>
        <p:spPr>
          <a:xfrm>
            <a:off x="12466643" y="3474564"/>
            <a:ext cx="6932284" cy="92333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400" b="1" i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lumOff val="2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Context of the study</a:t>
            </a: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2F5756DC-C0FD-DF60-47AD-F93045D7A198}"/>
              </a:ext>
            </a:extLst>
          </p:cNvPr>
          <p:cNvCxnSpPr>
            <a:cxnSpLocks/>
            <a:endCxn id="110" idx="1"/>
          </p:cNvCxnSpPr>
          <p:nvPr/>
        </p:nvCxnSpPr>
        <p:spPr>
          <a:xfrm flipV="1">
            <a:off x="-14139" y="3936229"/>
            <a:ext cx="12480782" cy="1893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53F6602-B6EB-3B0C-391B-3C84B61B8050}"/>
              </a:ext>
            </a:extLst>
          </p:cNvPr>
          <p:cNvCxnSpPr>
            <a:cxnSpLocks/>
            <a:stCxn id="110" idx="3"/>
          </p:cNvCxnSpPr>
          <p:nvPr/>
        </p:nvCxnSpPr>
        <p:spPr>
          <a:xfrm>
            <a:off x="19398927" y="3936229"/>
            <a:ext cx="12497123" cy="1893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0" name="Image 129">
            <a:extLst>
              <a:ext uri="{FF2B5EF4-FFF2-40B4-BE49-F238E27FC236}">
                <a16:creationId xmlns:a16="http://schemas.microsoft.com/office/drawing/2014/main" id="{477C2203-BD73-F455-037E-82F6D6B717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17228" y="10386626"/>
            <a:ext cx="12178301" cy="6840000"/>
          </a:xfrm>
          <a:prstGeom prst="rect">
            <a:avLst/>
          </a:prstGeom>
        </p:spPr>
      </p:pic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51124876-EB31-8530-A094-8E3C8F6EAA11}"/>
              </a:ext>
            </a:extLst>
          </p:cNvPr>
          <p:cNvCxnSpPr>
            <a:cxnSpLocks/>
          </p:cNvCxnSpPr>
          <p:nvPr/>
        </p:nvCxnSpPr>
        <p:spPr>
          <a:xfrm flipV="1">
            <a:off x="23389590" y="13102909"/>
            <a:ext cx="1440450" cy="3342956"/>
          </a:xfrm>
          <a:prstGeom prst="line">
            <a:avLst/>
          </a:prstGeom>
          <a:ln w="28575">
            <a:solidFill>
              <a:srgbClr val="C624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CC5EE20-2EE9-06FE-235C-1B625FD736FE}"/>
              </a:ext>
            </a:extLst>
          </p:cNvPr>
          <p:cNvCxnSpPr>
            <a:cxnSpLocks/>
          </p:cNvCxnSpPr>
          <p:nvPr/>
        </p:nvCxnSpPr>
        <p:spPr>
          <a:xfrm>
            <a:off x="23389590" y="16445865"/>
            <a:ext cx="1817159" cy="961996"/>
          </a:xfrm>
          <a:prstGeom prst="line">
            <a:avLst/>
          </a:prstGeom>
          <a:ln w="28575">
            <a:solidFill>
              <a:srgbClr val="C624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D5DE51A0-F3F8-E678-73D2-AD50F8DF190E}"/>
              </a:ext>
            </a:extLst>
          </p:cNvPr>
          <p:cNvSpPr txBox="1"/>
          <p:nvPr/>
        </p:nvSpPr>
        <p:spPr>
          <a:xfrm>
            <a:off x="13235019" y="9842582"/>
            <a:ext cx="1002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Conventional amine-based absorption-regeneration process</a:t>
            </a:r>
          </a:p>
        </p:txBody>
      </p:sp>
      <p:sp>
        <p:nvSpPr>
          <p:cNvPr id="133" name="Rectangle : coins arrondis 132">
            <a:extLst>
              <a:ext uri="{FF2B5EF4-FFF2-40B4-BE49-F238E27FC236}">
                <a16:creationId xmlns:a16="http://schemas.microsoft.com/office/drawing/2014/main" id="{47854D54-C079-61E3-38F6-69B76151B913}"/>
              </a:ext>
            </a:extLst>
          </p:cNvPr>
          <p:cNvSpPr/>
          <p:nvPr/>
        </p:nvSpPr>
        <p:spPr>
          <a:xfrm>
            <a:off x="25122528" y="15787861"/>
            <a:ext cx="1908000" cy="1620000"/>
          </a:xfrm>
          <a:prstGeom prst="roundRect">
            <a:avLst/>
          </a:prstGeom>
          <a:solidFill>
            <a:srgbClr val="FADDC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>
                <a:solidFill>
                  <a:srgbClr val="E65D00"/>
                </a:solidFill>
              </a:rPr>
              <a:t>Innovative solvents</a:t>
            </a:r>
            <a:endParaRPr lang="en-US" sz="2200" dirty="0">
              <a:solidFill>
                <a:srgbClr val="E65D00"/>
              </a:solidFill>
            </a:endParaRPr>
          </a:p>
        </p:txBody>
      </p:sp>
      <p:sp>
        <p:nvSpPr>
          <p:cNvPr id="134" name="Rectangle : coins arrondis 133">
            <a:extLst>
              <a:ext uri="{FF2B5EF4-FFF2-40B4-BE49-F238E27FC236}">
                <a16:creationId xmlns:a16="http://schemas.microsoft.com/office/drawing/2014/main" id="{62A30030-C64C-A6FD-4986-55A032CB0309}"/>
              </a:ext>
            </a:extLst>
          </p:cNvPr>
          <p:cNvSpPr/>
          <p:nvPr/>
        </p:nvSpPr>
        <p:spPr>
          <a:xfrm>
            <a:off x="27305934" y="15758686"/>
            <a:ext cx="1908000" cy="1620000"/>
          </a:xfrm>
          <a:prstGeom prst="roundRect">
            <a:avLst/>
          </a:prstGeom>
          <a:solidFill>
            <a:srgbClr val="FADDC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>
                <a:solidFill>
                  <a:srgbClr val="E65D00"/>
                </a:solidFill>
              </a:rPr>
              <a:t>Process optimization</a:t>
            </a:r>
            <a:endParaRPr lang="en-US" sz="2200" dirty="0">
              <a:solidFill>
                <a:srgbClr val="E65D00"/>
              </a:solidFill>
            </a:endParaRPr>
          </a:p>
        </p:txBody>
      </p:sp>
      <p:sp>
        <p:nvSpPr>
          <p:cNvPr id="135" name="Rectangle : coins arrondis 134">
            <a:extLst>
              <a:ext uri="{FF2B5EF4-FFF2-40B4-BE49-F238E27FC236}">
                <a16:creationId xmlns:a16="http://schemas.microsoft.com/office/drawing/2014/main" id="{9AC43176-ACFB-F4EA-75AA-5F2C43D381C5}"/>
              </a:ext>
            </a:extLst>
          </p:cNvPr>
          <p:cNvSpPr/>
          <p:nvPr/>
        </p:nvSpPr>
        <p:spPr>
          <a:xfrm>
            <a:off x="29446403" y="15766240"/>
            <a:ext cx="1908000" cy="1620000"/>
          </a:xfrm>
          <a:prstGeom prst="roundRect">
            <a:avLst/>
          </a:prstGeom>
          <a:solidFill>
            <a:srgbClr val="FADDCE"/>
          </a:solidFill>
          <a:ln w="57150">
            <a:solidFill>
              <a:srgbClr val="E65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b="1">
                <a:solidFill>
                  <a:srgbClr val="E65D00"/>
                </a:solidFill>
              </a:rPr>
              <a:t>Use of catalysts</a:t>
            </a:r>
            <a:endParaRPr lang="en-US" sz="2200" b="1" dirty="0">
              <a:solidFill>
                <a:srgbClr val="E65D00"/>
              </a:solidFill>
            </a:endParaRPr>
          </a:p>
        </p:txBody>
      </p:sp>
      <p:pic>
        <p:nvPicPr>
          <p:cNvPr id="3" name="Graphique 2" descr="Engrenages avec un remplissage uni">
            <a:extLst>
              <a:ext uri="{FF2B5EF4-FFF2-40B4-BE49-F238E27FC236}">
                <a16:creationId xmlns:a16="http://schemas.microsoft.com/office/drawing/2014/main" id="{25471B11-7EBB-0143-7B8C-47570CFD1D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953934" y="16612930"/>
            <a:ext cx="612000" cy="612000"/>
          </a:xfrm>
          <a:prstGeom prst="rect">
            <a:avLst/>
          </a:prstGeom>
        </p:spPr>
      </p:pic>
      <p:grpSp>
        <p:nvGrpSpPr>
          <p:cNvPr id="64" name="Groupe 63">
            <a:extLst>
              <a:ext uri="{FF2B5EF4-FFF2-40B4-BE49-F238E27FC236}">
                <a16:creationId xmlns:a16="http://schemas.microsoft.com/office/drawing/2014/main" id="{1D33F6BF-82BD-B8B6-2221-C7055243D41D}"/>
              </a:ext>
            </a:extLst>
          </p:cNvPr>
          <p:cNvGrpSpPr/>
          <p:nvPr/>
        </p:nvGrpSpPr>
        <p:grpSpPr>
          <a:xfrm>
            <a:off x="25334288" y="10066055"/>
            <a:ext cx="5778204" cy="1044000"/>
            <a:chOff x="25110634" y="10030680"/>
            <a:chExt cx="5778204" cy="1044000"/>
          </a:xfrm>
        </p:grpSpPr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0FB1DB08-4AD0-F948-7887-D0381800A9FE}"/>
                </a:ext>
              </a:extLst>
            </p:cNvPr>
            <p:cNvSpPr/>
            <p:nvPr/>
          </p:nvSpPr>
          <p:spPr>
            <a:xfrm>
              <a:off x="25110634" y="10030680"/>
              <a:ext cx="5778204" cy="1044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Geological storage</a:t>
              </a:r>
            </a:p>
          </p:txBody>
        </p: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125292E0-C1BE-F4A3-40A1-8554493C2C12}"/>
                </a:ext>
              </a:extLst>
            </p:cNvPr>
            <p:cNvGrpSpPr/>
            <p:nvPr/>
          </p:nvGrpSpPr>
          <p:grpSpPr>
            <a:xfrm>
              <a:off x="29327715" y="10138214"/>
              <a:ext cx="806342" cy="832837"/>
              <a:chOff x="29429315" y="10138214"/>
              <a:chExt cx="806342" cy="83283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792D685-A386-C46D-7679-B44739F8F93D}"/>
                  </a:ext>
                </a:extLst>
              </p:cNvPr>
              <p:cNvSpPr/>
              <p:nvPr/>
            </p:nvSpPr>
            <p:spPr>
              <a:xfrm>
                <a:off x="29429315" y="10138214"/>
                <a:ext cx="792000" cy="792000"/>
              </a:xfrm>
              <a:prstGeom prst="roundRect">
                <a:avLst>
                  <a:gd name="adj" fmla="val 11419"/>
                </a:avLst>
              </a:prstGeom>
              <a:noFill/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2C2CFF-53A6-B36D-77C2-7AB1F6B5FD42}"/>
                  </a:ext>
                </a:extLst>
              </p:cNvPr>
              <p:cNvSpPr/>
              <p:nvPr/>
            </p:nvSpPr>
            <p:spPr>
              <a:xfrm>
                <a:off x="29436486" y="10487620"/>
                <a:ext cx="799171" cy="442594"/>
              </a:xfrm>
              <a:prstGeom prst="round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" name="Graphique 32" descr="Arbre avec racines avec un remplissage uni">
                <a:extLst>
                  <a:ext uri="{FF2B5EF4-FFF2-40B4-BE49-F238E27FC236}">
                    <a16:creationId xmlns:a16="http://schemas.microsoft.com/office/drawing/2014/main" id="{5EB295C7-CFF6-84DF-5F6C-6443240E49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15341" t="73723" r="14791"/>
              <a:stretch/>
            </p:blipFill>
            <p:spPr>
              <a:xfrm>
                <a:off x="29443657" y="10487620"/>
                <a:ext cx="784829" cy="483431"/>
              </a:xfrm>
              <a:prstGeom prst="roundRect">
                <a:avLst/>
              </a:prstGeom>
            </p:spPr>
          </p:pic>
        </p:grpSp>
      </p:grpSp>
      <p:pic>
        <p:nvPicPr>
          <p:cNvPr id="88" name="Graphique 87" descr="Bécher avec un remplissage uni">
            <a:extLst>
              <a:ext uri="{FF2B5EF4-FFF2-40B4-BE49-F238E27FC236}">
                <a16:creationId xmlns:a16="http://schemas.microsoft.com/office/drawing/2014/main" id="{880FDDA4-0B2B-A16C-E4AC-E88BB268F8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762281" y="16612930"/>
            <a:ext cx="612000" cy="612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046E39FD-1C00-6710-2CA4-A3D47CE00E6E}"/>
              </a:ext>
            </a:extLst>
          </p:cNvPr>
          <p:cNvSpPr/>
          <p:nvPr/>
        </p:nvSpPr>
        <p:spPr>
          <a:xfrm>
            <a:off x="29973049" y="16975391"/>
            <a:ext cx="972000" cy="254505"/>
          </a:xfrm>
          <a:prstGeom prst="rect">
            <a:avLst/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/>
              <a:t>Catalyst</a:t>
            </a:r>
            <a:endParaRPr lang="en-GB" sz="1600" dirty="0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F791A043-478F-579E-F449-02FA86A886FB}"/>
              </a:ext>
            </a:extLst>
          </p:cNvPr>
          <p:cNvSpPr/>
          <p:nvPr/>
        </p:nvSpPr>
        <p:spPr>
          <a:xfrm>
            <a:off x="30004289" y="16672511"/>
            <a:ext cx="108000" cy="108000"/>
          </a:xfrm>
          <a:prstGeom prst="ellipse">
            <a:avLst/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1D9D940D-DEF7-BE7D-127C-BA87DA1A776B}"/>
              </a:ext>
            </a:extLst>
          </p:cNvPr>
          <p:cNvSpPr/>
          <p:nvPr/>
        </p:nvSpPr>
        <p:spPr>
          <a:xfrm>
            <a:off x="30405049" y="16868100"/>
            <a:ext cx="108000" cy="108000"/>
          </a:xfrm>
          <a:prstGeom prst="ellipse">
            <a:avLst/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F14ABFED-9DC4-3B5E-DECB-AC253C456334}"/>
              </a:ext>
            </a:extLst>
          </p:cNvPr>
          <p:cNvSpPr/>
          <p:nvPr/>
        </p:nvSpPr>
        <p:spPr>
          <a:xfrm>
            <a:off x="30808326" y="16668354"/>
            <a:ext cx="108000" cy="108000"/>
          </a:xfrm>
          <a:prstGeom prst="ellipse">
            <a:avLst/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B23E1781-06A6-541D-C67D-5EFB44FFE9BF}"/>
              </a:ext>
            </a:extLst>
          </p:cNvPr>
          <p:cNvCxnSpPr>
            <a:cxnSpLocks/>
          </p:cNvCxnSpPr>
          <p:nvPr/>
        </p:nvCxnSpPr>
        <p:spPr>
          <a:xfrm>
            <a:off x="30128815" y="16775390"/>
            <a:ext cx="230241" cy="107095"/>
          </a:xfrm>
          <a:prstGeom prst="straightConnector1">
            <a:avLst/>
          </a:prstGeom>
          <a:ln>
            <a:solidFill>
              <a:srgbClr val="E65D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C2B6B366-62F0-E7E2-6510-50A64C0F16B5}"/>
              </a:ext>
            </a:extLst>
          </p:cNvPr>
          <p:cNvCxnSpPr>
            <a:cxnSpLocks/>
          </p:cNvCxnSpPr>
          <p:nvPr/>
        </p:nvCxnSpPr>
        <p:spPr>
          <a:xfrm flipV="1">
            <a:off x="30564819" y="16775390"/>
            <a:ext cx="230400" cy="108000"/>
          </a:xfrm>
          <a:prstGeom prst="straightConnector1">
            <a:avLst/>
          </a:prstGeom>
          <a:ln>
            <a:solidFill>
              <a:srgbClr val="E65D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ED9A3B0-113E-8E9C-ACDF-ACB79D06B45D}"/>
              </a:ext>
            </a:extLst>
          </p:cNvPr>
          <p:cNvSpPr txBox="1"/>
          <p:nvPr/>
        </p:nvSpPr>
        <p:spPr>
          <a:xfrm>
            <a:off x="1888841" y="5383635"/>
            <a:ext cx="817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Total worldwide CO</a:t>
            </a:r>
            <a:r>
              <a:rPr lang="en-GB" sz="2800" b="1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emissions (1990 – </a:t>
            </a:r>
            <a:r>
              <a:rPr lang="en-GB" sz="2800" b="1">
                <a:solidFill>
                  <a:schemeClr val="tx2">
                    <a:lumMod val="75000"/>
                    <a:lumOff val="25000"/>
                  </a:schemeClr>
                </a:solidFill>
              </a:rPr>
              <a:t>2021) [1]</a:t>
            </a:r>
            <a:endParaRPr lang="en-GB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637AC4-5DD6-DB22-EA3E-65C201DBE7DA}"/>
              </a:ext>
            </a:extLst>
          </p:cNvPr>
          <p:cNvSpPr txBox="1"/>
          <p:nvPr/>
        </p:nvSpPr>
        <p:spPr>
          <a:xfrm>
            <a:off x="2004296" y="10789908"/>
            <a:ext cx="794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</a:t>
            </a:r>
            <a:r>
              <a:rPr lang="en-GB" sz="2800" b="1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emissions by sector in the world (2021) [1]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3249AA7-F0BB-4840-6E0E-CCB3C1DC1694}"/>
              </a:ext>
            </a:extLst>
          </p:cNvPr>
          <p:cNvGrpSpPr/>
          <p:nvPr/>
        </p:nvGrpSpPr>
        <p:grpSpPr>
          <a:xfrm>
            <a:off x="1506243" y="5907444"/>
            <a:ext cx="8943818" cy="4737478"/>
            <a:chOff x="1573135" y="5907444"/>
            <a:chExt cx="8943818" cy="4737478"/>
          </a:xfrm>
        </p:grpSpPr>
        <p:graphicFrame>
          <p:nvGraphicFramePr>
            <p:cNvPr id="30" name="Graphique 29">
              <a:extLst>
                <a:ext uri="{FF2B5EF4-FFF2-40B4-BE49-F238E27FC236}">
                  <a16:creationId xmlns:a16="http://schemas.microsoft.com/office/drawing/2014/main" id="{08F49A3E-C0DB-4324-AEFE-2A5350A82ED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573135" y="5907444"/>
            <a:ext cx="8943818" cy="47374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E8C04DD-1137-D9D6-4727-A3A3CFEDFFD6}"/>
                </a:ext>
              </a:extLst>
            </p:cNvPr>
            <p:cNvSpPr txBox="1"/>
            <p:nvPr/>
          </p:nvSpPr>
          <p:spPr>
            <a:xfrm>
              <a:off x="7886657" y="7976101"/>
              <a:ext cx="2127624" cy="442674"/>
            </a:xfrm>
            <a:prstGeom prst="roundRect">
              <a:avLst/>
            </a:prstGeom>
            <a:solidFill>
              <a:srgbClr val="CFE2F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36.7 Gt in 2021</a:t>
              </a:r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5822EF85-2255-2CA2-0B6F-62D1B22C5D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3262" y="6462508"/>
              <a:ext cx="712761" cy="1519264"/>
            </a:xfrm>
            <a:prstGeom prst="straightConnector1">
              <a:avLst/>
            </a:prstGeom>
            <a:ln w="38100"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F9F97F4-175E-A685-4487-2792ED13E395}"/>
              </a:ext>
            </a:extLst>
          </p:cNvPr>
          <p:cNvGrpSpPr/>
          <p:nvPr/>
        </p:nvGrpSpPr>
        <p:grpSpPr>
          <a:xfrm>
            <a:off x="25334288" y="7795037"/>
            <a:ext cx="5778204" cy="1044000"/>
            <a:chOff x="25110634" y="7759662"/>
            <a:chExt cx="5778204" cy="1044000"/>
          </a:xfrm>
        </p:grpSpPr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id="{254576BB-3418-AF16-54E0-3967A121369B}"/>
                </a:ext>
              </a:extLst>
            </p:cNvPr>
            <p:cNvSpPr/>
            <p:nvPr/>
          </p:nvSpPr>
          <p:spPr>
            <a:xfrm>
              <a:off x="25110634" y="7759662"/>
              <a:ext cx="5778204" cy="1044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Polymers</a:t>
              </a:r>
              <a:endParaRPr lang="en-GB" sz="28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0" name="Graphique 49" descr="Réseau avec un remplissage uni">
              <a:extLst>
                <a:ext uri="{FF2B5EF4-FFF2-40B4-BE49-F238E27FC236}">
                  <a16:creationId xmlns:a16="http://schemas.microsoft.com/office/drawing/2014/main" id="{5FD3AE39-CF9A-092F-B74D-7A70B3F1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9334886" y="7817945"/>
              <a:ext cx="914400" cy="914400"/>
            </a:xfrm>
            <a:prstGeom prst="rect">
              <a:avLst/>
            </a:prstGeom>
          </p:spPr>
        </p:pic>
      </p:grp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DB638C5E-C951-5C86-B6BE-841149CB1A97}"/>
              </a:ext>
            </a:extLst>
          </p:cNvPr>
          <p:cNvSpPr/>
          <p:nvPr/>
        </p:nvSpPr>
        <p:spPr>
          <a:xfrm>
            <a:off x="27604776" y="14474238"/>
            <a:ext cx="1263112" cy="76761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59486357-BA0E-9462-3BB5-07361BD78229}"/>
              </a:ext>
            </a:extLst>
          </p:cNvPr>
          <p:cNvSpPr txBox="1"/>
          <p:nvPr/>
        </p:nvSpPr>
        <p:spPr>
          <a:xfrm>
            <a:off x="18376139" y="8198013"/>
            <a:ext cx="5778204" cy="55352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etc…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9" name="Graphique 28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251A4724-4049-54CA-6560-03B910C96B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5182759" flipH="1">
            <a:off x="23767006" y="4181167"/>
            <a:ext cx="1154259" cy="1154259"/>
          </a:xfrm>
          <a:prstGeom prst="rect">
            <a:avLst/>
          </a:prstGeom>
          <a:effectLst>
            <a:glow rad="139700">
              <a:schemeClr val="tx2">
                <a:lumMod val="75000"/>
                <a:lumOff val="25000"/>
                <a:alpha val="40000"/>
              </a:schemeClr>
            </a:glow>
          </a:effectLst>
        </p:spPr>
      </p:pic>
      <p:pic>
        <p:nvPicPr>
          <p:cNvPr id="36" name="Graphique 35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5FADA651-8EF8-28ED-3C34-8F725937D5B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5182759" flipH="1">
            <a:off x="11389851" y="4151171"/>
            <a:ext cx="1154259" cy="1154259"/>
          </a:xfrm>
          <a:prstGeom prst="rect">
            <a:avLst/>
          </a:prstGeom>
          <a:effectLst>
            <a:glow rad="139700">
              <a:schemeClr val="tx2">
                <a:lumMod val="75000"/>
                <a:lumOff val="25000"/>
                <a:alpha val="40000"/>
              </a:schemeClr>
            </a:glow>
          </a:effectLst>
        </p:spPr>
      </p:pic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70084A0E-3770-0BFB-C19E-7E54AEB2DF8D}"/>
              </a:ext>
            </a:extLst>
          </p:cNvPr>
          <p:cNvSpPr/>
          <p:nvPr/>
        </p:nvSpPr>
        <p:spPr>
          <a:xfrm>
            <a:off x="230943" y="232557"/>
            <a:ext cx="31434164" cy="322890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624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4EA7876-B334-B46F-DE2C-29A41212FC5A}"/>
              </a:ext>
            </a:extLst>
          </p:cNvPr>
          <p:cNvSpPr txBox="1"/>
          <p:nvPr/>
        </p:nvSpPr>
        <p:spPr>
          <a:xfrm>
            <a:off x="4498384" y="271824"/>
            <a:ext cx="228992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rgbClr val="C6245D"/>
                </a:solidFill>
                <a:effectLst/>
                <a:ea typeface="SimSun" panose="02010600030101010101" pitchFamily="2" charset="-122"/>
              </a:rPr>
              <a:t>Selection of catalysts for the regeneration step in an amine-based absorption-regeneration CO</a:t>
            </a:r>
            <a:r>
              <a:rPr lang="en-US" sz="6000" b="1" u="sng" baseline="-25000" dirty="0">
                <a:solidFill>
                  <a:srgbClr val="C6245D"/>
                </a:solidFill>
                <a:effectLst/>
                <a:ea typeface="SimSun" panose="02010600030101010101" pitchFamily="2" charset="-122"/>
              </a:rPr>
              <a:t>2</a:t>
            </a:r>
            <a:r>
              <a:rPr lang="en-US" sz="6000" b="1" u="sng" dirty="0">
                <a:solidFill>
                  <a:srgbClr val="C6245D"/>
                </a:solidFill>
                <a:effectLst/>
                <a:ea typeface="SimSun" panose="02010600030101010101" pitchFamily="2" charset="-122"/>
              </a:rPr>
              <a:t> capture process</a:t>
            </a:r>
            <a:endParaRPr lang="en-GB" sz="6000" b="1" u="sng" dirty="0">
              <a:solidFill>
                <a:srgbClr val="C6245D"/>
              </a:solidFill>
              <a:effectLst/>
              <a:ea typeface="SimSun" panose="02010600030101010101" pitchFamily="2" charset="-122"/>
            </a:endParaRPr>
          </a:p>
          <a:p>
            <a:pPr algn="ctr"/>
            <a:endParaRPr lang="en-GB" sz="6000" b="1" dirty="0">
              <a:solidFill>
                <a:srgbClr val="C6245D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F2F02DF-7CCC-3619-F11A-C7A78088B999}"/>
              </a:ext>
            </a:extLst>
          </p:cNvPr>
          <p:cNvSpPr txBox="1"/>
          <p:nvPr/>
        </p:nvSpPr>
        <p:spPr>
          <a:xfrm>
            <a:off x="230943" y="2283320"/>
            <a:ext cx="314341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Célia PASTE</a:t>
            </a:r>
            <a:r>
              <a:rPr lang="fr-FR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(celia.paste@umons.ac.be), Lionel DUBOIS and Diane THOMAS</a:t>
            </a:r>
            <a:br>
              <a:rPr lang="fr-FR" sz="3200" b="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200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Chemical and Biochemical Process Engineering Unit, Faculty of Engineering, University of Mons, 20 Place du Parc, 7000 Mons, Belgium</a:t>
            </a:r>
            <a:r>
              <a:rPr lang="fr-BE" sz="3200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GB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3B44787E-6D2B-ECE2-DB66-9A8AD4F9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8" y="539861"/>
            <a:ext cx="29982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32308D41-4ADB-A53E-4E49-BCF96697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9" y="2131190"/>
            <a:ext cx="30740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mage 61" descr="Une image contenant texte, logo, Graphique, graphisme&#10;&#10;Description générée automatiquement">
            <a:extLst>
              <a:ext uri="{FF2B5EF4-FFF2-40B4-BE49-F238E27FC236}">
                <a16:creationId xmlns:a16="http://schemas.microsoft.com/office/drawing/2014/main" id="{B0C17A0F-9CEF-B8D2-A6C2-19B972C6CA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t="28478" r="24464" b="31465"/>
          <a:stretch/>
        </p:blipFill>
        <p:spPr>
          <a:xfrm>
            <a:off x="27188861" y="1135532"/>
            <a:ext cx="4320000" cy="142295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0C72398-5717-97D9-B4D9-E8AFCB37D5A0}"/>
              </a:ext>
            </a:extLst>
          </p:cNvPr>
          <p:cNvSpPr/>
          <p:nvPr/>
        </p:nvSpPr>
        <p:spPr>
          <a:xfrm>
            <a:off x="17998567" y="15938770"/>
            <a:ext cx="1400360" cy="324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4FC42BF3-5CFC-9562-A000-908F94BC978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163407" y="16005361"/>
            <a:ext cx="1463167" cy="2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6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416E7B4-0F7F-ED1F-60C9-2CC2D590CF4A}"/>
              </a:ext>
            </a:extLst>
          </p:cNvPr>
          <p:cNvSpPr/>
          <p:nvPr/>
        </p:nvSpPr>
        <p:spPr>
          <a:xfrm>
            <a:off x="283013" y="4543500"/>
            <a:ext cx="11390279" cy="130419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80871A-1AF2-A7DE-DA34-81A937231215}"/>
              </a:ext>
            </a:extLst>
          </p:cNvPr>
          <p:cNvSpPr txBox="1"/>
          <p:nvPr/>
        </p:nvSpPr>
        <p:spPr>
          <a:xfrm>
            <a:off x="3031752" y="4577865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</a:t>
            </a:r>
            <a:r>
              <a:rPr lang="en-GB" sz="3600" b="1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emissions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FA59E2E-3BC6-BC54-83F8-766D80F856AE}"/>
              </a:ext>
            </a:extLst>
          </p:cNvPr>
          <p:cNvGrpSpPr/>
          <p:nvPr/>
        </p:nvGrpSpPr>
        <p:grpSpPr>
          <a:xfrm>
            <a:off x="-115739" y="11049596"/>
            <a:ext cx="12054020" cy="6912000"/>
            <a:chOff x="-115739" y="11049596"/>
            <a:chExt cx="12054020" cy="6912000"/>
          </a:xfrm>
        </p:grpSpPr>
        <p:graphicFrame>
          <p:nvGraphicFramePr>
            <p:cNvPr id="7" name="Graphique 6">
              <a:extLst>
                <a:ext uri="{FF2B5EF4-FFF2-40B4-BE49-F238E27FC236}">
                  <a16:creationId xmlns:a16="http://schemas.microsoft.com/office/drawing/2014/main" id="{99FC1875-4F64-47EE-8F01-47A44B2007C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115739" y="11049596"/>
            <a:ext cx="7200000" cy="691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61E3F91A-15C9-AB90-4270-B614BFD35E90}"/>
                </a:ext>
              </a:extLst>
            </p:cNvPr>
            <p:cNvGrpSpPr/>
            <p:nvPr/>
          </p:nvGrpSpPr>
          <p:grpSpPr>
            <a:xfrm>
              <a:off x="6685081" y="12360120"/>
              <a:ext cx="5253200" cy="4242256"/>
              <a:chOff x="7964430" y="5272677"/>
              <a:chExt cx="5253200" cy="424225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4994B0-70F3-4CCA-14DB-7F4086083E11}"/>
                  </a:ext>
                </a:extLst>
              </p:cNvPr>
              <p:cNvSpPr/>
              <p:nvPr/>
            </p:nvSpPr>
            <p:spPr>
              <a:xfrm>
                <a:off x="7964430" y="5401225"/>
                <a:ext cx="216000" cy="216000"/>
              </a:xfrm>
              <a:prstGeom prst="rect">
                <a:avLst/>
              </a:prstGeom>
              <a:solidFill>
                <a:srgbClr val="0770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2765C5-2D72-8C2C-12B1-FAADB5783F7E}"/>
                  </a:ext>
                </a:extLst>
              </p:cNvPr>
              <p:cNvSpPr/>
              <p:nvPr/>
            </p:nvSpPr>
            <p:spPr>
              <a:xfrm>
                <a:off x="7964430" y="6015466"/>
                <a:ext cx="216000" cy="216000"/>
              </a:xfrm>
              <a:prstGeom prst="rect">
                <a:avLst/>
              </a:prstGeom>
              <a:solidFill>
                <a:srgbClr val="0A82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55092B9-2032-E9BC-AA50-91F29CA3774A}"/>
                  </a:ext>
                </a:extLst>
              </p:cNvPr>
              <p:cNvSpPr/>
              <p:nvPr/>
            </p:nvSpPr>
            <p:spPr>
              <a:xfrm>
                <a:off x="7964430" y="6726764"/>
                <a:ext cx="216000" cy="216000"/>
              </a:xfrm>
              <a:prstGeom prst="rect">
                <a:avLst/>
              </a:prstGeom>
              <a:solidFill>
                <a:srgbClr val="0D90C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671505-E65B-47D4-AA1D-8367E90FF94B}"/>
                  </a:ext>
                </a:extLst>
              </p:cNvPr>
              <p:cNvSpPr/>
              <p:nvPr/>
            </p:nvSpPr>
            <p:spPr>
              <a:xfrm>
                <a:off x="7967280" y="7330062"/>
                <a:ext cx="216000" cy="216000"/>
              </a:xfrm>
              <a:prstGeom prst="rect">
                <a:avLst/>
              </a:prstGeom>
              <a:solidFill>
                <a:srgbClr val="0F9ED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BCC0D8-1AE6-8DC4-3D85-808C78C9ED2D}"/>
                  </a:ext>
                </a:extLst>
              </p:cNvPr>
              <p:cNvSpPr/>
              <p:nvPr/>
            </p:nvSpPr>
            <p:spPr>
              <a:xfrm>
                <a:off x="7968650" y="7958562"/>
                <a:ext cx="216000" cy="216000"/>
              </a:xfrm>
              <a:prstGeom prst="rect">
                <a:avLst/>
              </a:prstGeom>
              <a:solidFill>
                <a:srgbClr val="74B4D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E2DB61C-BF4B-3B58-FE03-DF9D4BD552A8}"/>
                  </a:ext>
                </a:extLst>
              </p:cNvPr>
              <p:cNvSpPr/>
              <p:nvPr/>
            </p:nvSpPr>
            <p:spPr>
              <a:xfrm>
                <a:off x="7964430" y="8562459"/>
                <a:ext cx="216000" cy="216000"/>
              </a:xfrm>
              <a:prstGeom prst="rect">
                <a:avLst/>
              </a:prstGeom>
              <a:solidFill>
                <a:srgbClr val="A0C7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D30077-9EAB-1BEC-A7EB-1EDA3E92B38B}"/>
                  </a:ext>
                </a:extLst>
              </p:cNvPr>
              <p:cNvSpPr/>
              <p:nvPr/>
            </p:nvSpPr>
            <p:spPr>
              <a:xfrm>
                <a:off x="7964430" y="9176101"/>
                <a:ext cx="216000" cy="216000"/>
              </a:xfrm>
              <a:prstGeom prst="rect">
                <a:avLst/>
              </a:prstGeom>
              <a:solidFill>
                <a:srgbClr val="BFD8E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B79B93B-D62B-0F1E-0010-DE90ECB97924}"/>
                  </a:ext>
                </a:extLst>
              </p:cNvPr>
              <p:cNvSpPr txBox="1"/>
              <p:nvPr/>
            </p:nvSpPr>
            <p:spPr>
              <a:xfrm>
                <a:off x="8485095" y="5272677"/>
                <a:ext cx="2754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Electricity and heat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B36912B-E40C-502F-9948-8FD25EC895BC}"/>
                  </a:ext>
                </a:extLst>
              </p:cNvPr>
              <p:cNvSpPr txBox="1"/>
              <p:nvPr/>
            </p:nvSpPr>
            <p:spPr>
              <a:xfrm>
                <a:off x="8485095" y="5892633"/>
                <a:ext cx="2754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Transport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8DED00B-6526-193C-FEBB-F12442339194}"/>
                  </a:ext>
                </a:extLst>
              </p:cNvPr>
              <p:cNvSpPr txBox="1"/>
              <p:nvPr/>
            </p:nvSpPr>
            <p:spPr>
              <a:xfrm>
                <a:off x="8485095" y="6609181"/>
                <a:ext cx="47325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Manufacturing and construction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E0C77632-1ADE-AE66-406D-C5353EF12D87}"/>
                  </a:ext>
                </a:extLst>
              </p:cNvPr>
              <p:cNvSpPr txBox="1"/>
              <p:nvPr/>
            </p:nvSpPr>
            <p:spPr>
              <a:xfrm>
                <a:off x="8485095" y="7200958"/>
                <a:ext cx="2754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Buildings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C7D25D8-7F0A-F63F-82AB-7115362456E9}"/>
                  </a:ext>
                </a:extLst>
              </p:cNvPr>
              <p:cNvSpPr txBox="1"/>
              <p:nvPr/>
            </p:nvSpPr>
            <p:spPr>
              <a:xfrm>
                <a:off x="8485095" y="7835729"/>
                <a:ext cx="34047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Industrial processes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206B4C5-9FE2-5129-0A03-23A508036CC9}"/>
                  </a:ext>
                </a:extLst>
              </p:cNvPr>
              <p:cNvSpPr txBox="1"/>
              <p:nvPr/>
            </p:nvSpPr>
            <p:spPr>
              <a:xfrm>
                <a:off x="8485095" y="8439626"/>
                <a:ext cx="43494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Land use change and forestry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BB18F6F-F3E4-F10A-6E59-FC9E0DE2E162}"/>
                  </a:ext>
                </a:extLst>
              </p:cNvPr>
              <p:cNvSpPr txBox="1"/>
              <p:nvPr/>
            </p:nvSpPr>
            <p:spPr>
              <a:xfrm>
                <a:off x="8485095" y="9053268"/>
                <a:ext cx="2754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Other</a:t>
                </a:r>
              </a:p>
            </p:txBody>
          </p:sp>
        </p:grpSp>
      </p:grp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1EE4DFA-BD95-13BC-4AFC-F14D7DC68430}"/>
              </a:ext>
            </a:extLst>
          </p:cNvPr>
          <p:cNvSpPr/>
          <p:nvPr/>
        </p:nvSpPr>
        <p:spPr>
          <a:xfrm>
            <a:off x="12063315" y="4527689"/>
            <a:ext cx="12345109" cy="130419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2181D5D-4A52-99A5-8559-6EDA3CAB23D9}"/>
              </a:ext>
            </a:extLst>
          </p:cNvPr>
          <p:cNvSpPr txBox="1"/>
          <p:nvPr/>
        </p:nvSpPr>
        <p:spPr>
          <a:xfrm>
            <a:off x="15298994" y="4594364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CO</a:t>
            </a:r>
            <a:r>
              <a:rPr lang="en-GB" sz="3600" b="1" baseline="-2500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 capture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205E75DB-F409-CAE1-3C37-8E087C072B40}"/>
              </a:ext>
            </a:extLst>
          </p:cNvPr>
          <p:cNvGrpSpPr/>
          <p:nvPr/>
        </p:nvGrpSpPr>
        <p:grpSpPr>
          <a:xfrm>
            <a:off x="14555207" y="5385854"/>
            <a:ext cx="7289324" cy="4201298"/>
            <a:chOff x="14555207" y="5289602"/>
            <a:chExt cx="7289324" cy="4201298"/>
          </a:xfrm>
        </p:grpSpPr>
        <p:sp>
          <p:nvSpPr>
            <p:cNvPr id="38" name="Hexagone 37">
              <a:extLst>
                <a:ext uri="{FF2B5EF4-FFF2-40B4-BE49-F238E27FC236}">
                  <a16:creationId xmlns:a16="http://schemas.microsoft.com/office/drawing/2014/main" id="{E89FEFBC-BA87-AB67-2D97-3C1D24BC0D0B}"/>
                </a:ext>
              </a:extLst>
            </p:cNvPr>
            <p:cNvSpPr/>
            <p:nvPr/>
          </p:nvSpPr>
          <p:spPr>
            <a:xfrm rot="5400000">
              <a:off x="14555207" y="5291657"/>
              <a:ext cx="2232000" cy="2232000"/>
            </a:xfrm>
            <a:prstGeom prst="hexagon">
              <a:avLst/>
            </a:prstGeom>
            <a:solidFill>
              <a:srgbClr val="CFE2F1"/>
            </a:solidFill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Hexagone 39">
              <a:extLst>
                <a:ext uri="{FF2B5EF4-FFF2-40B4-BE49-F238E27FC236}">
                  <a16:creationId xmlns:a16="http://schemas.microsoft.com/office/drawing/2014/main" id="{14BCE3E2-9829-52DE-C662-88C8E042F311}"/>
                </a:ext>
              </a:extLst>
            </p:cNvPr>
            <p:cNvSpPr/>
            <p:nvPr/>
          </p:nvSpPr>
          <p:spPr>
            <a:xfrm rot="5400000">
              <a:off x="15802567" y="7294900"/>
              <a:ext cx="2232000" cy="2160000"/>
            </a:xfrm>
            <a:prstGeom prst="hexagon">
              <a:avLst/>
            </a:prstGeom>
            <a:solidFill>
              <a:srgbClr val="CFE2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Hexagone 40">
              <a:extLst>
                <a:ext uri="{FF2B5EF4-FFF2-40B4-BE49-F238E27FC236}">
                  <a16:creationId xmlns:a16="http://schemas.microsoft.com/office/drawing/2014/main" id="{DDD074FE-A171-A389-B05F-A49D14579D42}"/>
                </a:ext>
              </a:extLst>
            </p:cNvPr>
            <p:cNvSpPr/>
            <p:nvPr/>
          </p:nvSpPr>
          <p:spPr>
            <a:xfrm rot="5400000">
              <a:off x="17119869" y="5336488"/>
              <a:ext cx="2232000" cy="2160000"/>
            </a:xfrm>
            <a:prstGeom prst="hexagon">
              <a:avLst/>
            </a:prstGeom>
            <a:solidFill>
              <a:srgbClr val="CFE2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Hexagone 41">
              <a:extLst>
                <a:ext uri="{FF2B5EF4-FFF2-40B4-BE49-F238E27FC236}">
                  <a16:creationId xmlns:a16="http://schemas.microsoft.com/office/drawing/2014/main" id="{44AA881F-50A4-74F0-0565-9498DDF0B228}"/>
                </a:ext>
              </a:extLst>
            </p:cNvPr>
            <p:cNvSpPr/>
            <p:nvPr/>
          </p:nvSpPr>
          <p:spPr>
            <a:xfrm rot="5400000">
              <a:off x="18331229" y="7267306"/>
              <a:ext cx="2232000" cy="2160000"/>
            </a:xfrm>
            <a:prstGeom prst="hexagon">
              <a:avLst/>
            </a:prstGeom>
            <a:solidFill>
              <a:srgbClr val="CFE2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Hexagone 42">
              <a:extLst>
                <a:ext uri="{FF2B5EF4-FFF2-40B4-BE49-F238E27FC236}">
                  <a16:creationId xmlns:a16="http://schemas.microsoft.com/office/drawing/2014/main" id="{0A408FFF-3C14-A413-88AF-31CE955E9B09}"/>
                </a:ext>
              </a:extLst>
            </p:cNvPr>
            <p:cNvSpPr/>
            <p:nvPr/>
          </p:nvSpPr>
          <p:spPr>
            <a:xfrm rot="5400000">
              <a:off x="19648531" y="5325602"/>
              <a:ext cx="2232000" cy="2160000"/>
            </a:xfrm>
            <a:prstGeom prst="hexagon">
              <a:avLst/>
            </a:prstGeom>
            <a:solidFill>
              <a:srgbClr val="CFE2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9C318B98-F9DF-E6E6-A408-C825C05A588F}"/>
                </a:ext>
              </a:extLst>
            </p:cNvPr>
            <p:cNvSpPr txBox="1"/>
            <p:nvPr/>
          </p:nvSpPr>
          <p:spPr>
            <a:xfrm>
              <a:off x="14650371" y="6146047"/>
              <a:ext cx="2041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Absorption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7FB25D5-AB52-E323-D51F-3105F848A59F}"/>
                </a:ext>
              </a:extLst>
            </p:cNvPr>
            <p:cNvSpPr txBox="1"/>
            <p:nvPr/>
          </p:nvSpPr>
          <p:spPr>
            <a:xfrm>
              <a:off x="17257376" y="6154878"/>
              <a:ext cx="19569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Adsorption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270E2015-02BC-1126-2CCC-740C44B55172}"/>
                </a:ext>
              </a:extLst>
            </p:cNvPr>
            <p:cNvSpPr txBox="1"/>
            <p:nvPr/>
          </p:nvSpPr>
          <p:spPr>
            <a:xfrm>
              <a:off x="19786038" y="5928549"/>
              <a:ext cx="19569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Membrane technology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40969188-094A-CA40-674B-B695AFA93DB6}"/>
                </a:ext>
              </a:extLst>
            </p:cNvPr>
            <p:cNvSpPr txBox="1"/>
            <p:nvPr/>
          </p:nvSpPr>
          <p:spPr>
            <a:xfrm>
              <a:off x="15940074" y="7897847"/>
              <a:ext cx="19569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Micro-algae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2E2A0A4-5D90-71BF-15D2-EE82CCE2B445}"/>
                </a:ext>
              </a:extLst>
            </p:cNvPr>
            <p:cNvSpPr txBox="1"/>
            <p:nvPr/>
          </p:nvSpPr>
          <p:spPr>
            <a:xfrm>
              <a:off x="18468736" y="8085696"/>
              <a:ext cx="19569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Cryogenics</a:t>
              </a:r>
            </a:p>
          </p:txBody>
        </p:sp>
      </p:grp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995E6DD5-2FFA-6845-874B-E244678966B2}"/>
              </a:ext>
            </a:extLst>
          </p:cNvPr>
          <p:cNvSpPr/>
          <p:nvPr/>
        </p:nvSpPr>
        <p:spPr>
          <a:xfrm>
            <a:off x="24817098" y="4557315"/>
            <a:ext cx="6812585" cy="719618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0FD48EE-FC2B-5548-E23A-7F073746A296}"/>
              </a:ext>
            </a:extLst>
          </p:cNvPr>
          <p:cNvSpPr txBox="1"/>
          <p:nvPr/>
        </p:nvSpPr>
        <p:spPr>
          <a:xfrm>
            <a:off x="25276990" y="4605830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CO</a:t>
            </a:r>
            <a:r>
              <a:rPr lang="en-GB" sz="3600" b="1" baseline="-2500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 Utilisation or Storage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66356537-FEAB-AEEE-95BB-7D02E76B380A}"/>
              </a:ext>
            </a:extLst>
          </p:cNvPr>
          <p:cNvSpPr txBox="1"/>
          <p:nvPr/>
        </p:nvSpPr>
        <p:spPr>
          <a:xfrm>
            <a:off x="25334288" y="11198116"/>
            <a:ext cx="5778204" cy="55352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etc…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A383FBAA-E362-29B7-EB8C-75AB49CE709F}"/>
              </a:ext>
            </a:extLst>
          </p:cNvPr>
          <p:cNvGrpSpPr/>
          <p:nvPr/>
        </p:nvGrpSpPr>
        <p:grpSpPr>
          <a:xfrm>
            <a:off x="25334288" y="8915095"/>
            <a:ext cx="5778204" cy="1062032"/>
            <a:chOff x="25107463" y="8879720"/>
            <a:chExt cx="5778204" cy="1062032"/>
          </a:xfrm>
        </p:grpSpPr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90D608BF-F4B2-F52C-2E1F-519A22C64605}"/>
                </a:ext>
              </a:extLst>
            </p:cNvPr>
            <p:cNvSpPr/>
            <p:nvPr/>
          </p:nvSpPr>
          <p:spPr>
            <a:xfrm>
              <a:off x="25107463" y="8897752"/>
              <a:ext cx="5778204" cy="1044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Food processing</a:t>
              </a:r>
            </a:p>
          </p:txBody>
        </p:sp>
        <p:pic>
          <p:nvPicPr>
            <p:cNvPr id="61" name="Graphique 60" descr="Burger et boisson avec un remplissage uni">
              <a:extLst>
                <a:ext uri="{FF2B5EF4-FFF2-40B4-BE49-F238E27FC236}">
                  <a16:creationId xmlns:a16="http://schemas.microsoft.com/office/drawing/2014/main" id="{F8C43799-3B42-BFBC-3E66-57C7CAE9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334886" y="8879720"/>
              <a:ext cx="914400" cy="914400"/>
            </a:xfrm>
            <a:prstGeom prst="rect">
              <a:avLst/>
            </a:prstGeom>
          </p:spPr>
        </p:pic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0B6BCCDA-4F88-2C3C-C376-5B53B73F73D5}"/>
              </a:ext>
            </a:extLst>
          </p:cNvPr>
          <p:cNvGrpSpPr/>
          <p:nvPr/>
        </p:nvGrpSpPr>
        <p:grpSpPr>
          <a:xfrm>
            <a:off x="25334288" y="6660438"/>
            <a:ext cx="5778204" cy="1044000"/>
            <a:chOff x="25110634" y="6625063"/>
            <a:chExt cx="5778204" cy="1044000"/>
          </a:xfrm>
        </p:grpSpPr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3037C83D-8C17-53C5-2764-97673AC661C9}"/>
                </a:ext>
              </a:extLst>
            </p:cNvPr>
            <p:cNvSpPr/>
            <p:nvPr/>
          </p:nvSpPr>
          <p:spPr>
            <a:xfrm>
              <a:off x="25110634" y="6625063"/>
              <a:ext cx="5778204" cy="1044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>
                  <a:solidFill>
                    <a:srgbClr val="215F9A"/>
                  </a:solidFill>
                </a:rPr>
                <a:t>Chemicals</a:t>
              </a:r>
              <a:endParaRPr lang="en-GB" sz="2800" dirty="0">
                <a:solidFill>
                  <a:srgbClr val="215F9A"/>
                </a:solidFill>
              </a:endParaRPr>
            </a:p>
          </p:txBody>
        </p:sp>
        <p:pic>
          <p:nvPicPr>
            <p:cNvPr id="67" name="Graphique 66" descr="Tubes à essai avec un remplissage uni">
              <a:extLst>
                <a:ext uri="{FF2B5EF4-FFF2-40B4-BE49-F238E27FC236}">
                  <a16:creationId xmlns:a16="http://schemas.microsoft.com/office/drawing/2014/main" id="{F3698205-054F-5B55-080F-114B9DFFD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34886" y="6671974"/>
              <a:ext cx="914400" cy="914400"/>
            </a:xfrm>
            <a:prstGeom prst="rect">
              <a:avLst/>
            </a:prstGeom>
          </p:spPr>
        </p:pic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F0766935-D760-B935-B872-BFEB5F3305E4}"/>
              </a:ext>
            </a:extLst>
          </p:cNvPr>
          <p:cNvGrpSpPr/>
          <p:nvPr/>
        </p:nvGrpSpPr>
        <p:grpSpPr>
          <a:xfrm>
            <a:off x="25334288" y="5530380"/>
            <a:ext cx="5778204" cy="1044000"/>
            <a:chOff x="25110634" y="5495005"/>
            <a:chExt cx="5778204" cy="1044000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D786B734-C30A-3B4E-09AF-677457EBA54A}"/>
                </a:ext>
              </a:extLst>
            </p:cNvPr>
            <p:cNvSpPr/>
            <p:nvPr/>
          </p:nvSpPr>
          <p:spPr>
            <a:xfrm>
              <a:off x="25110634" y="5495005"/>
              <a:ext cx="5778204" cy="1044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Fuel and biofuel</a:t>
              </a:r>
            </a:p>
          </p:txBody>
        </p:sp>
        <p:pic>
          <p:nvPicPr>
            <p:cNvPr id="69" name="Graphique 68" descr="Carburant avec un remplissage uni">
              <a:extLst>
                <a:ext uri="{FF2B5EF4-FFF2-40B4-BE49-F238E27FC236}">
                  <a16:creationId xmlns:a16="http://schemas.microsoft.com/office/drawing/2014/main" id="{CBA18D2A-F3F7-A18F-1B75-E0F234B54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334886" y="5560794"/>
              <a:ext cx="914400" cy="914400"/>
            </a:xfrm>
            <a:prstGeom prst="rect">
              <a:avLst/>
            </a:prstGeom>
          </p:spPr>
        </p:pic>
      </p:grpSp>
      <p:pic>
        <p:nvPicPr>
          <p:cNvPr id="99" name="Graphique 98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DC1C7922-DC52-9B2E-9BCE-424F63631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182759" flipH="1">
            <a:off x="23767006" y="4181167"/>
            <a:ext cx="1154259" cy="1154259"/>
          </a:xfrm>
          <a:prstGeom prst="rect">
            <a:avLst/>
          </a:prstGeom>
          <a:effectLst>
            <a:glow rad="139700">
              <a:schemeClr val="tx2">
                <a:lumMod val="75000"/>
                <a:lumOff val="25000"/>
                <a:alpha val="40000"/>
              </a:schemeClr>
            </a:glow>
          </a:effectLst>
        </p:spPr>
      </p:pic>
      <p:pic>
        <p:nvPicPr>
          <p:cNvPr id="100" name="Graphique 99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BE73E375-78DD-25E8-5698-192B9DD9A2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182759" flipH="1">
            <a:off x="11389851" y="4151171"/>
            <a:ext cx="1154259" cy="1154259"/>
          </a:xfrm>
          <a:prstGeom prst="rect">
            <a:avLst/>
          </a:prstGeom>
          <a:effectLst>
            <a:glow rad="139700">
              <a:schemeClr val="tx2">
                <a:lumMod val="75000"/>
                <a:lumOff val="25000"/>
                <a:alpha val="40000"/>
              </a:schemeClr>
            </a:glow>
          </a:effectLst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D5DE51A0-F3F8-E678-73D2-AD50F8DF190E}"/>
              </a:ext>
            </a:extLst>
          </p:cNvPr>
          <p:cNvSpPr txBox="1"/>
          <p:nvPr/>
        </p:nvSpPr>
        <p:spPr>
          <a:xfrm>
            <a:off x="13235019" y="9842582"/>
            <a:ext cx="1002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Conventional amine-based absorption-regeneration process</a:t>
            </a:r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1D33F6BF-82BD-B8B6-2221-C7055243D41D}"/>
              </a:ext>
            </a:extLst>
          </p:cNvPr>
          <p:cNvGrpSpPr/>
          <p:nvPr/>
        </p:nvGrpSpPr>
        <p:grpSpPr>
          <a:xfrm>
            <a:off x="25334288" y="10066055"/>
            <a:ext cx="5778204" cy="1044000"/>
            <a:chOff x="25110634" y="10030680"/>
            <a:chExt cx="5778204" cy="1044000"/>
          </a:xfrm>
        </p:grpSpPr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0FB1DB08-4AD0-F948-7887-D0381800A9FE}"/>
                </a:ext>
              </a:extLst>
            </p:cNvPr>
            <p:cNvSpPr/>
            <p:nvPr/>
          </p:nvSpPr>
          <p:spPr>
            <a:xfrm>
              <a:off x="25110634" y="10030680"/>
              <a:ext cx="5778204" cy="1044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Geological storage</a:t>
              </a:r>
            </a:p>
          </p:txBody>
        </p: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125292E0-C1BE-F4A3-40A1-8554493C2C12}"/>
                </a:ext>
              </a:extLst>
            </p:cNvPr>
            <p:cNvGrpSpPr/>
            <p:nvPr/>
          </p:nvGrpSpPr>
          <p:grpSpPr>
            <a:xfrm>
              <a:off x="29327715" y="10138214"/>
              <a:ext cx="806342" cy="832837"/>
              <a:chOff x="29429315" y="10138214"/>
              <a:chExt cx="806342" cy="83283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792D685-A386-C46D-7679-B44739F8F93D}"/>
                  </a:ext>
                </a:extLst>
              </p:cNvPr>
              <p:cNvSpPr/>
              <p:nvPr/>
            </p:nvSpPr>
            <p:spPr>
              <a:xfrm>
                <a:off x="29429315" y="10138214"/>
                <a:ext cx="792000" cy="792000"/>
              </a:xfrm>
              <a:prstGeom prst="roundRect">
                <a:avLst>
                  <a:gd name="adj" fmla="val 11419"/>
                </a:avLst>
              </a:prstGeom>
              <a:noFill/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2C2CFF-53A6-B36D-77C2-7AB1F6B5FD42}"/>
                  </a:ext>
                </a:extLst>
              </p:cNvPr>
              <p:cNvSpPr/>
              <p:nvPr/>
            </p:nvSpPr>
            <p:spPr>
              <a:xfrm>
                <a:off x="29436486" y="10487620"/>
                <a:ext cx="799171" cy="442594"/>
              </a:xfrm>
              <a:prstGeom prst="round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" name="Graphique 32" descr="Arbre avec racines avec un remplissage uni">
                <a:extLst>
                  <a:ext uri="{FF2B5EF4-FFF2-40B4-BE49-F238E27FC236}">
                    <a16:creationId xmlns:a16="http://schemas.microsoft.com/office/drawing/2014/main" id="{5EB295C7-CFF6-84DF-5F6C-6443240E49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l="15341" t="73723" r="14791"/>
              <a:stretch/>
            </p:blipFill>
            <p:spPr>
              <a:xfrm>
                <a:off x="29443657" y="10487620"/>
                <a:ext cx="784829" cy="483431"/>
              </a:xfrm>
              <a:prstGeom prst="roundRect">
                <a:avLst/>
              </a:prstGeom>
            </p:spPr>
          </p:pic>
        </p:grp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AED9A3B0-113E-8E9C-ACDF-ACB79D06B45D}"/>
              </a:ext>
            </a:extLst>
          </p:cNvPr>
          <p:cNvSpPr txBox="1"/>
          <p:nvPr/>
        </p:nvSpPr>
        <p:spPr>
          <a:xfrm>
            <a:off x="1888841" y="5383635"/>
            <a:ext cx="817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Total worldwide CO</a:t>
            </a:r>
            <a:r>
              <a:rPr lang="en-GB" sz="2800" b="1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emissions (1990 – </a:t>
            </a:r>
            <a:r>
              <a:rPr lang="en-GB" sz="2800" b="1">
                <a:solidFill>
                  <a:schemeClr val="tx2">
                    <a:lumMod val="75000"/>
                    <a:lumOff val="25000"/>
                  </a:schemeClr>
                </a:solidFill>
              </a:rPr>
              <a:t>2021) [1]</a:t>
            </a:r>
            <a:endParaRPr lang="en-GB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637AC4-5DD6-DB22-EA3E-65C201DBE7DA}"/>
              </a:ext>
            </a:extLst>
          </p:cNvPr>
          <p:cNvSpPr txBox="1"/>
          <p:nvPr/>
        </p:nvSpPr>
        <p:spPr>
          <a:xfrm>
            <a:off x="2004296" y="10789908"/>
            <a:ext cx="794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</a:t>
            </a:r>
            <a:r>
              <a:rPr lang="en-GB" sz="2800" b="1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emissions by sector in the world (2021) [1]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3249AA7-F0BB-4840-6E0E-CCB3C1DC1694}"/>
              </a:ext>
            </a:extLst>
          </p:cNvPr>
          <p:cNvGrpSpPr/>
          <p:nvPr/>
        </p:nvGrpSpPr>
        <p:grpSpPr>
          <a:xfrm>
            <a:off x="1506243" y="5907444"/>
            <a:ext cx="8943818" cy="4737478"/>
            <a:chOff x="1573135" y="5907444"/>
            <a:chExt cx="8943818" cy="4737478"/>
          </a:xfrm>
        </p:grpSpPr>
        <p:graphicFrame>
          <p:nvGraphicFramePr>
            <p:cNvPr id="30" name="Graphique 29">
              <a:extLst>
                <a:ext uri="{FF2B5EF4-FFF2-40B4-BE49-F238E27FC236}">
                  <a16:creationId xmlns:a16="http://schemas.microsoft.com/office/drawing/2014/main" id="{08F49A3E-C0DB-4324-AEFE-2A5350A82ED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573135" y="5907444"/>
            <a:ext cx="8943818" cy="47374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E8C04DD-1137-D9D6-4727-A3A3CFEDFFD6}"/>
                </a:ext>
              </a:extLst>
            </p:cNvPr>
            <p:cNvSpPr txBox="1"/>
            <p:nvPr/>
          </p:nvSpPr>
          <p:spPr>
            <a:xfrm>
              <a:off x="7886657" y="7976101"/>
              <a:ext cx="2127624" cy="442674"/>
            </a:xfrm>
            <a:prstGeom prst="roundRect">
              <a:avLst/>
            </a:prstGeom>
            <a:solidFill>
              <a:srgbClr val="CFE2F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36.7 Gt in 2021</a:t>
              </a:r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5822EF85-2255-2CA2-0B6F-62D1B22C5D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3262" y="6462508"/>
              <a:ext cx="712761" cy="1519264"/>
            </a:xfrm>
            <a:prstGeom prst="straightConnector1">
              <a:avLst/>
            </a:prstGeom>
            <a:ln w="38100"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0F9F97F4-175E-A685-4487-2792ED13E395}"/>
              </a:ext>
            </a:extLst>
          </p:cNvPr>
          <p:cNvGrpSpPr/>
          <p:nvPr/>
        </p:nvGrpSpPr>
        <p:grpSpPr>
          <a:xfrm>
            <a:off x="25334288" y="7795037"/>
            <a:ext cx="5778204" cy="1044000"/>
            <a:chOff x="25110634" y="7759662"/>
            <a:chExt cx="5778204" cy="1044000"/>
          </a:xfrm>
        </p:grpSpPr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id="{254576BB-3418-AF16-54E0-3967A121369B}"/>
                </a:ext>
              </a:extLst>
            </p:cNvPr>
            <p:cNvSpPr/>
            <p:nvPr/>
          </p:nvSpPr>
          <p:spPr>
            <a:xfrm>
              <a:off x="25110634" y="7759662"/>
              <a:ext cx="5778204" cy="1044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Polymers</a:t>
              </a:r>
              <a:endParaRPr lang="en-GB" sz="28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0" name="Graphique 49" descr="Réseau avec un remplissage uni">
              <a:extLst>
                <a:ext uri="{FF2B5EF4-FFF2-40B4-BE49-F238E27FC236}">
                  <a16:creationId xmlns:a16="http://schemas.microsoft.com/office/drawing/2014/main" id="{5FD3AE39-CF9A-092F-B74D-7A70B3F1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9334886" y="7817945"/>
              <a:ext cx="914400" cy="914400"/>
            </a:xfrm>
            <a:prstGeom prst="rect">
              <a:avLst/>
            </a:prstGeom>
          </p:spPr>
        </p:pic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59486357-BA0E-9462-3BB5-07361BD78229}"/>
              </a:ext>
            </a:extLst>
          </p:cNvPr>
          <p:cNvSpPr txBox="1"/>
          <p:nvPr/>
        </p:nvSpPr>
        <p:spPr>
          <a:xfrm>
            <a:off x="18376139" y="8198013"/>
            <a:ext cx="5778204" cy="55352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etc…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EC6DC9D-D03A-BFC8-F7B5-681ADB97EF6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875"/>
          <a:stretch/>
        </p:blipFill>
        <p:spPr>
          <a:xfrm>
            <a:off x="12320435" y="10255368"/>
            <a:ext cx="11978595" cy="6984000"/>
          </a:xfrm>
          <a:prstGeom prst="rect">
            <a:avLst/>
          </a:prstGeom>
        </p:spPr>
      </p:pic>
      <p:sp>
        <p:nvSpPr>
          <p:cNvPr id="97" name="Rectangle : coins arrondis 96">
            <a:extLst>
              <a:ext uri="{FF2B5EF4-FFF2-40B4-BE49-F238E27FC236}">
                <a16:creationId xmlns:a16="http://schemas.microsoft.com/office/drawing/2014/main" id="{80F3E82A-850E-5CE0-835E-AA5BDC723206}"/>
              </a:ext>
            </a:extLst>
          </p:cNvPr>
          <p:cNvSpPr/>
          <p:nvPr/>
        </p:nvSpPr>
        <p:spPr>
          <a:xfrm>
            <a:off x="24830040" y="12430459"/>
            <a:ext cx="6812585" cy="51677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CC5EE20-2EE9-06FE-235C-1B625FD736FE}"/>
              </a:ext>
            </a:extLst>
          </p:cNvPr>
          <p:cNvCxnSpPr>
            <a:cxnSpLocks/>
          </p:cNvCxnSpPr>
          <p:nvPr/>
        </p:nvCxnSpPr>
        <p:spPr>
          <a:xfrm>
            <a:off x="21191794" y="14969490"/>
            <a:ext cx="4401799" cy="18984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DFC090F-10B6-2F41-56FC-B50BE0F6BC05}"/>
              </a:ext>
            </a:extLst>
          </p:cNvPr>
          <p:cNvCxnSpPr>
            <a:cxnSpLocks/>
          </p:cNvCxnSpPr>
          <p:nvPr/>
        </p:nvCxnSpPr>
        <p:spPr>
          <a:xfrm>
            <a:off x="21191794" y="13016865"/>
            <a:ext cx="4401799" cy="214247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图片 4" descr="S1">
            <a:extLst>
              <a:ext uri="{FF2B5EF4-FFF2-40B4-BE49-F238E27FC236}">
                <a16:creationId xmlns:a16="http://schemas.microsoft.com/office/drawing/2014/main" id="{575E57A5-6D00-55EC-287B-02007FF9AB7B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9890" t="1337" r="874" b="9433"/>
          <a:stretch/>
        </p:blipFill>
        <p:spPr>
          <a:xfrm>
            <a:off x="25623518" y="13178061"/>
            <a:ext cx="5438024" cy="4104000"/>
          </a:xfrm>
          <a:prstGeom prst="rect">
            <a:avLst/>
          </a:prstGeom>
        </p:spPr>
      </p:pic>
      <p:sp>
        <p:nvSpPr>
          <p:cNvPr id="96" name="ZoneTexte 95">
            <a:extLst>
              <a:ext uri="{FF2B5EF4-FFF2-40B4-BE49-F238E27FC236}">
                <a16:creationId xmlns:a16="http://schemas.microsoft.com/office/drawing/2014/main" id="{AD03D8C0-D32F-D985-539B-B4DD94FD4013}"/>
              </a:ext>
            </a:extLst>
          </p:cNvPr>
          <p:cNvSpPr txBox="1"/>
          <p:nvPr/>
        </p:nvSpPr>
        <p:spPr>
          <a:xfrm>
            <a:off x="25289932" y="12501161"/>
            <a:ext cx="5892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E97132"/>
                </a:solidFill>
              </a:rPr>
              <a:t>Use of catalysts</a:t>
            </a:r>
            <a:endParaRPr lang="en-GB" sz="3600" b="1" dirty="0">
              <a:solidFill>
                <a:srgbClr val="E97132"/>
              </a:solidFill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AE9E95E-8358-DC91-61CB-6D1259D67840}"/>
              </a:ext>
            </a:extLst>
          </p:cNvPr>
          <p:cNvSpPr/>
          <p:nvPr/>
        </p:nvSpPr>
        <p:spPr>
          <a:xfrm>
            <a:off x="230943" y="232557"/>
            <a:ext cx="31434164" cy="322890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624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171766C-5828-4036-BC89-DFBADB165CB3}"/>
              </a:ext>
            </a:extLst>
          </p:cNvPr>
          <p:cNvSpPr txBox="1"/>
          <p:nvPr/>
        </p:nvSpPr>
        <p:spPr>
          <a:xfrm>
            <a:off x="4498384" y="271824"/>
            <a:ext cx="228992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rgbClr val="C6245D"/>
                </a:solidFill>
                <a:effectLst/>
                <a:ea typeface="SimSun" panose="02010600030101010101" pitchFamily="2" charset="-122"/>
              </a:rPr>
              <a:t>Selection of catalysts for the regeneration step in an amine-based absorption-regeneration CO</a:t>
            </a:r>
            <a:r>
              <a:rPr lang="en-US" sz="6000" b="1" u="sng" baseline="-25000" dirty="0">
                <a:solidFill>
                  <a:srgbClr val="C6245D"/>
                </a:solidFill>
                <a:effectLst/>
                <a:ea typeface="SimSun" panose="02010600030101010101" pitchFamily="2" charset="-122"/>
              </a:rPr>
              <a:t>2</a:t>
            </a:r>
            <a:r>
              <a:rPr lang="en-US" sz="6000" b="1" u="sng" dirty="0">
                <a:solidFill>
                  <a:srgbClr val="C6245D"/>
                </a:solidFill>
                <a:effectLst/>
                <a:ea typeface="SimSun" panose="02010600030101010101" pitchFamily="2" charset="-122"/>
              </a:rPr>
              <a:t> capture process</a:t>
            </a:r>
            <a:endParaRPr lang="en-GB" sz="6000" b="1" u="sng" dirty="0">
              <a:solidFill>
                <a:srgbClr val="C6245D"/>
              </a:solidFill>
              <a:effectLst/>
              <a:ea typeface="SimSun" panose="02010600030101010101" pitchFamily="2" charset="-122"/>
            </a:endParaRPr>
          </a:p>
          <a:p>
            <a:pPr algn="ctr"/>
            <a:endParaRPr lang="en-GB" sz="6000" b="1" dirty="0">
              <a:solidFill>
                <a:srgbClr val="C6245D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4D934F7-DBAA-CC5B-310A-6E325419B5AF}"/>
              </a:ext>
            </a:extLst>
          </p:cNvPr>
          <p:cNvSpPr txBox="1"/>
          <p:nvPr/>
        </p:nvSpPr>
        <p:spPr>
          <a:xfrm>
            <a:off x="230943" y="2283320"/>
            <a:ext cx="314341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Célia PASTE</a:t>
            </a:r>
            <a:r>
              <a:rPr lang="fr-FR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(celia.paste@umons.ac.be), Lionel DUBOIS and Diane THOMAS</a:t>
            </a:r>
            <a:br>
              <a:rPr lang="fr-FR" sz="3200" b="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200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Chemical and Biochemical Process Engineering Unit, Faculty of Engineering, University of Mons, 20 Place du Parc, 7000 Mons, Belgium</a:t>
            </a:r>
            <a:r>
              <a:rPr lang="fr-BE" sz="3200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GB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5575B197-A160-0F4F-C904-8D0F0962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8" y="539861"/>
            <a:ext cx="29982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>
            <a:extLst>
              <a:ext uri="{FF2B5EF4-FFF2-40B4-BE49-F238E27FC236}">
                <a16:creationId xmlns:a16="http://schemas.microsoft.com/office/drawing/2014/main" id="{CA8A5653-30A7-AB4D-A4D4-8E8A45CC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9" y="2131190"/>
            <a:ext cx="30740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 58" descr="Une image contenant texte, logo, Graphique, graphisme&#10;&#10;Description générée automatiquement">
            <a:extLst>
              <a:ext uri="{FF2B5EF4-FFF2-40B4-BE49-F238E27FC236}">
                <a16:creationId xmlns:a16="http://schemas.microsoft.com/office/drawing/2014/main" id="{54158CB2-58D4-860E-30F3-CC5B1E3397B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t="28478" r="24464" b="31465"/>
          <a:stretch/>
        </p:blipFill>
        <p:spPr>
          <a:xfrm>
            <a:off x="27188861" y="1135532"/>
            <a:ext cx="4320000" cy="1422953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D29D9F40-C95C-2164-D666-C91A1EFFE58A}"/>
              </a:ext>
            </a:extLst>
          </p:cNvPr>
          <p:cNvSpPr txBox="1"/>
          <p:nvPr/>
        </p:nvSpPr>
        <p:spPr>
          <a:xfrm>
            <a:off x="25552400" y="17270144"/>
            <a:ext cx="283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E97132"/>
                </a:solidFill>
              </a:rPr>
              <a:t>Image from: [3]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FF39DE-007D-27D3-C97C-E39FEFD40AF5}"/>
              </a:ext>
            </a:extLst>
          </p:cNvPr>
          <p:cNvSpPr txBox="1"/>
          <p:nvPr/>
        </p:nvSpPr>
        <p:spPr>
          <a:xfrm>
            <a:off x="12481883" y="3474564"/>
            <a:ext cx="6932284" cy="923330"/>
          </a:xfrm>
          <a:prstGeom prst="rect">
            <a:avLst/>
          </a:prstGeom>
          <a:noFill/>
          <a:effectLst>
            <a:glow rad="139700">
              <a:schemeClr val="tx2">
                <a:lumMod val="75000"/>
                <a:lumOff val="2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400" b="1" i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lumOff val="2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Context of the study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38A99BD-2E70-DD63-F239-99FFA0FF5086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-14139" y="3936229"/>
            <a:ext cx="12496022" cy="1893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28894B7-7FF5-7C8C-BFB9-7BEFFF7797A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19414167" y="3936229"/>
            <a:ext cx="12481883" cy="1893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29E7F8F3-05DB-7553-CA1F-910ED57B3516}"/>
              </a:ext>
            </a:extLst>
          </p:cNvPr>
          <p:cNvSpPr/>
          <p:nvPr/>
        </p:nvSpPr>
        <p:spPr>
          <a:xfrm rot="2363692">
            <a:off x="12256086" y="15983415"/>
            <a:ext cx="1825295" cy="798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299D2D3-5259-0DEF-5D71-714E0CB5D27C}"/>
              </a:ext>
            </a:extLst>
          </p:cNvPr>
          <p:cNvSpPr/>
          <p:nvPr/>
        </p:nvSpPr>
        <p:spPr>
          <a:xfrm>
            <a:off x="12263975" y="15395851"/>
            <a:ext cx="438834" cy="798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133D2C9-8902-0E01-A771-DA352DB2C10D}"/>
              </a:ext>
            </a:extLst>
          </p:cNvPr>
          <p:cNvSpPr/>
          <p:nvPr/>
        </p:nvSpPr>
        <p:spPr>
          <a:xfrm>
            <a:off x="13743286" y="16627210"/>
            <a:ext cx="438834" cy="798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E1D143D-A81E-F04C-2995-29B91EF91B63}"/>
              </a:ext>
            </a:extLst>
          </p:cNvPr>
          <p:cNvSpPr/>
          <p:nvPr/>
        </p:nvSpPr>
        <p:spPr>
          <a:xfrm rot="5400000">
            <a:off x="14470183" y="16634083"/>
            <a:ext cx="438834" cy="1024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C68AA46-57EB-E768-3C84-7B802D1185C5}"/>
              </a:ext>
            </a:extLst>
          </p:cNvPr>
          <p:cNvSpPr/>
          <p:nvPr/>
        </p:nvSpPr>
        <p:spPr>
          <a:xfrm>
            <a:off x="17998567" y="15938770"/>
            <a:ext cx="1400360" cy="324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CEBB9969-D99A-638F-C766-CDF8E99718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163407" y="16005361"/>
            <a:ext cx="1463167" cy="2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2822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416E7B4-0F7F-ED1F-60C9-2CC2D590CF4A}"/>
              </a:ext>
            </a:extLst>
          </p:cNvPr>
          <p:cNvSpPr/>
          <p:nvPr/>
        </p:nvSpPr>
        <p:spPr>
          <a:xfrm>
            <a:off x="525438" y="1850221"/>
            <a:ext cx="19137554" cy="986030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1EE4DFA-BD95-13BC-4AFC-F14D7DC68430}"/>
              </a:ext>
            </a:extLst>
          </p:cNvPr>
          <p:cNvSpPr/>
          <p:nvPr/>
        </p:nvSpPr>
        <p:spPr>
          <a:xfrm>
            <a:off x="20051854" y="1831789"/>
            <a:ext cx="11213084" cy="98604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8A77476-A1E4-3FDD-13AE-540F2624D0E0}"/>
              </a:ext>
            </a:extLst>
          </p:cNvPr>
          <p:cNvSpPr txBox="1"/>
          <p:nvPr/>
        </p:nvSpPr>
        <p:spPr>
          <a:xfrm>
            <a:off x="3092215" y="1930306"/>
            <a:ext cx="140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>
                <a:solidFill>
                  <a:srgbClr val="215F9A"/>
                </a:solidFill>
              </a:rPr>
              <a:t>7 </a:t>
            </a:r>
            <a:r>
              <a:rPr lang="fr-BE" sz="3600" b="1" dirty="0" err="1">
                <a:solidFill>
                  <a:srgbClr val="215F9A"/>
                </a:solidFill>
              </a:rPr>
              <a:t>steps</a:t>
            </a:r>
            <a:r>
              <a:rPr lang="fr-BE" sz="3600" b="1" dirty="0">
                <a:solidFill>
                  <a:srgbClr val="215F9A"/>
                </a:solidFill>
              </a:rPr>
              <a:t> </a:t>
            </a:r>
            <a:r>
              <a:rPr lang="fr-BE" sz="3600" b="1">
                <a:solidFill>
                  <a:srgbClr val="215F9A"/>
                </a:solidFill>
              </a:rPr>
              <a:t>of catalytic desorption of CO</a:t>
            </a:r>
            <a:r>
              <a:rPr lang="fr-BE" sz="3600" b="1" baseline="-25000">
                <a:solidFill>
                  <a:srgbClr val="215F9A"/>
                </a:solidFill>
              </a:rPr>
              <a:t>2</a:t>
            </a:r>
            <a:r>
              <a:rPr lang="fr-BE" sz="3600" b="1">
                <a:solidFill>
                  <a:srgbClr val="215F9A"/>
                </a:solidFill>
              </a:rPr>
              <a:t> from MEA</a:t>
            </a:r>
            <a:endParaRPr lang="en-GB" sz="3600" b="1" dirty="0">
              <a:solidFill>
                <a:srgbClr val="215F9A"/>
              </a:solidFill>
            </a:endParaRP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BD781C12-51B2-07A7-4FA0-1E8C9F96901B}"/>
              </a:ext>
            </a:extLst>
          </p:cNvPr>
          <p:cNvSpPr/>
          <p:nvPr/>
        </p:nvSpPr>
        <p:spPr>
          <a:xfrm>
            <a:off x="21900744" y="3220165"/>
            <a:ext cx="4680000" cy="4680000"/>
          </a:xfrm>
          <a:prstGeom prst="ellipse">
            <a:avLst/>
          </a:prstGeom>
          <a:solidFill>
            <a:schemeClr val="tx2">
              <a:lumMod val="50000"/>
              <a:lumOff val="50000"/>
              <a:alpha val="49804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77975911-BF45-3A99-4D05-A47555409C81}"/>
              </a:ext>
            </a:extLst>
          </p:cNvPr>
          <p:cNvSpPr txBox="1"/>
          <p:nvPr/>
        </p:nvSpPr>
        <p:spPr>
          <a:xfrm>
            <a:off x="22684076" y="3895039"/>
            <a:ext cx="1281055" cy="3599999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MoO</a:t>
            </a:r>
            <a:r>
              <a:rPr lang="fr-FR" sz="2600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3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V</a:t>
            </a:r>
            <a:r>
              <a:rPr lang="fr-FR" sz="2600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600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5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Cr</a:t>
            </a:r>
            <a:r>
              <a:rPr lang="fr-FR" sz="2600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600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3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TiO</a:t>
            </a:r>
            <a:r>
              <a:rPr lang="fr-FR" sz="2600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2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WO</a:t>
            </a:r>
            <a:r>
              <a:rPr lang="fr-FR" sz="2600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3</a:t>
            </a:r>
            <a:endParaRPr lang="fr-FR" sz="26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ZnO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ZrO</a:t>
            </a:r>
            <a:r>
              <a:rPr lang="fr-FR" sz="2600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2</a:t>
            </a:r>
          </a:p>
          <a:p>
            <a:pPr eaLnBrk="0" hangingPunct="0"/>
            <a:endParaRPr lang="fr-FR" sz="26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BD96407F-8596-BFF4-1D36-58813B6D2385}"/>
              </a:ext>
            </a:extLst>
          </p:cNvPr>
          <p:cNvSpPr txBox="1"/>
          <p:nvPr/>
        </p:nvSpPr>
        <p:spPr>
          <a:xfrm>
            <a:off x="24674165" y="4096646"/>
            <a:ext cx="1347036" cy="3599999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Nb</a:t>
            </a:r>
            <a:r>
              <a:rPr lang="fr-FR" sz="2600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600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5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Ag</a:t>
            </a:r>
            <a:r>
              <a:rPr lang="fr-FR" sz="2600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O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 err="1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NiO</a:t>
            </a:r>
            <a:endParaRPr lang="fr-FR" sz="26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 err="1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CuO</a:t>
            </a:r>
            <a:endParaRPr lang="fr-FR" sz="26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MnO</a:t>
            </a:r>
            <a:r>
              <a:rPr lang="fr-FR" sz="2600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2</a:t>
            </a:r>
            <a:endParaRPr lang="fr-FR" sz="26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fr-BE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</a:t>
            </a:r>
            <a:r>
              <a:rPr lang="en-GB" sz="2600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</a:t>
            </a:r>
            <a:r>
              <a:rPr lang="en-GB" sz="2600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</a:t>
            </a:r>
          </a:p>
          <a:p>
            <a:pPr marL="81000" indent="-81000" eaLnBrk="0" hangingPunct="0">
              <a:buFont typeface="Arial" panose="020B0604020202020204" pitchFamily="34" charset="0"/>
              <a:buChar char="•"/>
            </a:pPr>
            <a:endParaRPr lang="en-GB" sz="2600" baseline="-25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1000" indent="-81000" eaLnBrk="0" hangingPunct="0">
              <a:buFont typeface="Arial" panose="020B0604020202020204" pitchFamily="34" charset="0"/>
              <a:buChar char="•"/>
            </a:pPr>
            <a:endParaRPr lang="en-GB" sz="2600" baseline="-25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0" hangingPunct="0"/>
            <a:endParaRPr lang="en-GB" sz="2600" baseline="-25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0" hangingPunct="0"/>
            <a:endParaRPr lang="fr-FR" sz="26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61EE4E5-9303-D3C7-82EB-12B6B4AC1AA4}"/>
              </a:ext>
            </a:extLst>
          </p:cNvPr>
          <p:cNvSpPr/>
          <p:nvPr/>
        </p:nvSpPr>
        <p:spPr>
          <a:xfrm>
            <a:off x="26301968" y="6656104"/>
            <a:ext cx="3600000" cy="3600000"/>
          </a:xfrm>
          <a:prstGeom prst="ellipse">
            <a:avLst/>
          </a:prstGeom>
          <a:solidFill>
            <a:srgbClr val="97B6FB">
              <a:alpha val="49804"/>
            </a:srgbClr>
          </a:solidFill>
          <a:ln w="19050">
            <a:solidFill>
              <a:srgbClr val="5688F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239C4CBC-2EEB-2223-B4F4-9820E9D6FDC0}"/>
              </a:ext>
            </a:extLst>
          </p:cNvPr>
          <p:cNvSpPr txBox="1"/>
          <p:nvPr/>
        </p:nvSpPr>
        <p:spPr>
          <a:xfrm>
            <a:off x="27280339" y="7347536"/>
            <a:ext cx="2086020" cy="2361118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H-ZSM5</a:t>
            </a:r>
            <a:endParaRPr lang="en-US" sz="26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H-Y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H-Mordenite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H-Beta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SAPO-34</a:t>
            </a:r>
          </a:p>
          <a:p>
            <a:pPr marL="81000" indent="-81000" eaLnBrk="0" hangingPunct="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BE7255CC-3AC4-0C65-8A4D-6147EA9D184E}"/>
              </a:ext>
            </a:extLst>
          </p:cNvPr>
          <p:cNvSpPr/>
          <p:nvPr/>
        </p:nvSpPr>
        <p:spPr>
          <a:xfrm>
            <a:off x="20903512" y="8049949"/>
            <a:ext cx="2520000" cy="252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49804"/>
            </a:schemeClr>
          </a:solidFill>
          <a:ln w="19050">
            <a:solidFill>
              <a:srgbClr val="0A82B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841742DC-6866-79AA-97D7-CB467FC5DA85}"/>
              </a:ext>
            </a:extLst>
          </p:cNvPr>
          <p:cNvSpPr txBox="1"/>
          <p:nvPr/>
        </p:nvSpPr>
        <p:spPr>
          <a:xfrm>
            <a:off x="21466368" y="8635931"/>
            <a:ext cx="1597593" cy="1438737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A82B0"/>
                </a:solidFill>
                <a:ea typeface="Calibri" pitchFamily="34" charset="0"/>
                <a:cs typeface="Times New Roman" pitchFamily="18" charset="0"/>
              </a:rPr>
              <a:t>MCM-41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A82B0"/>
                </a:solidFill>
                <a:ea typeface="Calibri" pitchFamily="34" charset="0"/>
                <a:cs typeface="Times New Roman" pitchFamily="18" charset="0"/>
              </a:rPr>
              <a:t>SBA-15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A82B0"/>
                </a:solidFill>
                <a:ea typeface="Calibri" pitchFamily="34" charset="0"/>
                <a:cs typeface="Times New Roman" pitchFamily="18" charset="0"/>
              </a:rPr>
              <a:t>KIT-6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fr-BE" sz="2600" dirty="0">
              <a:solidFill>
                <a:srgbClr val="0A82B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1AF66651-A01C-3B2A-1E18-7C76E4ACBC41}"/>
              </a:ext>
            </a:extLst>
          </p:cNvPr>
          <p:cNvSpPr txBox="1"/>
          <p:nvPr/>
        </p:nvSpPr>
        <p:spPr>
          <a:xfrm>
            <a:off x="28882865" y="6284046"/>
            <a:ext cx="2272267" cy="1297221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57175" indent="-257175" algn="ctr" eaLnBrk="0" hangingPunct="0"/>
            <a:r>
              <a:rPr lang="fr-FR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ZEOLITES</a:t>
            </a:r>
            <a:endParaRPr lang="fr-BE" sz="3200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E0634CAA-3B61-EDBB-837B-A7D018B9CC27}"/>
              </a:ext>
            </a:extLst>
          </p:cNvPr>
          <p:cNvSpPr txBox="1"/>
          <p:nvPr/>
        </p:nvSpPr>
        <p:spPr>
          <a:xfrm>
            <a:off x="22754350" y="8101931"/>
            <a:ext cx="3589654" cy="122537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algn="ctr" eaLnBrk="0" hangingPunct="0"/>
            <a:r>
              <a:rPr lang="fr-FR" sz="3200" dirty="0">
                <a:solidFill>
                  <a:srgbClr val="0A82B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MESOPOROUS SILICAS</a:t>
            </a:r>
            <a:endParaRPr lang="fr-BE" sz="3200" dirty="0">
              <a:solidFill>
                <a:srgbClr val="0A82B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2DA6FDF6-BE96-5571-478F-961619AEB709}"/>
              </a:ext>
            </a:extLst>
          </p:cNvPr>
          <p:cNvSpPr txBox="1"/>
          <p:nvPr/>
        </p:nvSpPr>
        <p:spPr>
          <a:xfrm>
            <a:off x="20707538" y="2669362"/>
            <a:ext cx="2648840" cy="131190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57175" indent="-257175" algn="ctr" eaLnBrk="0" hangingPunct="0"/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METAL  OXIDES</a:t>
            </a:r>
            <a:endParaRPr lang="fr-BE" sz="3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3997AAE5-433E-FE2B-3CB1-6A4AE97838B2}"/>
              </a:ext>
            </a:extLst>
          </p:cNvPr>
          <p:cNvSpPr txBox="1"/>
          <p:nvPr/>
        </p:nvSpPr>
        <p:spPr>
          <a:xfrm>
            <a:off x="28454253" y="2915598"/>
            <a:ext cx="2589003" cy="1417557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algn="ctr" eaLnBrk="0" hangingPunct="0"/>
            <a:r>
              <a:rPr lang="fr-FR" sz="3200" dirty="0">
                <a:solidFill>
                  <a:srgbClr val="2693A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NATURAL CLAYS</a:t>
            </a:r>
            <a:endParaRPr lang="fr-BE" sz="3200" dirty="0">
              <a:solidFill>
                <a:srgbClr val="2693A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52E1B23C-082C-AF6A-0344-D2B4E013A0A5}"/>
              </a:ext>
            </a:extLst>
          </p:cNvPr>
          <p:cNvSpPr/>
          <p:nvPr/>
        </p:nvSpPr>
        <p:spPr>
          <a:xfrm>
            <a:off x="26956095" y="3652876"/>
            <a:ext cx="2628000" cy="2628000"/>
          </a:xfrm>
          <a:prstGeom prst="ellipse">
            <a:avLst/>
          </a:prstGeom>
          <a:solidFill>
            <a:schemeClr val="accent4">
              <a:lumMod val="40000"/>
              <a:lumOff val="60000"/>
              <a:alpha val="34902"/>
            </a:schemeClr>
          </a:solidFill>
          <a:ln w="19050">
            <a:solidFill>
              <a:srgbClr val="2693A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2B44C6DF-8E0E-E2D9-9331-60DAE8365813}"/>
              </a:ext>
            </a:extLst>
          </p:cNvPr>
          <p:cNvSpPr txBox="1"/>
          <p:nvPr/>
        </p:nvSpPr>
        <p:spPr>
          <a:xfrm>
            <a:off x="27028848" y="4409973"/>
            <a:ext cx="2589003" cy="721631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2693A2"/>
                </a:solidFill>
                <a:ea typeface="Calibri" pitchFamily="34" charset="0"/>
                <a:cs typeface="Times New Roman" pitchFamily="18" charset="0"/>
              </a:rPr>
              <a:t>Attapulgite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2693A2"/>
                </a:solidFill>
                <a:ea typeface="Calibri" pitchFamily="34" charset="0"/>
                <a:cs typeface="Times New Roman" pitchFamily="18" charset="0"/>
              </a:rPr>
              <a:t>Montmorillonite</a:t>
            </a:r>
            <a:endParaRPr lang="fr-BE" sz="2600" dirty="0">
              <a:solidFill>
                <a:srgbClr val="2693A2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779D14F-2670-627F-74FF-7F51094F0D2D}"/>
              </a:ext>
            </a:extLst>
          </p:cNvPr>
          <p:cNvGrpSpPr/>
          <p:nvPr/>
        </p:nvGrpSpPr>
        <p:grpSpPr>
          <a:xfrm>
            <a:off x="12574422" y="10055065"/>
            <a:ext cx="5204313" cy="1044000"/>
            <a:chOff x="10971320" y="10081229"/>
            <a:chExt cx="6345510" cy="1044000"/>
          </a:xfrm>
        </p:grpSpPr>
        <p:sp>
          <p:nvSpPr>
            <p:cNvPr id="149" name="Rectangle : coins arrondis 148">
              <a:extLst>
                <a:ext uri="{FF2B5EF4-FFF2-40B4-BE49-F238E27FC236}">
                  <a16:creationId xmlns:a16="http://schemas.microsoft.com/office/drawing/2014/main" id="{5838A237-6776-F23B-89F6-C131480FE5C4}"/>
                </a:ext>
              </a:extLst>
            </p:cNvPr>
            <p:cNvSpPr/>
            <p:nvPr/>
          </p:nvSpPr>
          <p:spPr>
            <a:xfrm>
              <a:off x="10971320" y="10081229"/>
              <a:ext cx="6345510" cy="1044000"/>
            </a:xfrm>
            <a:prstGeom prst="roundRect">
              <a:avLst/>
            </a:prstGeom>
            <a:solidFill>
              <a:srgbClr val="F7D1DF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2800">
                  <a:solidFill>
                    <a:srgbClr val="C6245D"/>
                  </a:solidFill>
                </a:rPr>
                <a:t>Enhance CO</a:t>
              </a:r>
              <a:r>
                <a:rPr lang="en-GB" sz="2800" baseline="-25000">
                  <a:solidFill>
                    <a:srgbClr val="C6245D"/>
                  </a:solidFill>
                </a:rPr>
                <a:t>2</a:t>
              </a:r>
              <a:r>
                <a:rPr lang="en-GB" sz="2800">
                  <a:solidFill>
                    <a:srgbClr val="C6245D"/>
                  </a:solidFill>
                </a:rPr>
                <a:t> desorption</a:t>
              </a:r>
              <a:endParaRPr lang="en-GB" sz="2800" dirty="0">
                <a:solidFill>
                  <a:srgbClr val="C6245D"/>
                </a:solidFill>
              </a:endParaRPr>
            </a:p>
          </p:txBody>
        </p:sp>
        <p:cxnSp>
          <p:nvCxnSpPr>
            <p:cNvPr id="152" name="Connecteur droit avec flèche 151">
              <a:extLst>
                <a:ext uri="{FF2B5EF4-FFF2-40B4-BE49-F238E27FC236}">
                  <a16:creationId xmlns:a16="http://schemas.microsoft.com/office/drawing/2014/main" id="{E53F071A-5E19-BF5C-22B3-72F890761331}"/>
                </a:ext>
              </a:extLst>
            </p:cNvPr>
            <p:cNvCxnSpPr>
              <a:cxnSpLocks/>
            </p:cNvCxnSpPr>
            <p:nvPr/>
          </p:nvCxnSpPr>
          <p:spPr>
            <a:xfrm>
              <a:off x="11282851" y="10616164"/>
              <a:ext cx="781435" cy="0"/>
            </a:xfrm>
            <a:prstGeom prst="straightConnector1">
              <a:avLst/>
            </a:prstGeom>
            <a:ln w="38100">
              <a:solidFill>
                <a:srgbClr val="C6245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18780614-BB67-92EF-7FB7-7A8531717155}"/>
              </a:ext>
            </a:extLst>
          </p:cNvPr>
          <p:cNvGrpSpPr/>
          <p:nvPr/>
        </p:nvGrpSpPr>
        <p:grpSpPr>
          <a:xfrm>
            <a:off x="23205096" y="10473749"/>
            <a:ext cx="4837139" cy="1044000"/>
            <a:chOff x="21425589" y="14837786"/>
            <a:chExt cx="4837139" cy="104400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154" name="Rectangle : coins arrondis 153">
              <a:extLst>
                <a:ext uri="{FF2B5EF4-FFF2-40B4-BE49-F238E27FC236}">
                  <a16:creationId xmlns:a16="http://schemas.microsoft.com/office/drawing/2014/main" id="{6293FE81-6D57-3297-1865-B7F5997A289B}"/>
                </a:ext>
              </a:extLst>
            </p:cNvPr>
            <p:cNvSpPr/>
            <p:nvPr/>
          </p:nvSpPr>
          <p:spPr>
            <a:xfrm>
              <a:off x="21425589" y="14837786"/>
              <a:ext cx="4837139" cy="1044000"/>
            </a:xfrm>
            <a:prstGeom prst="roundRect">
              <a:avLst/>
            </a:prstGeom>
            <a:solidFill>
              <a:srgbClr val="FADDCE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2800" dirty="0">
                  <a:solidFill>
                    <a:srgbClr val="E65D00"/>
                  </a:solidFill>
                </a:rPr>
                <a:t>23 catalysts to study</a:t>
              </a:r>
            </a:p>
          </p:txBody>
        </p:sp>
        <p:cxnSp>
          <p:nvCxnSpPr>
            <p:cNvPr id="155" name="Connecteur droit avec flèche 154">
              <a:extLst>
                <a:ext uri="{FF2B5EF4-FFF2-40B4-BE49-F238E27FC236}">
                  <a16:creationId xmlns:a16="http://schemas.microsoft.com/office/drawing/2014/main" id="{887432F1-DF29-5FC5-3128-17D069BCC2CB}"/>
                </a:ext>
              </a:extLst>
            </p:cNvPr>
            <p:cNvCxnSpPr>
              <a:cxnSpLocks/>
            </p:cNvCxnSpPr>
            <p:nvPr/>
          </p:nvCxnSpPr>
          <p:spPr>
            <a:xfrm>
              <a:off x="21737120" y="15372721"/>
              <a:ext cx="781435" cy="0"/>
            </a:xfrm>
            <a:prstGeom prst="straightConnector1">
              <a:avLst/>
            </a:prstGeom>
            <a:grpFill/>
            <a:ln w="38100">
              <a:solidFill>
                <a:srgbClr val="E65D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Rectangle : coins arrondis 156">
            <a:extLst>
              <a:ext uri="{FF2B5EF4-FFF2-40B4-BE49-F238E27FC236}">
                <a16:creationId xmlns:a16="http://schemas.microsoft.com/office/drawing/2014/main" id="{4ABB9B54-BFFC-E5DF-8E54-3DFA41EC57B0}"/>
              </a:ext>
            </a:extLst>
          </p:cNvPr>
          <p:cNvSpPr/>
          <p:nvPr/>
        </p:nvSpPr>
        <p:spPr>
          <a:xfrm>
            <a:off x="525438" y="12130323"/>
            <a:ext cx="19038470" cy="532091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74980307-31A6-8F0A-08E3-4893BAE558EC}"/>
              </a:ext>
            </a:extLst>
          </p:cNvPr>
          <p:cNvGrpSpPr/>
          <p:nvPr/>
        </p:nvGrpSpPr>
        <p:grpSpPr>
          <a:xfrm>
            <a:off x="404410" y="11710526"/>
            <a:ext cx="8961815" cy="6391406"/>
            <a:chOff x="3374573" y="11490204"/>
            <a:chExt cx="8961815" cy="6391406"/>
          </a:xfrm>
        </p:grpSpPr>
        <p:graphicFrame>
          <p:nvGraphicFramePr>
            <p:cNvPr id="60" name="Graphique 59">
              <a:extLst>
                <a:ext uri="{FF2B5EF4-FFF2-40B4-BE49-F238E27FC236}">
                  <a16:creationId xmlns:a16="http://schemas.microsoft.com/office/drawing/2014/main" id="{8C348BB8-1163-EC34-2282-A1CAE6C45C5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1486706"/>
                </p:ext>
              </p:extLst>
            </p:nvPr>
          </p:nvGraphicFramePr>
          <p:xfrm>
            <a:off x="3374573" y="11490204"/>
            <a:ext cx="8961815" cy="63914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357B21A3-3DB0-521C-2AEF-14535C46B023}"/>
                </a:ext>
              </a:extLst>
            </p:cNvPr>
            <p:cNvSpPr txBox="1"/>
            <p:nvPr/>
          </p:nvSpPr>
          <p:spPr>
            <a:xfrm>
              <a:off x="7006920" y="13214722"/>
              <a:ext cx="404002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/>
                <a:t>Without catalyst (5M MEA)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D07DC273-991D-3967-6A32-DD8806BC8C82}"/>
                </a:ext>
              </a:extLst>
            </p:cNvPr>
            <p:cNvSpPr txBox="1"/>
            <p:nvPr/>
          </p:nvSpPr>
          <p:spPr>
            <a:xfrm>
              <a:off x="7006920" y="13713174"/>
              <a:ext cx="33727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/>
                <a:t>With catalyst (5M MEA)</a:t>
              </a:r>
              <a:endParaRPr lang="en-GB" sz="24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AD44679-1D9D-7BF9-FB19-ADC683A05932}"/>
                </a:ext>
              </a:extLst>
            </p:cNvPr>
            <p:cNvSpPr/>
            <p:nvPr/>
          </p:nvSpPr>
          <p:spPr>
            <a:xfrm>
              <a:off x="6571830" y="13308956"/>
              <a:ext cx="288000" cy="288000"/>
            </a:xfrm>
            <a:prstGeom prst="rect">
              <a:avLst/>
            </a:prstGeom>
            <a:solidFill>
              <a:srgbClr val="DCEAF7"/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545631A-2E06-1917-073A-C025486E0699}"/>
                </a:ext>
              </a:extLst>
            </p:cNvPr>
            <p:cNvSpPr/>
            <p:nvPr/>
          </p:nvSpPr>
          <p:spPr>
            <a:xfrm>
              <a:off x="6571830" y="13765393"/>
              <a:ext cx="288000" cy="288000"/>
            </a:xfrm>
            <a:prstGeom prst="rect">
              <a:avLst/>
            </a:prstGeom>
            <a:solidFill>
              <a:srgbClr val="F8D8E3"/>
            </a:solidFill>
            <a:ln w="38100">
              <a:solidFill>
                <a:srgbClr val="C624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EEB4CA9-2461-1B00-B305-1AF555D27C9D}"/>
                </a:ext>
              </a:extLst>
            </p:cNvPr>
            <p:cNvSpPr txBox="1"/>
            <p:nvPr/>
          </p:nvSpPr>
          <p:spPr>
            <a:xfrm>
              <a:off x="5990650" y="15774858"/>
              <a:ext cx="581180" cy="882666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noAutofit/>
            </a:bodyPr>
            <a:lstStyle/>
            <a:p>
              <a:pPr marL="257175" indent="-257175" defTabSz="685800" eaLnBrk="0" hangingPunct="0"/>
              <a:r>
                <a:rPr lang="en-GB" sz="2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</a:t>
              </a:r>
              <a:r>
                <a:rPr lang="en-GB" sz="2400" baseline="-25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B57E315E-AF57-F258-5322-D32AB754AF07}"/>
                </a:ext>
              </a:extLst>
            </p:cNvPr>
            <p:cNvSpPr txBox="1"/>
            <p:nvPr/>
          </p:nvSpPr>
          <p:spPr>
            <a:xfrm>
              <a:off x="5658292" y="14332692"/>
              <a:ext cx="928973" cy="706430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noAutofit/>
            </a:bodyPr>
            <a:lstStyle/>
            <a:p>
              <a:pPr marL="257175" indent="-257175" defTabSz="685800" eaLnBrk="0" hangingPunct="0"/>
              <a:r>
                <a:rPr lang="en-GB" sz="2400" dirty="0">
                  <a:solidFill>
                    <a:srgbClr val="C6245D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</a:t>
              </a:r>
              <a:r>
                <a:rPr lang="en-GB" sz="2400" baseline="-25000" dirty="0">
                  <a:solidFill>
                    <a:srgbClr val="C6245D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BC20F0DE-E835-4C84-99F7-0B4FEEFD8C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2932" y="12826315"/>
              <a:ext cx="0" cy="3735269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FE50931F-82B2-59F0-1F9B-C30601F0B4AE}"/>
                </a:ext>
              </a:extLst>
            </p:cNvPr>
            <p:cNvCxnSpPr>
              <a:cxnSpLocks/>
            </p:cNvCxnSpPr>
            <p:nvPr/>
          </p:nvCxnSpPr>
          <p:spPr>
            <a:xfrm>
              <a:off x="4894657" y="16561584"/>
              <a:ext cx="7441731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C7130F30-F206-0C38-F08A-E408F1F38634}"/>
              </a:ext>
            </a:extLst>
          </p:cNvPr>
          <p:cNvCxnSpPr/>
          <p:nvPr/>
        </p:nvCxnSpPr>
        <p:spPr>
          <a:xfrm>
            <a:off x="8711753" y="14104548"/>
            <a:ext cx="128049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7A018B0C-0F50-0F6B-D52A-5861579C615E}"/>
                  </a:ext>
                </a:extLst>
              </p:cNvPr>
              <p:cNvSpPr txBox="1"/>
              <p:nvPr/>
            </p:nvSpPr>
            <p:spPr>
              <a:xfrm>
                <a:off x="10309779" y="13736499"/>
                <a:ext cx="8604000" cy="655675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noAutofit/>
              </a:bodyPr>
              <a:lstStyle/>
              <a:p>
                <a:pPr marL="257175" indent="-257175" defTabSz="685800" eaLnBrk="0" hangingPunct="0"/>
                <a:r>
                  <a:rPr lang="en-GB" sz="2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Increase in the amount </a:t>
                </a:r>
                <a:r>
                  <a:rPr lang="en-GB" sz="2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of CO</a:t>
                </a:r>
                <a:r>
                  <a:rPr lang="en-GB" sz="2800" baseline="-25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en-GB" sz="2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desorbed (%)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i="1" smtClean="0">
                                <a:solidFill>
                                  <a:srgbClr val="C6245D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solidFill>
                                  <a:srgbClr val="C6245D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800" b="0" i="1" smtClean="0">
                                <a:solidFill>
                                  <a:srgbClr val="C6245D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800" b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800" i="1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800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i="1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800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sz="2800" b="0" i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GB" sz="2800">
                    <a:solidFill>
                      <a:schemeClr val="tx2">
                        <a:lumMod val="75000"/>
                        <a:lumOff val="25000"/>
                      </a:schemeClr>
                    </a:solidFill>
                    <a:ea typeface="Calibri" pitchFamily="34" charset="0"/>
                    <a:cs typeface="Times New Roman" pitchFamily="18" charset="0"/>
                  </a:rPr>
                  <a:t>100</a:t>
                </a:r>
                <a:r>
                  <a:rPr lang="en-GB" sz="2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</a:t>
                </a:r>
                <a:endParaRPr lang="en-GB" sz="2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7A018B0C-0F50-0F6B-D52A-5861579C6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779" y="13736499"/>
                <a:ext cx="8604000" cy="655675"/>
              </a:xfrm>
              <a:prstGeom prst="rect">
                <a:avLst/>
              </a:prstGeom>
              <a:blipFill>
                <a:blip r:embed="rId4"/>
                <a:stretch>
                  <a:fillRect l="-1700" b="-17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ZoneTexte 89">
            <a:extLst>
              <a:ext uri="{FF2B5EF4-FFF2-40B4-BE49-F238E27FC236}">
                <a16:creationId xmlns:a16="http://schemas.microsoft.com/office/drawing/2014/main" id="{EA867E05-0F57-B1CF-587C-6262916C634F}"/>
              </a:ext>
            </a:extLst>
          </p:cNvPr>
          <p:cNvSpPr txBox="1"/>
          <p:nvPr/>
        </p:nvSpPr>
        <p:spPr>
          <a:xfrm>
            <a:off x="6174673" y="12613528"/>
            <a:ext cx="77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err="1">
                <a:solidFill>
                  <a:schemeClr val="tx2">
                    <a:lumMod val="75000"/>
                    <a:lumOff val="25000"/>
                  </a:schemeClr>
                </a:solidFill>
              </a:rPr>
              <a:t>Increase</a:t>
            </a:r>
            <a:r>
              <a:rPr lang="fr-BE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 in CO</a:t>
            </a:r>
            <a:r>
              <a:rPr lang="fr-BE" sz="3600" b="1" baseline="-2500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fr-BE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 desorption </a:t>
            </a:r>
            <a:r>
              <a:rPr lang="fr-BE" sz="36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kinetics</a:t>
            </a:r>
            <a:endParaRPr lang="en-GB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8B966F-37EE-25D1-F73F-8225D18104D8}"/>
              </a:ext>
            </a:extLst>
          </p:cNvPr>
          <p:cNvSpPr txBox="1"/>
          <p:nvPr/>
        </p:nvSpPr>
        <p:spPr>
          <a:xfrm>
            <a:off x="22032416" y="1896274"/>
            <a:ext cx="7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 main </a:t>
            </a:r>
            <a:r>
              <a:rPr lang="fr-BE" sz="36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categories</a:t>
            </a:r>
            <a:endParaRPr lang="en-GB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C16BCE8-3C8B-E549-E8C5-A7A4B984ACC5}"/>
              </a:ext>
            </a:extLst>
          </p:cNvPr>
          <p:cNvSpPr/>
          <p:nvPr/>
        </p:nvSpPr>
        <p:spPr>
          <a:xfrm>
            <a:off x="12064286" y="15678805"/>
            <a:ext cx="5168638" cy="1044000"/>
          </a:xfrm>
          <a:prstGeom prst="roundRect">
            <a:avLst/>
          </a:prstGeom>
          <a:solidFill>
            <a:srgbClr val="CFE2F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Which catalyst to use ?</a:t>
            </a:r>
            <a:endParaRPr lang="en-GB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C2CF22C-0EFB-8F56-EEC9-F70951860B06}"/>
              </a:ext>
            </a:extLst>
          </p:cNvPr>
          <p:cNvCxnSpPr/>
          <p:nvPr/>
        </p:nvCxnSpPr>
        <p:spPr>
          <a:xfrm>
            <a:off x="12294973" y="16191527"/>
            <a:ext cx="7812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DB748189-8092-D57D-BE5A-222324AEC2A6}"/>
              </a:ext>
            </a:extLst>
          </p:cNvPr>
          <p:cNvSpPr txBox="1"/>
          <p:nvPr/>
        </p:nvSpPr>
        <p:spPr>
          <a:xfrm>
            <a:off x="760899" y="11134986"/>
            <a:ext cx="3152883" cy="655675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57175" indent="-257175" algn="ctr" defTabSz="685800" eaLnBrk="0" hangingPunct="0"/>
            <a:r>
              <a:rPr lang="en-GB" sz="170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Based on [4]</a:t>
            </a:r>
            <a:endParaRPr lang="en-GB" sz="1700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14141F2-2BEC-7DD7-35FB-83002CB71A9E}"/>
                  </a:ext>
                </a:extLst>
              </p:cNvPr>
              <p:cNvSpPr txBox="1"/>
              <p:nvPr/>
            </p:nvSpPr>
            <p:spPr>
              <a:xfrm>
                <a:off x="10789250" y="3047351"/>
                <a:ext cx="8774657" cy="7059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marL="514350" indent="-514350" eaLnBrk="0" hangingPunct="0">
                  <a:spcBef>
                    <a:spcPts val="1200"/>
                  </a:spcBef>
                  <a:spcAft>
                    <a:spcPts val="1200"/>
                  </a:spcAft>
                  <a:buSzPct val="110000"/>
                  <a:buFont typeface="+mj-lt"/>
                  <a:buAutoNum type="arabicPeriod"/>
                </a:pPr>
                <a:r>
                  <a:rPr lang="en-GB" sz="2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ea typeface="Calibri" pitchFamily="34" charset="0"/>
                    <a:cs typeface="Times New Roman" pitchFamily="18" charset="0"/>
                  </a:rPr>
                  <a:t>Carbamate formation</a:t>
                </a:r>
                <a:br>
                  <a:rPr lang="fr-FR" sz="28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2600" i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GB" sz="26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sz="260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600" i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fr-FR" sz="2600" i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𝑀𝐸𝐴</m:t>
                    </m:r>
                    <m:r>
                      <a:rPr lang="en-GB" sz="260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⇌</m:t>
                    </m:r>
                    <m:r>
                      <a:rPr lang="fr-FR" sz="2600" i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𝑀𝐸𝐴</m:t>
                    </m:r>
                    <m:r>
                      <a:rPr lang="en-GB" sz="2600" i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𝐶𝑂</m:t>
                    </m:r>
                    <m:sSup>
                      <m:sSupPr>
                        <m:ctrlPr>
                          <a:rPr lang="en-GB" sz="26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GB" sz="26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sz="2600" i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𝑐𝑎𝑟𝑏𝑎𝑚𝑎𝑡𝑒</m:t>
                    </m:r>
                    <m:r>
                      <a:rPr lang="en-GB" sz="2600" i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)+ </m:t>
                    </m:r>
                    <m:sSup>
                      <m:sSupPr>
                        <m:ctrlPr>
                          <a:rPr lang="en-GB" sz="26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6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𝑀𝐸𝐴</m:t>
                        </m:r>
                        <m:r>
                          <a:rPr lang="en-GB" sz="26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sz="26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sz="2600" dirty="0">
                  <a:solidFill>
                    <a:schemeClr val="tx2">
                      <a:lumMod val="75000"/>
                      <a:lumOff val="25000"/>
                    </a:schemeClr>
                  </a:solidFill>
                  <a:ea typeface="Calibri" pitchFamily="34" charset="0"/>
                  <a:cs typeface="Times New Roman" pitchFamily="18" charset="0"/>
                </a:endParaRPr>
              </a:p>
              <a:p>
                <a:pPr marL="514350" indent="-514350" eaLnBrk="0" hangingPunct="0">
                  <a:spcBef>
                    <a:spcPts val="1200"/>
                  </a:spcBef>
                  <a:spcAft>
                    <a:spcPts val="1200"/>
                  </a:spcAft>
                  <a:buSzPct val="110000"/>
                  <a:buFont typeface="+mj-lt"/>
                  <a:buAutoNum type="arabicPeriod"/>
                </a:pPr>
                <a:r>
                  <a:rPr lang="en-GB" sz="2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ea typeface="Calibri" pitchFamily="34" charset="0"/>
                    <a:cs typeface="Times New Roman" pitchFamily="18" charset="0"/>
                  </a:rPr>
                  <a:t>Proton acceptance from a Brønsted acid site</a:t>
                </a:r>
              </a:p>
              <a:p>
                <a:pPr marL="514350" marR="0" indent="-514350" algn="l" defTabSz="914400" rtl="0" eaLnBrk="0" fontAlgn="base" latinLnBrk="0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ts val="1200"/>
                  </a:spcAft>
                  <a:buClrTx/>
                  <a:buSzPct val="110000"/>
                  <a:buFont typeface="+mj-lt"/>
                  <a:buAutoNum type="arabicPeriod"/>
                  <a:tabLst/>
                </a:pPr>
                <a:r>
                  <a:rPr lang="en-GB" sz="2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ea typeface="Calibri" pitchFamily="34" charset="0"/>
                    <a:cs typeface="Times New Roman" pitchFamily="18" charset="0"/>
                  </a:rPr>
                  <a:t>Chemisorption of </a:t>
                </a:r>
                <a:r>
                  <a:rPr lang="en-GB" sz="26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MEACOOH</a:t>
                </a:r>
                <a:r>
                  <a:rPr lang="en-GB" sz="2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ea typeface="Calibri" pitchFamily="34" charset="0"/>
                    <a:cs typeface="Times New Roman" pitchFamily="18" charset="0"/>
                  </a:rPr>
                  <a:t>  on the catalyst surface (Oxygen binds to a Lewis acid site)</a:t>
                </a:r>
              </a:p>
              <a:p>
                <a:pPr marL="514350" marR="0" indent="-514350" algn="l" defTabSz="914400" rtl="0" eaLnBrk="0" fontAlgn="base" latinLnBrk="0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ts val="1200"/>
                  </a:spcAft>
                  <a:buClrTx/>
                  <a:buSzPct val="110000"/>
                  <a:buFont typeface="+mj-lt"/>
                  <a:buAutoNum type="arabicPeriod"/>
                  <a:tabLst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ea typeface="Calibri" pitchFamily="34" charset="0"/>
                    <a:cs typeface="Times New Roman" pitchFamily="18" charset="0"/>
                  </a:rPr>
                  <a:t>Proton transfer from Oxygen to Nitrogen</a:t>
                </a:r>
              </a:p>
              <a:p>
                <a:pPr marL="514350" marR="0" indent="-514350" algn="l" defTabSz="914400" rtl="0" eaLnBrk="0" fontAlgn="base" latinLnBrk="0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ts val="1200"/>
                  </a:spcAft>
                  <a:buClrTx/>
                  <a:buSzPct val="110000"/>
                  <a:buFont typeface="+mj-lt"/>
                  <a:buAutoNum type="arabicPeriod"/>
                  <a:tabLst/>
                </a:pPr>
                <a:r>
                  <a:rPr lang="en-GB" sz="2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ea typeface="Calibri" pitchFamily="34" charset="0"/>
                    <a:cs typeface="Times New Roman" pitchFamily="18" charset="0"/>
                  </a:rPr>
                  <a:t>Nitrogen-Oxygen bond stretch</a:t>
                </a:r>
              </a:p>
              <a:p>
                <a:pPr marL="514350" marR="0" indent="-514350" algn="l" defTabSz="914400" rtl="0" eaLnBrk="0" fontAlgn="base" latinLnBrk="0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ts val="1200"/>
                  </a:spcAft>
                  <a:buClrTx/>
                  <a:buSzPct val="110000"/>
                  <a:buFont typeface="+mj-lt"/>
                  <a:buAutoNum type="arabicPeriod"/>
                  <a:tabLst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ea typeface="Calibri" pitchFamily="34" charset="0"/>
                    <a:cs typeface="Times New Roman" pitchFamily="18" charset="0"/>
                  </a:rPr>
                  <a:t>N-C bond breakage due to a 2</a:t>
                </a:r>
                <a:r>
                  <a:rPr kumimoji="0" lang="en-GB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ea typeface="Calibri" pitchFamily="34" charset="0"/>
                    <a:cs typeface="Times New Roman" pitchFamily="18" charset="0"/>
                  </a:rPr>
                  <a:t>nd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ea typeface="Calibri" pitchFamily="34" charset="0"/>
                    <a:cs typeface="Times New Roman" pitchFamily="18" charset="0"/>
                  </a:rPr>
                  <a:t> Lewis acid site on the Nitrogen</a:t>
                </a:r>
              </a:p>
              <a:p>
                <a:pPr marL="514350" marR="0" indent="-514350" algn="l" defTabSz="914400" rtl="0" eaLnBrk="0" fontAlgn="base" latinLnBrk="0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ts val="1200"/>
                  </a:spcAft>
                  <a:buClrTx/>
                  <a:buSzPct val="110000"/>
                  <a:buFont typeface="+mj-lt"/>
                  <a:buAutoNum type="arabicPeriod"/>
                  <a:tabLst/>
                </a:pPr>
                <a:r>
                  <a:rPr lang="en-GB" sz="2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ea typeface="Calibri" pitchFamily="34" charset="0"/>
                    <a:cs typeface="Times New Roman" pitchFamily="18" charset="0"/>
                  </a:rPr>
                  <a:t>Separation and desorption of CO</a:t>
                </a:r>
                <a:r>
                  <a:rPr lang="en-GB" sz="2800" baseline="-25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ea typeface="Calibri" pitchFamily="34" charset="0"/>
                    <a:cs typeface="Times New Roman" pitchFamily="18" charset="0"/>
                  </a:rPr>
                  <a:t>2</a:t>
                </a:r>
                <a:endParaRPr kumimoji="0" lang="en-GB" sz="2800" b="0" i="0" u="none" strike="noStrike" kern="1200" cap="none" spc="0" normalizeH="0" baseline="-25000" noProof="0" dirty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uLnTx/>
                  <a:uFillTx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14141F2-2BEC-7DD7-35FB-83002CB71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250" y="3047351"/>
                <a:ext cx="8774657" cy="7059000"/>
              </a:xfrm>
              <a:prstGeom prst="rect">
                <a:avLst/>
              </a:prstGeom>
              <a:blipFill>
                <a:blip r:embed="rId5"/>
                <a:stretch>
                  <a:fillRect l="-1737" t="-1641" r="-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F1688DA-E8A4-E9EC-84F8-9753C28C5569}"/>
              </a:ext>
            </a:extLst>
          </p:cNvPr>
          <p:cNvSpPr/>
          <p:nvPr/>
        </p:nvSpPr>
        <p:spPr>
          <a:xfrm>
            <a:off x="20050938" y="12097475"/>
            <a:ext cx="11214000" cy="532091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2B8117-ECB7-2B59-A824-D084927C7C1E}"/>
              </a:ext>
            </a:extLst>
          </p:cNvPr>
          <p:cNvSpPr txBox="1"/>
          <p:nvPr/>
        </p:nvSpPr>
        <p:spPr>
          <a:xfrm>
            <a:off x="22031958" y="12107895"/>
            <a:ext cx="7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4 criteria</a:t>
            </a:r>
            <a:endParaRPr lang="en-GB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D056C6D9-198A-F2B7-8300-BED306E177F5}"/>
              </a:ext>
            </a:extLst>
          </p:cNvPr>
          <p:cNvSpPr/>
          <p:nvPr/>
        </p:nvSpPr>
        <p:spPr>
          <a:xfrm>
            <a:off x="9462659" y="11204372"/>
            <a:ext cx="1263112" cy="1528922"/>
          </a:xfrm>
          <a:prstGeom prst="downArrow">
            <a:avLst>
              <a:gd name="adj1" fmla="val 50000"/>
              <a:gd name="adj2" fmla="val 35150"/>
            </a:avLst>
          </a:prstGeom>
          <a:solidFill>
            <a:srgbClr val="F7D1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75F75F6D-6299-45C4-BC26-DE76E8EBB40B}"/>
              </a:ext>
            </a:extLst>
          </p:cNvPr>
          <p:cNvGrpSpPr/>
          <p:nvPr/>
        </p:nvGrpSpPr>
        <p:grpSpPr>
          <a:xfrm>
            <a:off x="25887968" y="12840452"/>
            <a:ext cx="4428000" cy="2052000"/>
            <a:chOff x="25887968" y="12840452"/>
            <a:chExt cx="4428000" cy="2052000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F21655AB-C227-A06B-9B71-2DB29EACC218}"/>
                </a:ext>
              </a:extLst>
            </p:cNvPr>
            <p:cNvSpPr/>
            <p:nvPr/>
          </p:nvSpPr>
          <p:spPr>
            <a:xfrm>
              <a:off x="25887968" y="12840452"/>
              <a:ext cx="4428000" cy="2052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2. Performances based on literature data</a:t>
              </a:r>
              <a:endParaRPr lang="en-GB" sz="3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9" name="Graphique 18" descr="Graphique à barres avec tendance à la hausse avec un remplissage uni">
              <a:extLst>
                <a:ext uri="{FF2B5EF4-FFF2-40B4-BE49-F238E27FC236}">
                  <a16:creationId xmlns:a16="http://schemas.microsoft.com/office/drawing/2014/main" id="{DBEC0FE9-4190-4BB0-E02D-56E68A3CF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4768" y="13948259"/>
              <a:ext cx="914400" cy="914400"/>
            </a:xfrm>
            <a:prstGeom prst="rect">
              <a:avLst/>
            </a:prstGeom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2C7D8167-1622-B33C-9B8B-C537C319DDF3}"/>
              </a:ext>
            </a:extLst>
          </p:cNvPr>
          <p:cNvGrpSpPr/>
          <p:nvPr/>
        </p:nvGrpSpPr>
        <p:grpSpPr>
          <a:xfrm>
            <a:off x="21097894" y="15183657"/>
            <a:ext cx="4428000" cy="2052000"/>
            <a:chOff x="21097894" y="15107457"/>
            <a:chExt cx="4428000" cy="2052000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6672462A-8CD3-6D66-B87E-EFD31BF51799}"/>
                </a:ext>
              </a:extLst>
            </p:cNvPr>
            <p:cNvSpPr/>
            <p:nvPr/>
          </p:nvSpPr>
          <p:spPr>
            <a:xfrm>
              <a:off x="21097894" y="15107457"/>
              <a:ext cx="4428000" cy="2052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3. Economic</a:t>
              </a:r>
            </a:p>
            <a:p>
              <a:pPr algn="ctr"/>
              <a:r>
                <a:rPr lang="en-GB" sz="3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criterion  </a:t>
              </a:r>
              <a:endParaRPr lang="en-GB" sz="3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8" name="Graphique 27" descr="Pièces avec un remplissage uni">
              <a:extLst>
                <a:ext uri="{FF2B5EF4-FFF2-40B4-BE49-F238E27FC236}">
                  <a16:creationId xmlns:a16="http://schemas.microsoft.com/office/drawing/2014/main" id="{BAEAA647-3F0D-373A-B510-38DFBAE4F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854694" y="16189072"/>
              <a:ext cx="914400" cy="914400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E6CE51BA-D0F7-E3FB-70C9-2BC1B14F0FE3}"/>
              </a:ext>
            </a:extLst>
          </p:cNvPr>
          <p:cNvGrpSpPr/>
          <p:nvPr/>
        </p:nvGrpSpPr>
        <p:grpSpPr>
          <a:xfrm>
            <a:off x="25887968" y="15137604"/>
            <a:ext cx="4428000" cy="2052000"/>
            <a:chOff x="25887968" y="15061404"/>
            <a:chExt cx="4428000" cy="2052000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45D826F5-D7C4-CAE0-C03B-AE3731C57CEC}"/>
                </a:ext>
              </a:extLst>
            </p:cNvPr>
            <p:cNvSpPr/>
            <p:nvPr/>
          </p:nvSpPr>
          <p:spPr>
            <a:xfrm>
              <a:off x="25887968" y="15061404"/>
              <a:ext cx="4428000" cy="2052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4. Safety</a:t>
              </a:r>
            </a:p>
            <a:p>
              <a:pPr algn="ctr"/>
              <a:r>
                <a:rPr lang="en-GB" sz="3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criterion</a:t>
              </a:r>
              <a:endParaRPr lang="en-GB" sz="3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0" name="Graphique 29" descr="Bouclier coche avec un remplissage uni">
              <a:extLst>
                <a:ext uri="{FF2B5EF4-FFF2-40B4-BE49-F238E27FC236}">
                  <a16:creationId xmlns:a16="http://schemas.microsoft.com/office/drawing/2014/main" id="{A9836DB0-1DB3-3C5F-62CC-7B1C15446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644768" y="16129009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04242F30-277A-AB7B-1FC3-731ED7C0AA31}"/>
              </a:ext>
            </a:extLst>
          </p:cNvPr>
          <p:cNvGrpSpPr/>
          <p:nvPr/>
        </p:nvGrpSpPr>
        <p:grpSpPr>
          <a:xfrm>
            <a:off x="21097830" y="12918659"/>
            <a:ext cx="4428000" cy="2052000"/>
            <a:chOff x="21097830" y="12918659"/>
            <a:chExt cx="4428000" cy="205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A86975F1-3457-B719-9777-CEA960D2A50D}"/>
                </a:ext>
              </a:extLst>
            </p:cNvPr>
            <p:cNvSpPr/>
            <p:nvPr/>
          </p:nvSpPr>
          <p:spPr>
            <a:xfrm>
              <a:off x="21097830" y="12918659"/>
              <a:ext cx="4428000" cy="2052000"/>
            </a:xfrm>
            <a:prstGeom prst="roundRect">
              <a:avLst/>
            </a:prstGeom>
            <a:solidFill>
              <a:srgbClr val="CFE2F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2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1. Physicochemical properties</a:t>
              </a:r>
              <a:endParaRPr lang="en-GB" sz="3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6" name="Graphique 35" descr="Liste avec un remplissage uni">
              <a:extLst>
                <a:ext uri="{FF2B5EF4-FFF2-40B4-BE49-F238E27FC236}">
                  <a16:creationId xmlns:a16="http://schemas.microsoft.com/office/drawing/2014/main" id="{ED2FC411-B885-4C3A-609C-34C2CF427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873435" y="14013108"/>
              <a:ext cx="914400" cy="914400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399BC01A-CF23-4A95-4C69-C869C4422B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301" y="2766372"/>
            <a:ext cx="10282220" cy="802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C6FBE12-6D8D-F7E2-A914-99EABD6FD5C4}"/>
              </a:ext>
            </a:extLst>
          </p:cNvPr>
          <p:cNvSpPr txBox="1"/>
          <p:nvPr/>
        </p:nvSpPr>
        <p:spPr>
          <a:xfrm>
            <a:off x="4053859" y="14445971"/>
            <a:ext cx="3499241" cy="655675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57175" indent="-257175" defTabSz="685800" eaLnBrk="0" hangingPunct="0"/>
            <a:r>
              <a:rPr lang="fr-FR" sz="2000" i="1">
                <a:latin typeface="Aptos" panose="020B0004020202020204" pitchFamily="34" charset="0"/>
                <a:ea typeface="Calibri" pitchFamily="34" charset="0"/>
                <a:cs typeface="Times New Roman" pitchFamily="18" charset="0"/>
              </a:rPr>
              <a:t>similar operating conditions</a:t>
            </a:r>
            <a:endParaRPr lang="en-GB" sz="2000" i="1" dirty="0">
              <a:latin typeface="Aptos" panose="020B0004020202020204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AAD4732-AE51-64D2-2FFE-51CA3FEA49F3}"/>
              </a:ext>
            </a:extLst>
          </p:cNvPr>
          <p:cNvSpPr txBox="1"/>
          <p:nvPr/>
        </p:nvSpPr>
        <p:spPr>
          <a:xfrm>
            <a:off x="20008407" y="70123"/>
            <a:ext cx="11304000" cy="1631216"/>
          </a:xfrm>
          <a:prstGeom prst="rect">
            <a:avLst/>
          </a:prstGeom>
          <a:noFill/>
          <a:effectLst>
            <a:glow rad="139700">
              <a:schemeClr val="tx2">
                <a:lumMod val="75000"/>
                <a:lumOff val="2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000" b="1" i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lumOff val="2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Selection of catalysts for </a:t>
            </a:r>
          </a:p>
          <a:p>
            <a:pPr algn="ctr"/>
            <a:r>
              <a:rPr lang="en-GB" sz="5000" b="1" i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lumOff val="2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amine-based solvent regeneration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3F10CA1-800D-5672-B4CD-A3D5920D8B38}"/>
              </a:ext>
            </a:extLst>
          </p:cNvPr>
          <p:cNvSpPr txBox="1"/>
          <p:nvPr/>
        </p:nvSpPr>
        <p:spPr>
          <a:xfrm>
            <a:off x="3002215" y="309954"/>
            <a:ext cx="14184000" cy="861774"/>
          </a:xfrm>
          <a:prstGeom prst="rect">
            <a:avLst/>
          </a:prstGeom>
          <a:noFill/>
          <a:effectLst>
            <a:glow rad="139700">
              <a:schemeClr val="tx2">
                <a:lumMod val="75000"/>
                <a:lumOff val="2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000" b="1" i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lumOff val="2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Cyclic catalytic mechanism of CO</a:t>
            </a:r>
            <a:r>
              <a:rPr lang="en-GB" sz="5000" b="1" i="1" baseline="-2500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lumOff val="2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GB" sz="5000" b="1" i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lumOff val="2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desorption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C81FFA0-0723-0935-F351-508AD2631EF9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0" y="740841"/>
            <a:ext cx="300221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302A593-885B-8E38-F04A-DF63DF5B71F7}"/>
              </a:ext>
            </a:extLst>
          </p:cNvPr>
          <p:cNvCxnSpPr>
            <a:cxnSpLocks/>
          </p:cNvCxnSpPr>
          <p:nvPr/>
        </p:nvCxnSpPr>
        <p:spPr>
          <a:xfrm>
            <a:off x="29996730" y="779793"/>
            <a:ext cx="1872000" cy="2173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8676E69C-49C3-15B8-9FB4-49F261CFDD6C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17186215" y="740841"/>
            <a:ext cx="414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280C17F-4677-1A5E-B147-FC1938B396C7}"/>
              </a:ext>
            </a:extLst>
          </p:cNvPr>
          <p:cNvSpPr txBox="1"/>
          <p:nvPr/>
        </p:nvSpPr>
        <p:spPr>
          <a:xfrm>
            <a:off x="10309779" y="14505046"/>
            <a:ext cx="8604000" cy="655675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57175" indent="-257175" defTabSz="685800" eaLnBrk="0" hangingPunct="0"/>
            <a:r>
              <a:rPr lang="en-GB" sz="280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for a </a:t>
            </a:r>
            <a:r>
              <a:rPr lang="en-GB" sz="2800" b="1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same amount of energy </a:t>
            </a:r>
            <a:r>
              <a:rPr lang="en-GB" sz="280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supplied to the system </a:t>
            </a:r>
            <a:endParaRPr lang="en-GB" sz="2800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9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53F6602-B6EB-3B0C-391B-3C84B61B8050}"/>
              </a:ext>
            </a:extLst>
          </p:cNvPr>
          <p:cNvCxnSpPr>
            <a:cxnSpLocks/>
          </p:cNvCxnSpPr>
          <p:nvPr/>
        </p:nvCxnSpPr>
        <p:spPr>
          <a:xfrm flipV="1">
            <a:off x="-40287" y="593465"/>
            <a:ext cx="57240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F54B95F7-C7C1-E65E-C72A-66B1CD6A9354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26172025" y="593465"/>
            <a:ext cx="57240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53AB6F6-4BF4-AB5B-2F7D-D3F2C3A6EBF3}"/>
              </a:ext>
            </a:extLst>
          </p:cNvPr>
          <p:cNvSpPr/>
          <p:nvPr/>
        </p:nvSpPr>
        <p:spPr>
          <a:xfrm>
            <a:off x="179219" y="1262091"/>
            <a:ext cx="15624000" cy="810135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FC163A-9E3F-5681-58A0-003633064DDE}"/>
              </a:ext>
            </a:extLst>
          </p:cNvPr>
          <p:cNvSpPr txBox="1"/>
          <p:nvPr/>
        </p:nvSpPr>
        <p:spPr>
          <a:xfrm>
            <a:off x="4290740" y="1319451"/>
            <a:ext cx="725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1. Physicochemical properties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B8AE639-468A-A1EA-3E8C-8237DAC9E486}"/>
              </a:ext>
            </a:extLst>
          </p:cNvPr>
          <p:cNvSpPr/>
          <p:nvPr/>
        </p:nvSpPr>
        <p:spPr>
          <a:xfrm>
            <a:off x="16122986" y="1263080"/>
            <a:ext cx="15624000" cy="8100364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D0D21CB-A8B4-0F57-DFBB-6CCF9405A8EA}"/>
              </a:ext>
            </a:extLst>
          </p:cNvPr>
          <p:cNvSpPr/>
          <p:nvPr/>
        </p:nvSpPr>
        <p:spPr>
          <a:xfrm>
            <a:off x="244830" y="9610546"/>
            <a:ext cx="15624000" cy="81000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CD690BD-2386-1552-06F6-8A84676CF591}"/>
              </a:ext>
            </a:extLst>
          </p:cNvPr>
          <p:cNvSpPr/>
          <p:nvPr/>
        </p:nvSpPr>
        <p:spPr>
          <a:xfrm>
            <a:off x="16301084" y="9607798"/>
            <a:ext cx="8615760" cy="810036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6804BEC-F893-28CB-6C8D-31E5062D094F}"/>
              </a:ext>
            </a:extLst>
          </p:cNvPr>
          <p:cNvSpPr txBox="1"/>
          <p:nvPr/>
        </p:nvSpPr>
        <p:spPr>
          <a:xfrm>
            <a:off x="19074792" y="1308028"/>
            <a:ext cx="982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Performances at lab scale from literature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F79350A4-6C3E-5E5D-0A05-F6F4BD9100CA}"/>
              </a:ext>
            </a:extLst>
          </p:cNvPr>
          <p:cNvGraphicFramePr>
            <a:graphicFrameLocks/>
          </p:cNvGraphicFramePr>
          <p:nvPr/>
        </p:nvGraphicFramePr>
        <p:xfrm>
          <a:off x="10128079" y="10119779"/>
          <a:ext cx="6243621" cy="659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106937F8-61DF-0BD7-F9D6-4B4F5BE2B53A}"/>
              </a:ext>
            </a:extLst>
          </p:cNvPr>
          <p:cNvGraphicFramePr>
            <a:graphicFrameLocks/>
          </p:cNvGraphicFramePr>
          <p:nvPr/>
        </p:nvGraphicFramePr>
        <p:xfrm>
          <a:off x="256395" y="10610604"/>
          <a:ext cx="10096492" cy="609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BA6B0C85-8218-B1F4-82FE-0B7B54C91F6F}"/>
              </a:ext>
            </a:extLst>
          </p:cNvPr>
          <p:cNvSpPr txBox="1"/>
          <p:nvPr/>
        </p:nvSpPr>
        <p:spPr>
          <a:xfrm>
            <a:off x="5012717" y="9674863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3. Economic criterion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F4FC440-91F2-1089-70F3-80C088648226}"/>
              </a:ext>
            </a:extLst>
          </p:cNvPr>
          <p:cNvSpPr txBox="1"/>
          <p:nvPr/>
        </p:nvSpPr>
        <p:spPr>
          <a:xfrm>
            <a:off x="17662564" y="9639602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4. Safety criterion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800B1A64-6355-8B82-B7BC-CF0149BC11AF}"/>
              </a:ext>
            </a:extLst>
          </p:cNvPr>
          <p:cNvSpPr/>
          <p:nvPr/>
        </p:nvSpPr>
        <p:spPr>
          <a:xfrm>
            <a:off x="17102175" y="10910514"/>
            <a:ext cx="7056000" cy="504000"/>
          </a:xfrm>
          <a:prstGeom prst="roundRect">
            <a:avLst/>
          </a:prstGeom>
          <a:solidFill>
            <a:srgbClr val="CFE2F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H330: Fatal if inhaled (V</a:t>
            </a:r>
            <a:r>
              <a:rPr lang="en-GB" sz="2400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</a:t>
            </a:r>
            <a:r>
              <a:rPr lang="en-GB" sz="2400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 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98B1861-185A-4170-B966-54962E78451E}"/>
              </a:ext>
            </a:extLst>
          </p:cNvPr>
          <p:cNvSpPr/>
          <p:nvPr/>
        </p:nvSpPr>
        <p:spPr>
          <a:xfrm>
            <a:off x="17080964" y="11617785"/>
            <a:ext cx="7056000" cy="504000"/>
          </a:xfrm>
          <a:prstGeom prst="roundRect">
            <a:avLst/>
          </a:prstGeom>
          <a:solidFill>
            <a:srgbClr val="CFE2F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H350: May cause cancer (V</a:t>
            </a:r>
            <a:r>
              <a:rPr lang="en-GB" sz="2400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</a:t>
            </a:r>
            <a:r>
              <a:rPr lang="en-GB" sz="2400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 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36020233-D0B7-3917-1903-744B4A266F56}"/>
              </a:ext>
            </a:extLst>
          </p:cNvPr>
          <p:cNvSpPr/>
          <p:nvPr/>
        </p:nvSpPr>
        <p:spPr>
          <a:xfrm>
            <a:off x="17081268" y="12350966"/>
            <a:ext cx="7056000" cy="504000"/>
          </a:xfrm>
          <a:prstGeom prst="roundRect">
            <a:avLst/>
          </a:prstGeom>
          <a:solidFill>
            <a:srgbClr val="CFE2F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H350i: May cause cancer by inhalation (NiO) 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13A52272-9220-C1E0-E5DE-8F13CF362298}"/>
              </a:ext>
            </a:extLst>
          </p:cNvPr>
          <p:cNvSpPr/>
          <p:nvPr/>
        </p:nvSpPr>
        <p:spPr>
          <a:xfrm>
            <a:off x="17106164" y="13100309"/>
            <a:ext cx="7056000" cy="504000"/>
          </a:xfrm>
          <a:prstGeom prst="roundRect">
            <a:avLst/>
          </a:prstGeom>
          <a:solidFill>
            <a:srgbClr val="CFE2F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H362: May cause harm to breast-fed children (V</a:t>
            </a:r>
            <a:r>
              <a:rPr lang="en-GB" sz="2400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</a:t>
            </a:r>
            <a:r>
              <a:rPr lang="en-GB" sz="2400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 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9AD32B1D-640C-23DD-D44F-442E9FF548F9}"/>
              </a:ext>
            </a:extLst>
          </p:cNvPr>
          <p:cNvSpPr/>
          <p:nvPr/>
        </p:nvSpPr>
        <p:spPr>
          <a:xfrm>
            <a:off x="17106164" y="13834876"/>
            <a:ext cx="7056000" cy="900000"/>
          </a:xfrm>
          <a:prstGeom prst="roundRect">
            <a:avLst/>
          </a:prstGeom>
          <a:solidFill>
            <a:srgbClr val="CFE2F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H372: Cause damage to organs to prolonged or repeated exposure (V</a:t>
            </a:r>
            <a:r>
              <a:rPr lang="en-GB" sz="2400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</a:t>
            </a:r>
            <a:r>
              <a:rPr lang="en-GB" sz="2400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and NiO) 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F75F093-DA7E-CF89-53B0-013B1A3DABF1}"/>
              </a:ext>
            </a:extLst>
          </p:cNvPr>
          <p:cNvSpPr/>
          <p:nvPr/>
        </p:nvSpPr>
        <p:spPr>
          <a:xfrm>
            <a:off x="17106164" y="14965443"/>
            <a:ext cx="7056000" cy="900000"/>
          </a:xfrm>
          <a:prstGeom prst="roundRect">
            <a:avLst/>
          </a:prstGeom>
          <a:solidFill>
            <a:srgbClr val="CFE2F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H410: Very toxic to aquatic life with long lasting effects (</a:t>
            </a:r>
            <a:r>
              <a:rPr lang="en-GB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CuO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and </a:t>
            </a:r>
            <a:r>
              <a:rPr lang="en-GB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ZnO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 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B7E7C5DC-5427-3B81-FC9D-DAAF27E1FA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9"/>
          <a:stretch/>
        </p:blipFill>
        <p:spPr>
          <a:xfrm>
            <a:off x="1085546" y="3014371"/>
            <a:ext cx="5544402" cy="5400000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A9132FC9-F10B-BB05-0C61-3E38BFC60963}"/>
              </a:ext>
            </a:extLst>
          </p:cNvPr>
          <p:cNvSpPr txBox="1"/>
          <p:nvPr/>
        </p:nvSpPr>
        <p:spPr>
          <a:xfrm>
            <a:off x="1896384" y="8554864"/>
            <a:ext cx="3922727" cy="479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Grain of </a:t>
            </a:r>
            <a:r>
              <a:rPr lang="fr-BE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catalyst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56E0B3B9-B696-6F70-4585-604A64AF8C2D}"/>
              </a:ext>
            </a:extLst>
          </p:cNvPr>
          <p:cNvGrpSpPr/>
          <p:nvPr/>
        </p:nvGrpSpPr>
        <p:grpSpPr>
          <a:xfrm>
            <a:off x="7531871" y="2964364"/>
            <a:ext cx="8031655" cy="1216749"/>
            <a:chOff x="7733317" y="3273942"/>
            <a:chExt cx="8031655" cy="1216749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78D4D52-A5E7-9CC6-B677-19F653B411BA}"/>
                </a:ext>
              </a:extLst>
            </p:cNvPr>
            <p:cNvSpPr/>
            <p:nvPr/>
          </p:nvSpPr>
          <p:spPr>
            <a:xfrm>
              <a:off x="7735202" y="3339759"/>
              <a:ext cx="324000" cy="324000"/>
            </a:xfrm>
            <a:prstGeom prst="ellipse">
              <a:avLst/>
            </a:prstGeom>
            <a:solidFill>
              <a:srgbClr val="C624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6954A0F5-3ED3-A395-F9D4-D6E8D68D8886}"/>
                </a:ext>
              </a:extLst>
            </p:cNvPr>
            <p:cNvSpPr/>
            <p:nvPr/>
          </p:nvSpPr>
          <p:spPr>
            <a:xfrm>
              <a:off x="7733317" y="4088951"/>
              <a:ext cx="324000" cy="32400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D68AB71C-B959-56FD-E831-3558E27904D6}"/>
                </a:ext>
              </a:extLst>
            </p:cNvPr>
            <p:cNvSpPr txBox="1"/>
            <p:nvPr/>
          </p:nvSpPr>
          <p:spPr>
            <a:xfrm>
              <a:off x="8228936" y="3273942"/>
              <a:ext cx="5813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dirty="0">
                  <a:solidFill>
                    <a:srgbClr val="C6245D"/>
                  </a:solidFill>
                </a:rPr>
                <a:t>Br</a:t>
              </a:r>
              <a:r>
                <a:rPr lang="fr-BE" sz="2400" dirty="0">
                  <a:solidFill>
                    <a:srgbClr val="C6245D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ønsted Acid Site (BAS) (</a:t>
              </a:r>
              <a:r>
                <a:rPr lang="en-GB" sz="2400">
                  <a:solidFill>
                    <a:srgbClr val="C6245D"/>
                  </a:solidFill>
                  <a:effectLst/>
                  <a:ea typeface="SimSun" panose="02010600030101010101" pitchFamily="2" charset="-122"/>
                </a:rPr>
                <a:t>proton donors)</a:t>
              </a:r>
              <a:endParaRPr lang="en-GB" sz="2400" dirty="0">
                <a:solidFill>
                  <a:srgbClr val="C6245D"/>
                </a:solidFill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46E0354C-E624-B5A8-285B-CF9060D3F9E3}"/>
                </a:ext>
              </a:extLst>
            </p:cNvPr>
            <p:cNvSpPr txBox="1"/>
            <p:nvPr/>
          </p:nvSpPr>
          <p:spPr>
            <a:xfrm>
              <a:off x="8228936" y="4029026"/>
              <a:ext cx="753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Lewis Acid Site (LAS) (</a:t>
              </a:r>
              <a:r>
                <a:rPr lang="en-GB" sz="2400" dirty="0">
                  <a:solidFill>
                    <a:schemeClr val="tx2">
                      <a:lumMod val="90000"/>
                      <a:lumOff val="10000"/>
                    </a:schemeClr>
                  </a:solidFill>
                  <a:effectLst/>
                  <a:ea typeface="SimSun" panose="02010600030101010101" pitchFamily="2" charset="-122"/>
                </a:rPr>
                <a:t>lone pair of electrons acceptors)</a:t>
              </a:r>
              <a:endPara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149FB028-5237-DA28-11E3-6324771C6384}"/>
              </a:ext>
            </a:extLst>
          </p:cNvPr>
          <p:cNvSpPr txBox="1"/>
          <p:nvPr/>
        </p:nvSpPr>
        <p:spPr>
          <a:xfrm>
            <a:off x="9165978" y="2238308"/>
            <a:ext cx="393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Chemical </a:t>
            </a:r>
            <a:r>
              <a:rPr lang="fr-BE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properties</a:t>
            </a:r>
            <a:endParaRPr lang="en-GB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AAA9A863-C5D2-E96B-AD2A-1B1E832CB7D6}"/>
              </a:ext>
            </a:extLst>
          </p:cNvPr>
          <p:cNvSpPr/>
          <p:nvPr/>
        </p:nvSpPr>
        <p:spPr>
          <a:xfrm>
            <a:off x="7611589" y="4435992"/>
            <a:ext cx="7041009" cy="1199041"/>
          </a:xfrm>
          <a:prstGeom prst="roundRect">
            <a:avLst/>
          </a:prstGeom>
          <a:solidFill>
            <a:srgbClr val="CFE2F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2">
                    <a:lumMod val="75000"/>
                    <a:lumOff val="25000"/>
                  </a:schemeClr>
                </a:solidFill>
              </a:rPr>
              <a:t>         </a:t>
            </a: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Times New Roman" pitchFamily="18" charset="0"/>
              </a:rPr>
              <a:t>catalyst must have </a:t>
            </a: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Times New Roman" pitchFamily="18" charset="0"/>
              </a:rPr>
              <a:t>a maximum of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Times New Roman" pitchFamily="18" charset="0"/>
              </a:rPr>
              <a:t>number BAS and LAS</a:t>
            </a:r>
            <a:endParaRPr lang="en-GB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99CB2FED-9749-2ABF-AAE5-A9AA747ACEB1}"/>
              </a:ext>
            </a:extLst>
          </p:cNvPr>
          <p:cNvCxnSpPr>
            <a:cxnSpLocks/>
          </p:cNvCxnSpPr>
          <p:nvPr/>
        </p:nvCxnSpPr>
        <p:spPr>
          <a:xfrm>
            <a:off x="7675757" y="4809514"/>
            <a:ext cx="781435" cy="0"/>
          </a:xfrm>
          <a:prstGeom prst="straightConnector1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3E54E17C-8AC0-C5D8-1AE0-87E25EE38647}"/>
              </a:ext>
            </a:extLst>
          </p:cNvPr>
          <p:cNvSpPr txBox="1"/>
          <p:nvPr/>
        </p:nvSpPr>
        <p:spPr>
          <a:xfrm>
            <a:off x="9021162" y="6231740"/>
            <a:ext cx="3827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Physical </a:t>
            </a:r>
            <a:r>
              <a:rPr lang="fr-BE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properties</a:t>
            </a:r>
            <a:endParaRPr lang="en-GB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9D285504-E42A-9360-AE36-9108FC6F321A}"/>
              </a:ext>
            </a:extLst>
          </p:cNvPr>
          <p:cNvSpPr/>
          <p:nvPr/>
        </p:nvSpPr>
        <p:spPr>
          <a:xfrm>
            <a:off x="7414355" y="6962051"/>
            <a:ext cx="7041009" cy="1439291"/>
          </a:xfrm>
          <a:prstGeom prst="roundRect">
            <a:avLst/>
          </a:prstGeom>
          <a:solidFill>
            <a:srgbClr val="CFE2F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</a:t>
            </a: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A</a:t>
            </a: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ea typeface="SimSun" panose="02010600030101010101" pitchFamily="2" charset="-122"/>
              </a:rPr>
              <a:t> large 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ea typeface="SimSun" panose="02010600030101010101" pitchFamily="2" charset="-122"/>
              </a:rPr>
              <a:t>mesoporous surface area </a:t>
            </a: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ea typeface="SimSun" panose="02010600030101010101" pitchFamily="2" charset="-122"/>
              </a:rPr>
              <a:t>is necessary to allow chemical species to reach the catalytic sites.</a:t>
            </a:r>
            <a:endParaRPr lang="en-GB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6" name="Graphique 65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6B70D29C-00E3-72B5-D610-F048A55DBA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531020" flipH="1">
            <a:off x="6048704" y="6964856"/>
            <a:ext cx="1243776" cy="1243776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BBDC6BAC-2CEE-1601-06AF-9598B70C0384}"/>
              </a:ext>
            </a:extLst>
          </p:cNvPr>
          <p:cNvSpPr txBox="1"/>
          <p:nvPr/>
        </p:nvSpPr>
        <p:spPr>
          <a:xfrm rot="2094712">
            <a:off x="1709714" y="16651556"/>
            <a:ext cx="61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TiO</a:t>
            </a:r>
            <a:r>
              <a:rPr lang="en-GB" sz="1700" baseline="-25000" dirty="0"/>
              <a:t>2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98B12F10-80A4-FAD2-BDA9-1120AAAD5E5A}"/>
              </a:ext>
            </a:extLst>
          </p:cNvPr>
          <p:cNvSpPr txBox="1"/>
          <p:nvPr/>
        </p:nvSpPr>
        <p:spPr>
          <a:xfrm rot="2100000">
            <a:off x="2126712" y="16726088"/>
            <a:ext cx="900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dirty="0"/>
              <a:t>γ</a:t>
            </a:r>
            <a:r>
              <a:rPr lang="fr-FR" sz="1700" dirty="0"/>
              <a:t>-Al</a:t>
            </a:r>
            <a:r>
              <a:rPr lang="fr-FR" sz="1700" baseline="-25000" dirty="0"/>
              <a:t>2</a:t>
            </a:r>
            <a:r>
              <a:rPr lang="fr-FR" sz="1700" dirty="0"/>
              <a:t>O</a:t>
            </a:r>
            <a:r>
              <a:rPr lang="fr-FR" sz="1700" baseline="-25000" dirty="0"/>
              <a:t>3</a:t>
            </a:r>
            <a:endParaRPr lang="en-GB" sz="1700" baseline="-25000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E091F1F9-F168-C278-B438-DF45A94DA8F5}"/>
              </a:ext>
            </a:extLst>
          </p:cNvPr>
          <p:cNvSpPr txBox="1"/>
          <p:nvPr/>
        </p:nvSpPr>
        <p:spPr>
          <a:xfrm rot="2100000">
            <a:off x="2564977" y="16750888"/>
            <a:ext cx="1008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H-ZSM5</a:t>
            </a:r>
            <a:endParaRPr lang="en-GB" sz="1700" dirty="0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42346D07-1837-C25E-4028-EA0D1175DEC5}"/>
              </a:ext>
            </a:extLst>
          </p:cNvPr>
          <p:cNvSpPr txBox="1"/>
          <p:nvPr/>
        </p:nvSpPr>
        <p:spPr>
          <a:xfrm rot="2100000">
            <a:off x="3102379" y="16683589"/>
            <a:ext cx="756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Cr</a:t>
            </a:r>
            <a:r>
              <a:rPr lang="fr-FR" sz="1700" baseline="-25000" dirty="0"/>
              <a:t>2</a:t>
            </a:r>
            <a:r>
              <a:rPr lang="fr-FR" sz="1700" dirty="0"/>
              <a:t>O</a:t>
            </a:r>
            <a:r>
              <a:rPr lang="fr-FR" sz="1700" baseline="-25000" dirty="0"/>
              <a:t>3</a:t>
            </a:r>
            <a:endParaRPr lang="en-GB" sz="1700" baseline="-25000" dirty="0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414BEC3-8EC3-886C-755F-9DCC8881F061}"/>
              </a:ext>
            </a:extLst>
          </p:cNvPr>
          <p:cNvSpPr txBox="1"/>
          <p:nvPr/>
        </p:nvSpPr>
        <p:spPr>
          <a:xfrm rot="2100000">
            <a:off x="3622843" y="16658802"/>
            <a:ext cx="648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ZrO</a:t>
            </a:r>
            <a:r>
              <a:rPr lang="fr-FR" sz="1700" baseline="-25000" dirty="0"/>
              <a:t>2</a:t>
            </a:r>
            <a:endParaRPr lang="en-GB" sz="1700" baseline="-25000" dirty="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5EE5FF09-502F-6027-078F-067218625C8E}"/>
              </a:ext>
            </a:extLst>
          </p:cNvPr>
          <p:cNvSpPr txBox="1"/>
          <p:nvPr/>
        </p:nvSpPr>
        <p:spPr>
          <a:xfrm rot="2100000">
            <a:off x="4054614" y="16684791"/>
            <a:ext cx="756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MnO</a:t>
            </a:r>
            <a:r>
              <a:rPr lang="fr-FR" sz="1700" baseline="-25000" dirty="0"/>
              <a:t>2</a:t>
            </a:r>
            <a:endParaRPr lang="en-GB" sz="1700" baseline="-25000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A8D1782-162C-EC83-D383-4EE03E39E50D}"/>
              </a:ext>
            </a:extLst>
          </p:cNvPr>
          <p:cNvSpPr txBox="1"/>
          <p:nvPr/>
        </p:nvSpPr>
        <p:spPr>
          <a:xfrm rot="2100000">
            <a:off x="4560621" y="16659843"/>
            <a:ext cx="648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V</a:t>
            </a:r>
            <a:r>
              <a:rPr lang="fr-FR" sz="1700" baseline="-25000" dirty="0"/>
              <a:t>2</a:t>
            </a:r>
            <a:r>
              <a:rPr lang="fr-FR" sz="1700" dirty="0"/>
              <a:t>O</a:t>
            </a:r>
            <a:r>
              <a:rPr lang="fr-FR" sz="1700" baseline="-25000" dirty="0"/>
              <a:t>5</a:t>
            </a:r>
            <a:endParaRPr lang="en-GB" sz="1700" baseline="-25000" dirty="0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7687930A-0138-01AB-64EF-6B572299F44A}"/>
              </a:ext>
            </a:extLst>
          </p:cNvPr>
          <p:cNvSpPr txBox="1"/>
          <p:nvPr/>
        </p:nvSpPr>
        <p:spPr>
          <a:xfrm rot="2100000">
            <a:off x="5024069" y="16642766"/>
            <a:ext cx="61365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/>
              <a:t>ZnO</a:t>
            </a:r>
            <a:endParaRPr lang="en-GB" sz="1700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E0B37521-3A53-EDFC-ED5F-ADEFC1546122}"/>
              </a:ext>
            </a:extLst>
          </p:cNvPr>
          <p:cNvSpPr txBox="1"/>
          <p:nvPr/>
        </p:nvSpPr>
        <p:spPr>
          <a:xfrm rot="2100000">
            <a:off x="5441949" y="16752829"/>
            <a:ext cx="9907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MoO</a:t>
            </a:r>
            <a:r>
              <a:rPr lang="fr-FR" sz="1700" baseline="-25000" dirty="0"/>
              <a:t>3</a:t>
            </a:r>
            <a:endParaRPr lang="en-GB" sz="1700" baseline="-25000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AF3976B7-48AA-3423-C411-28708A186336}"/>
              </a:ext>
            </a:extLst>
          </p:cNvPr>
          <p:cNvSpPr txBox="1"/>
          <p:nvPr/>
        </p:nvSpPr>
        <p:spPr>
          <a:xfrm rot="2100000">
            <a:off x="5949514" y="16649982"/>
            <a:ext cx="6590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/>
              <a:t>NiO</a:t>
            </a:r>
            <a:endParaRPr lang="en-GB" sz="1700" dirty="0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6E39C3FC-5FC6-AC7B-5240-07A2F4EF4C7E}"/>
              </a:ext>
            </a:extLst>
          </p:cNvPr>
          <p:cNvSpPr txBox="1"/>
          <p:nvPr/>
        </p:nvSpPr>
        <p:spPr>
          <a:xfrm rot="2100000">
            <a:off x="6427887" y="16647147"/>
            <a:ext cx="6491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/>
              <a:t>CuO</a:t>
            </a:r>
            <a:endParaRPr lang="en-GB" sz="1700" dirty="0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7FD6B1E-A8CA-EFAB-CDED-F74CD1B5C42B}"/>
              </a:ext>
            </a:extLst>
          </p:cNvPr>
          <p:cNvSpPr txBox="1"/>
          <p:nvPr/>
        </p:nvSpPr>
        <p:spPr>
          <a:xfrm rot="2100000">
            <a:off x="6920883" y="16675384"/>
            <a:ext cx="7095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WO</a:t>
            </a:r>
            <a:r>
              <a:rPr lang="fr-FR" sz="1700" baseline="-25000" dirty="0"/>
              <a:t>3</a:t>
            </a:r>
            <a:endParaRPr lang="en-GB" sz="1700" baseline="-25000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5ADE054-FFC8-8335-3160-6400156C27B9}"/>
              </a:ext>
            </a:extLst>
          </p:cNvPr>
          <p:cNvSpPr txBox="1"/>
          <p:nvPr/>
        </p:nvSpPr>
        <p:spPr>
          <a:xfrm rot="2100000">
            <a:off x="7364283" y="16735090"/>
            <a:ext cx="9247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Nb</a:t>
            </a:r>
            <a:r>
              <a:rPr lang="fr-FR" sz="1700" baseline="-25000" dirty="0"/>
              <a:t>2</a:t>
            </a:r>
            <a:r>
              <a:rPr lang="fr-FR" sz="1700" dirty="0"/>
              <a:t>O</a:t>
            </a:r>
            <a:r>
              <a:rPr lang="fr-FR" sz="1700" baseline="-25000" dirty="0"/>
              <a:t>5</a:t>
            </a:r>
            <a:endParaRPr lang="en-GB" sz="1700" baseline="-25000" dirty="0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0536A569-4265-3D13-7B34-BE51B7DC14A0}"/>
              </a:ext>
            </a:extLst>
          </p:cNvPr>
          <p:cNvSpPr txBox="1"/>
          <p:nvPr/>
        </p:nvSpPr>
        <p:spPr>
          <a:xfrm rot="2100000">
            <a:off x="7856997" y="16706829"/>
            <a:ext cx="8361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Ag</a:t>
            </a:r>
            <a:r>
              <a:rPr lang="fr-FR" sz="1700" baseline="-25000" dirty="0"/>
              <a:t>2</a:t>
            </a:r>
            <a:r>
              <a:rPr lang="fr-FR" sz="1700" dirty="0"/>
              <a:t>O</a:t>
            </a:r>
            <a:endParaRPr lang="en-GB" sz="1700" dirty="0"/>
          </a:p>
        </p:txBody>
      </p:sp>
      <p:sp>
        <p:nvSpPr>
          <p:cNvPr id="81" name="Rectangle : coins arrondis 80">
            <a:extLst>
              <a:ext uri="{FF2B5EF4-FFF2-40B4-BE49-F238E27FC236}">
                <a16:creationId xmlns:a16="http://schemas.microsoft.com/office/drawing/2014/main" id="{696F1E57-6A4F-DD14-7966-0DD5982F646A}"/>
              </a:ext>
            </a:extLst>
          </p:cNvPr>
          <p:cNvSpPr/>
          <p:nvPr/>
        </p:nvSpPr>
        <p:spPr>
          <a:xfrm>
            <a:off x="2088029" y="14984103"/>
            <a:ext cx="1553055" cy="578956"/>
          </a:xfrm>
          <a:prstGeom prst="roundRect">
            <a:avLst/>
          </a:prstGeom>
          <a:solidFill>
            <a:srgbClr val="FADDC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E65D00"/>
                </a:solidFill>
              </a:rPr>
              <a:t>  Reference: H-ZSM5</a:t>
            </a:r>
          </a:p>
        </p:txBody>
      </p: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4EC8E8A2-2E00-0E64-A446-2EC5A03EBC8D}"/>
              </a:ext>
            </a:extLst>
          </p:cNvPr>
          <p:cNvCxnSpPr>
            <a:cxnSpLocks/>
          </p:cNvCxnSpPr>
          <p:nvPr/>
        </p:nvCxnSpPr>
        <p:spPr>
          <a:xfrm>
            <a:off x="2846765" y="15633762"/>
            <a:ext cx="0" cy="378935"/>
          </a:xfrm>
          <a:prstGeom prst="straightConnector1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rgbClr val="E65D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8247EF58-7711-A30C-1B66-37D171738D59}"/>
              </a:ext>
            </a:extLst>
          </p:cNvPr>
          <p:cNvSpPr txBox="1"/>
          <p:nvPr/>
        </p:nvSpPr>
        <p:spPr>
          <a:xfrm>
            <a:off x="2268007" y="16055797"/>
            <a:ext cx="11615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/>
              <a:t>1</a:t>
            </a:r>
            <a:endParaRPr lang="en-GB" sz="1700" dirty="0"/>
          </a:p>
        </p:txBody>
      </p: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1CE3EA2F-F662-E69F-5161-3C18156AEBB0}"/>
              </a:ext>
            </a:extLst>
          </p:cNvPr>
          <p:cNvCxnSpPr>
            <a:cxnSpLocks/>
          </p:cNvCxnSpPr>
          <p:nvPr/>
        </p:nvCxnSpPr>
        <p:spPr>
          <a:xfrm>
            <a:off x="12151822" y="15722813"/>
            <a:ext cx="0" cy="378935"/>
          </a:xfrm>
          <a:prstGeom prst="straightConnector1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rgbClr val="E65D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CE1BD379-D39D-F3F5-49A4-FA76397EB8E1}"/>
              </a:ext>
            </a:extLst>
          </p:cNvPr>
          <p:cNvSpPr txBox="1"/>
          <p:nvPr/>
        </p:nvSpPr>
        <p:spPr>
          <a:xfrm>
            <a:off x="11571027" y="16125056"/>
            <a:ext cx="11615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/>
              <a:t>1</a:t>
            </a:r>
            <a:endParaRPr lang="en-GB" sz="1700" dirty="0"/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844FEB48-F0FC-B0A0-8C0D-EB665FEC2434}"/>
              </a:ext>
            </a:extLst>
          </p:cNvPr>
          <p:cNvSpPr txBox="1"/>
          <p:nvPr/>
        </p:nvSpPr>
        <p:spPr>
          <a:xfrm>
            <a:off x="13543936" y="16131849"/>
            <a:ext cx="11615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/>
              <a:t>1</a:t>
            </a:r>
            <a:endParaRPr lang="en-GB" sz="1700" dirty="0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12CA9838-DE45-13EC-D0D3-88D798D9A9D6}"/>
              </a:ext>
            </a:extLst>
          </p:cNvPr>
          <p:cNvSpPr txBox="1"/>
          <p:nvPr/>
        </p:nvSpPr>
        <p:spPr>
          <a:xfrm rot="2100000">
            <a:off x="8320057" y="16668060"/>
            <a:ext cx="6841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H-Y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78B1957B-D0BF-12E9-ECC9-0C79CD6FDCE4}"/>
              </a:ext>
            </a:extLst>
          </p:cNvPr>
          <p:cNvSpPr txBox="1"/>
          <p:nvPr/>
        </p:nvSpPr>
        <p:spPr>
          <a:xfrm rot="2100000">
            <a:off x="8750999" y="16773186"/>
            <a:ext cx="10981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H-Beta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1B6A8285-7E8C-6636-6149-9DF1E6FF57D9}"/>
              </a:ext>
            </a:extLst>
          </p:cNvPr>
          <p:cNvSpPr txBox="1"/>
          <p:nvPr/>
        </p:nvSpPr>
        <p:spPr>
          <a:xfrm rot="2100000">
            <a:off x="9703822" y="16830186"/>
            <a:ext cx="12794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SAPO-34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4AB8F378-82DB-33AA-6FA1-766047109370}"/>
              </a:ext>
            </a:extLst>
          </p:cNvPr>
          <p:cNvSpPr txBox="1"/>
          <p:nvPr/>
        </p:nvSpPr>
        <p:spPr>
          <a:xfrm rot="2100000">
            <a:off x="9200623" y="16901566"/>
            <a:ext cx="15248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H-Mordenite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540A0B45-2034-9E20-0BA3-A4C698D3E0BD}"/>
              </a:ext>
            </a:extLst>
          </p:cNvPr>
          <p:cNvSpPr txBox="1"/>
          <p:nvPr/>
        </p:nvSpPr>
        <p:spPr>
          <a:xfrm rot="2100000">
            <a:off x="12362551" y="16922536"/>
            <a:ext cx="16314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MCM-41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DB1E1314-A632-ED39-13E4-3D2245E7C5F6}"/>
              </a:ext>
            </a:extLst>
          </p:cNvPr>
          <p:cNvSpPr txBox="1"/>
          <p:nvPr/>
        </p:nvSpPr>
        <p:spPr>
          <a:xfrm rot="2100000">
            <a:off x="11918707" y="16767250"/>
            <a:ext cx="9999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H-ZSM5</a:t>
            </a:r>
            <a:endParaRPr lang="en-GB" sz="1700" dirty="0"/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E7CE4FBE-C92E-B641-14E9-1CBE43DFAA12}"/>
              </a:ext>
            </a:extLst>
          </p:cNvPr>
          <p:cNvSpPr txBox="1"/>
          <p:nvPr/>
        </p:nvSpPr>
        <p:spPr>
          <a:xfrm rot="2100000">
            <a:off x="12943994" y="16699577"/>
            <a:ext cx="8701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KIT-6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58100955-1852-720F-2CBD-870FB8B58C8E}"/>
              </a:ext>
            </a:extLst>
          </p:cNvPr>
          <p:cNvSpPr txBox="1"/>
          <p:nvPr/>
        </p:nvSpPr>
        <p:spPr>
          <a:xfrm rot="2100000">
            <a:off x="13356062" y="16794113"/>
            <a:ext cx="12737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SBA-15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1B9D687C-026C-A382-0803-50AB7F951303}"/>
              </a:ext>
            </a:extLst>
          </p:cNvPr>
          <p:cNvSpPr txBox="1"/>
          <p:nvPr/>
        </p:nvSpPr>
        <p:spPr>
          <a:xfrm rot="2100000">
            <a:off x="14634330" y="16807120"/>
            <a:ext cx="142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Atta</a:t>
            </a:r>
          </a:p>
          <a:p>
            <a:r>
              <a:rPr lang="en-GB" sz="1600" dirty="0"/>
              <a:t>-</a:t>
            </a:r>
            <a:r>
              <a:rPr lang="en-GB" sz="1600" dirty="0" err="1"/>
              <a:t>pulgite</a:t>
            </a:r>
            <a:endParaRPr lang="en-GB" sz="1600" dirty="0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BEDA6424-7C16-095F-6B9B-8E82F24A71A3}"/>
              </a:ext>
            </a:extLst>
          </p:cNvPr>
          <p:cNvSpPr txBox="1"/>
          <p:nvPr/>
        </p:nvSpPr>
        <p:spPr>
          <a:xfrm rot="2100000">
            <a:off x="13998644" y="16755077"/>
            <a:ext cx="1245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err="1"/>
              <a:t>Montmo</a:t>
            </a:r>
            <a:endParaRPr lang="en-GB" sz="1700" dirty="0"/>
          </a:p>
          <a:p>
            <a:r>
              <a:rPr lang="en-GB" sz="1700" dirty="0"/>
              <a:t>-</a:t>
            </a:r>
            <a:r>
              <a:rPr lang="en-GB" sz="1700" dirty="0" err="1"/>
              <a:t>rillonite</a:t>
            </a:r>
            <a:endParaRPr lang="en-GB" sz="1700" dirty="0"/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EEADACBF-4E54-FA79-50DE-8A637B0C1AD2}"/>
              </a:ext>
            </a:extLst>
          </p:cNvPr>
          <p:cNvSpPr txBox="1"/>
          <p:nvPr/>
        </p:nvSpPr>
        <p:spPr>
          <a:xfrm>
            <a:off x="17662564" y="10266734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Hazard </a:t>
            </a:r>
            <a:r>
              <a:rPr lang="fr-BE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statements</a:t>
            </a:r>
            <a:r>
              <a:rPr lang="fr-BE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very</a:t>
            </a:r>
            <a:r>
              <a:rPr lang="fr-BE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striking</a:t>
            </a:r>
            <a:endParaRPr lang="en-GB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" name="Rectangle : coins arrondis 114">
            <a:extLst>
              <a:ext uri="{FF2B5EF4-FFF2-40B4-BE49-F238E27FC236}">
                <a16:creationId xmlns:a16="http://schemas.microsoft.com/office/drawing/2014/main" id="{DD958321-9250-11C5-2A2D-AE9CA9AF7EB1}"/>
              </a:ext>
            </a:extLst>
          </p:cNvPr>
          <p:cNvSpPr/>
          <p:nvPr/>
        </p:nvSpPr>
        <p:spPr>
          <a:xfrm>
            <a:off x="17762066" y="16199477"/>
            <a:ext cx="5693796" cy="1260000"/>
          </a:xfrm>
          <a:prstGeom prst="roundRect">
            <a:avLst/>
          </a:prstGeom>
          <a:solidFill>
            <a:srgbClr val="F7D1D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C6245D"/>
                </a:solidFill>
              </a:rPr>
              <a:t>          Catalysts V</a:t>
            </a:r>
            <a:r>
              <a:rPr lang="en-GB" sz="2800" baseline="-25000" dirty="0">
                <a:solidFill>
                  <a:srgbClr val="C6245D"/>
                </a:solidFill>
              </a:rPr>
              <a:t>2</a:t>
            </a:r>
            <a:r>
              <a:rPr lang="en-GB" sz="2800" dirty="0">
                <a:solidFill>
                  <a:srgbClr val="C6245D"/>
                </a:solidFill>
              </a:rPr>
              <a:t>O</a:t>
            </a:r>
            <a:r>
              <a:rPr lang="en-GB" sz="2800" baseline="-25000" dirty="0">
                <a:solidFill>
                  <a:srgbClr val="C6245D"/>
                </a:solidFill>
              </a:rPr>
              <a:t>5</a:t>
            </a:r>
            <a:r>
              <a:rPr lang="en-GB" sz="2800" dirty="0">
                <a:solidFill>
                  <a:srgbClr val="C6245D"/>
                </a:solidFill>
              </a:rPr>
              <a:t> </a:t>
            </a:r>
            <a:r>
              <a:rPr lang="en-GB" sz="2800" dirty="0" err="1">
                <a:solidFill>
                  <a:srgbClr val="C6245D"/>
                </a:solidFill>
              </a:rPr>
              <a:t>NiO</a:t>
            </a:r>
            <a:r>
              <a:rPr lang="en-GB" sz="2800" dirty="0">
                <a:solidFill>
                  <a:srgbClr val="C6245D"/>
                </a:solidFill>
              </a:rPr>
              <a:t>, </a:t>
            </a:r>
            <a:r>
              <a:rPr lang="en-GB" sz="2800" dirty="0" err="1">
                <a:solidFill>
                  <a:srgbClr val="C6245D"/>
                </a:solidFill>
              </a:rPr>
              <a:t>CuO</a:t>
            </a:r>
            <a:r>
              <a:rPr lang="en-GB" sz="2800" dirty="0">
                <a:solidFill>
                  <a:srgbClr val="C6245D"/>
                </a:solidFill>
              </a:rPr>
              <a:t> and </a:t>
            </a:r>
            <a:r>
              <a:rPr lang="en-GB" sz="2800" dirty="0" err="1">
                <a:solidFill>
                  <a:srgbClr val="C6245D"/>
                </a:solidFill>
              </a:rPr>
              <a:t>ZnO</a:t>
            </a:r>
            <a:r>
              <a:rPr lang="en-GB" sz="2800" dirty="0">
                <a:solidFill>
                  <a:srgbClr val="C6245D"/>
                </a:solidFill>
              </a:rPr>
              <a:t> have been eliminated from the selection process</a:t>
            </a:r>
          </a:p>
        </p:txBody>
      </p: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ED22E210-D3B4-EC93-C3C4-72A7C2011257}"/>
              </a:ext>
            </a:extLst>
          </p:cNvPr>
          <p:cNvCxnSpPr>
            <a:cxnSpLocks/>
          </p:cNvCxnSpPr>
          <p:nvPr/>
        </p:nvCxnSpPr>
        <p:spPr>
          <a:xfrm>
            <a:off x="17941319" y="16401228"/>
            <a:ext cx="630574" cy="0"/>
          </a:xfrm>
          <a:prstGeom prst="straightConnector1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rgbClr val="C6245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402D762-77EB-7496-59C2-B1DE278526FE}"/>
              </a:ext>
            </a:extLst>
          </p:cNvPr>
          <p:cNvSpPr/>
          <p:nvPr/>
        </p:nvSpPr>
        <p:spPr>
          <a:xfrm>
            <a:off x="10938428" y="10339787"/>
            <a:ext cx="558589" cy="6357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40F6331C-94B7-ACE9-CF80-57B476A475DD}"/>
              </a:ext>
            </a:extLst>
          </p:cNvPr>
          <p:cNvSpPr/>
          <p:nvPr/>
        </p:nvSpPr>
        <p:spPr>
          <a:xfrm>
            <a:off x="11419886" y="15075201"/>
            <a:ext cx="1512000" cy="579600"/>
          </a:xfrm>
          <a:prstGeom prst="roundRect">
            <a:avLst/>
          </a:prstGeom>
          <a:solidFill>
            <a:srgbClr val="FADDC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E65D00"/>
                </a:solidFill>
              </a:rPr>
              <a:t> Reference: H-ZSM5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97D000B-DFBC-911E-D804-14B8F5317AE5}"/>
              </a:ext>
            </a:extLst>
          </p:cNvPr>
          <p:cNvSpPr txBox="1"/>
          <p:nvPr/>
        </p:nvSpPr>
        <p:spPr>
          <a:xfrm>
            <a:off x="19174591" y="1969832"/>
            <a:ext cx="320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Metal</a:t>
            </a:r>
            <a:r>
              <a:rPr lang="fr-BE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oxides</a:t>
            </a:r>
            <a:endParaRPr lang="en-GB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DD812D7-C571-8872-D0A5-B2F3D3ED82A7}"/>
              </a:ext>
            </a:extLst>
          </p:cNvPr>
          <p:cNvSpPr txBox="1"/>
          <p:nvPr/>
        </p:nvSpPr>
        <p:spPr>
          <a:xfrm>
            <a:off x="25482760" y="2837370"/>
            <a:ext cx="6384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Difficult</a:t>
            </a:r>
            <a:r>
              <a:rPr lang="fr-BE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to compare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catalysts</a:t>
            </a:r>
            <a:r>
              <a:rPr lang="fr-BE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between</a:t>
            </a:r>
            <a:r>
              <a:rPr lang="fr-BE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400" err="1">
                <a:solidFill>
                  <a:schemeClr val="tx2">
                    <a:lumMod val="75000"/>
                    <a:lumOff val="25000"/>
                  </a:schemeClr>
                </a:solidFill>
              </a:rPr>
              <a:t>studies</a:t>
            </a:r>
            <a:r>
              <a:rPr lang="fr-BE" sz="2400">
                <a:solidFill>
                  <a:schemeClr val="tx2">
                    <a:lumMod val="75000"/>
                    <a:lumOff val="25000"/>
                  </a:schemeClr>
                </a:solidFill>
              </a:rPr>
              <a:t> because </a:t>
            </a:r>
            <a:r>
              <a:rPr lang="fr-BE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of </a:t>
            </a:r>
            <a:r>
              <a:rPr lang="fr-BE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different</a:t>
            </a:r>
            <a:r>
              <a:rPr lang="fr-BE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operating conditions: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0AD2AC9C-9FEF-88DC-82E2-CF1B29499A41}"/>
              </a:ext>
            </a:extLst>
          </p:cNvPr>
          <p:cNvSpPr/>
          <p:nvPr/>
        </p:nvSpPr>
        <p:spPr>
          <a:xfrm>
            <a:off x="25613438" y="3774877"/>
            <a:ext cx="5040000" cy="612000"/>
          </a:xfrm>
          <a:prstGeom prst="roundRect">
            <a:avLst/>
          </a:prstGeom>
          <a:solidFill>
            <a:srgbClr val="CFE2F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2">
                    <a:lumMod val="75000"/>
                    <a:lumOff val="25000"/>
                  </a:schemeClr>
                </a:solidFill>
              </a:rPr>
              <a:t>Desorption temperature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6721E03E-D970-F44E-47A3-A97C664B1E83}"/>
              </a:ext>
            </a:extLst>
          </p:cNvPr>
          <p:cNvSpPr/>
          <p:nvPr/>
        </p:nvSpPr>
        <p:spPr>
          <a:xfrm>
            <a:off x="25613438" y="6788591"/>
            <a:ext cx="5148000" cy="1895615"/>
          </a:xfrm>
          <a:prstGeom prst="roundRect">
            <a:avLst/>
          </a:prstGeom>
          <a:solidFill>
            <a:srgbClr val="FADDC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E65D00"/>
                </a:solidFill>
              </a:rPr>
              <a:t>     Compare the catalysts against a reference catalyst widely used in studies</a:t>
            </a:r>
            <a:r>
              <a:rPr lang="en-GB" sz="2800">
                <a:solidFill>
                  <a:srgbClr val="E65D00"/>
                </a:solidFill>
              </a:rPr>
              <a:t>: H-ZSM5 </a:t>
            </a:r>
            <a:r>
              <a:rPr lang="en-GB" sz="2800" dirty="0">
                <a:solidFill>
                  <a:srgbClr val="E65D00"/>
                </a:solidFill>
              </a:rPr>
              <a:t>(zeolite).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F86ED22E-4B18-571E-442B-CDC5D1DD6130}"/>
              </a:ext>
            </a:extLst>
          </p:cNvPr>
          <p:cNvCxnSpPr>
            <a:cxnSpLocks/>
          </p:cNvCxnSpPr>
          <p:nvPr/>
        </p:nvCxnSpPr>
        <p:spPr>
          <a:xfrm>
            <a:off x="25730190" y="7067465"/>
            <a:ext cx="781435" cy="0"/>
          </a:xfrm>
          <a:prstGeom prst="straightConnector1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rgbClr val="E65D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B3586ED5-30A2-0CF6-58A5-79B12B222E89}"/>
              </a:ext>
            </a:extLst>
          </p:cNvPr>
          <p:cNvSpPr txBox="1"/>
          <p:nvPr/>
        </p:nvSpPr>
        <p:spPr>
          <a:xfrm>
            <a:off x="25613438" y="8752258"/>
            <a:ext cx="5152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>
                <a:solidFill>
                  <a:srgbClr val="E65D00"/>
                </a:solidFill>
              </a:rPr>
              <a:t>NB: </a:t>
            </a:r>
            <a:r>
              <a:rPr lang="en-GB" sz="1500" dirty="0">
                <a:solidFill>
                  <a:srgbClr val="E65D00"/>
                </a:solidFill>
              </a:rPr>
              <a:t>KIT-6, attapulgite and montmorillonite could not be compared with H-ZSM5 (data not available)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94D248BA-DB3A-CAF4-9FD8-9561BD296AF6}"/>
              </a:ext>
            </a:extLst>
          </p:cNvPr>
          <p:cNvSpPr/>
          <p:nvPr/>
        </p:nvSpPr>
        <p:spPr>
          <a:xfrm>
            <a:off x="25591418" y="4523463"/>
            <a:ext cx="5040000" cy="612000"/>
          </a:xfrm>
          <a:prstGeom prst="roundRect">
            <a:avLst/>
          </a:prstGeom>
          <a:solidFill>
            <a:srgbClr val="CFE2F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Desorption time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0" name="Graphique 119" descr="Chronomètre avec un remplissage uni">
            <a:extLst>
              <a:ext uri="{FF2B5EF4-FFF2-40B4-BE49-F238E27FC236}">
                <a16:creationId xmlns:a16="http://schemas.microsoft.com/office/drawing/2014/main" id="{60BED0B3-2B5D-D680-6E03-829168DA0C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90358" y="4546195"/>
            <a:ext cx="603504" cy="603504"/>
          </a:xfrm>
          <a:prstGeom prst="rect">
            <a:avLst/>
          </a:prstGeom>
        </p:spPr>
      </p:pic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5968289B-E2DF-61BB-D43E-625A17AB9483}"/>
              </a:ext>
            </a:extLst>
          </p:cNvPr>
          <p:cNvSpPr/>
          <p:nvPr/>
        </p:nvSpPr>
        <p:spPr>
          <a:xfrm>
            <a:off x="25613438" y="6011188"/>
            <a:ext cx="5040000" cy="612000"/>
          </a:xfrm>
          <a:prstGeom prst="roundRect">
            <a:avLst/>
          </a:prstGeom>
          <a:solidFill>
            <a:srgbClr val="CFE2F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Solvent</a:t>
            </a:r>
          </a:p>
        </p:txBody>
      </p:sp>
      <p:pic>
        <p:nvPicPr>
          <p:cNvPr id="122" name="Graphique 121" descr="Bécher avec un remplissage uni">
            <a:extLst>
              <a:ext uri="{FF2B5EF4-FFF2-40B4-BE49-F238E27FC236}">
                <a16:creationId xmlns:a16="http://schemas.microsoft.com/office/drawing/2014/main" id="{F8699BE2-F1BD-94CF-216F-ABA1C00A8E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717365" y="6045731"/>
            <a:ext cx="548640" cy="548640"/>
          </a:xfrm>
          <a:prstGeom prst="rect">
            <a:avLst/>
          </a:prstGeom>
        </p:spPr>
      </p:pic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27A3EF93-C2F8-5CCD-B815-275301FA7E4C}"/>
              </a:ext>
            </a:extLst>
          </p:cNvPr>
          <p:cNvSpPr/>
          <p:nvPr/>
        </p:nvSpPr>
        <p:spPr>
          <a:xfrm>
            <a:off x="25613438" y="5266037"/>
            <a:ext cx="5040000" cy="612000"/>
          </a:xfrm>
          <a:prstGeom prst="roundRect">
            <a:avLst/>
          </a:prstGeom>
          <a:solidFill>
            <a:srgbClr val="CFE2F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Catalyst concentration</a:t>
            </a:r>
          </a:p>
        </p:txBody>
      </p: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96EE4DBF-137B-686E-B564-8A7DB44B95B8}"/>
              </a:ext>
            </a:extLst>
          </p:cNvPr>
          <p:cNvGrpSpPr/>
          <p:nvPr/>
        </p:nvGrpSpPr>
        <p:grpSpPr>
          <a:xfrm>
            <a:off x="29771136" y="5366911"/>
            <a:ext cx="441098" cy="432000"/>
            <a:chOff x="14166774" y="14939034"/>
            <a:chExt cx="432000" cy="432000"/>
          </a:xfrm>
        </p:grpSpPr>
        <p:sp>
          <p:nvSpPr>
            <p:cNvPr id="123" name="Rectangle : coins arrondis 122">
              <a:extLst>
                <a:ext uri="{FF2B5EF4-FFF2-40B4-BE49-F238E27FC236}">
                  <a16:creationId xmlns:a16="http://schemas.microsoft.com/office/drawing/2014/main" id="{FB9A66D2-80E9-69DB-85FE-9C56D641C774}"/>
                </a:ext>
              </a:extLst>
            </p:cNvPr>
            <p:cNvSpPr/>
            <p:nvPr/>
          </p:nvSpPr>
          <p:spPr>
            <a:xfrm>
              <a:off x="14166774" y="14939034"/>
              <a:ext cx="432000" cy="432000"/>
            </a:xfrm>
            <a:prstGeom prst="roundRect">
              <a:avLst>
                <a:gd name="adj" fmla="val 14683"/>
              </a:avLst>
            </a:prstGeom>
            <a:noFill/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48D79881-D9AE-9C09-8789-007E6B901D4B}"/>
                </a:ext>
              </a:extLst>
            </p:cNvPr>
            <p:cNvSpPr/>
            <p:nvPr/>
          </p:nvSpPr>
          <p:spPr>
            <a:xfrm>
              <a:off x="14239884" y="14984763"/>
              <a:ext cx="72000" cy="7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4180BA02-95CC-C233-4E9A-149CB36E006D}"/>
                </a:ext>
              </a:extLst>
            </p:cNvPr>
            <p:cNvSpPr/>
            <p:nvPr/>
          </p:nvSpPr>
          <p:spPr>
            <a:xfrm>
              <a:off x="14365992" y="15089828"/>
              <a:ext cx="72000" cy="7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A15371D1-0F91-7400-8D88-DD1AAB976CB1}"/>
                </a:ext>
              </a:extLst>
            </p:cNvPr>
            <p:cNvSpPr/>
            <p:nvPr/>
          </p:nvSpPr>
          <p:spPr>
            <a:xfrm>
              <a:off x="14467194" y="14996176"/>
              <a:ext cx="72000" cy="7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F2B97688-F4BA-B1F3-AC89-237167D23180}"/>
                </a:ext>
              </a:extLst>
            </p:cNvPr>
            <p:cNvSpPr/>
            <p:nvPr/>
          </p:nvSpPr>
          <p:spPr>
            <a:xfrm>
              <a:off x="14208642" y="15170509"/>
              <a:ext cx="72000" cy="7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D9D43B6E-A4F5-D29E-7EB1-72255C21CF91}"/>
                </a:ext>
              </a:extLst>
            </p:cNvPr>
            <p:cNvSpPr/>
            <p:nvPr/>
          </p:nvSpPr>
          <p:spPr>
            <a:xfrm>
              <a:off x="14326850" y="15278680"/>
              <a:ext cx="72000" cy="7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FB695B3E-2802-439D-FB1D-B64EDB443441}"/>
                </a:ext>
              </a:extLst>
            </p:cNvPr>
            <p:cNvSpPr/>
            <p:nvPr/>
          </p:nvSpPr>
          <p:spPr>
            <a:xfrm>
              <a:off x="14477433" y="15206680"/>
              <a:ext cx="72000" cy="7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pic>
        <p:nvPicPr>
          <p:cNvPr id="118" name="Graphique 117" descr="Thermomètre avec un remplissage uni">
            <a:extLst>
              <a:ext uri="{FF2B5EF4-FFF2-40B4-BE49-F238E27FC236}">
                <a16:creationId xmlns:a16="http://schemas.microsoft.com/office/drawing/2014/main" id="{ECEC9E0F-57C2-DAC7-6E05-C535D4DE96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700712" y="3810315"/>
            <a:ext cx="540000" cy="54000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A68919D-8D8A-E163-3B5C-087507ECC1FE}"/>
              </a:ext>
            </a:extLst>
          </p:cNvPr>
          <p:cNvSpPr/>
          <p:nvPr/>
        </p:nvSpPr>
        <p:spPr>
          <a:xfrm>
            <a:off x="3946843" y="10975671"/>
            <a:ext cx="1656000" cy="324000"/>
          </a:xfrm>
          <a:prstGeom prst="roundRect">
            <a:avLst/>
          </a:prstGeom>
          <a:solidFill>
            <a:srgbClr val="1A78A2">
              <a:alpha val="49804"/>
            </a:srgbClr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900">
                <a:solidFill>
                  <a:schemeClr val="accent1">
                    <a:lumMod val="75000"/>
                  </a:schemeClr>
                </a:solidFill>
              </a:rPr>
              <a:t>Metal oxides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61470DA-A275-6D69-2F07-1C9DAB921598}"/>
              </a:ext>
            </a:extLst>
          </p:cNvPr>
          <p:cNvSpPr/>
          <p:nvPr/>
        </p:nvSpPr>
        <p:spPr>
          <a:xfrm>
            <a:off x="8738668" y="13131372"/>
            <a:ext cx="1080000" cy="324000"/>
          </a:xfrm>
          <a:prstGeom prst="roundRect">
            <a:avLst/>
          </a:prstGeom>
          <a:solidFill>
            <a:srgbClr val="4E95D9">
              <a:alpha val="49804"/>
            </a:srgbClr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900">
                <a:solidFill>
                  <a:schemeClr val="tx2">
                    <a:lumMod val="75000"/>
                    <a:lumOff val="25000"/>
                  </a:schemeClr>
                </a:solidFill>
              </a:rPr>
              <a:t>Zeolites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D0B593A-DA1C-D7A0-6260-DEA4571366EF}"/>
              </a:ext>
            </a:extLst>
          </p:cNvPr>
          <p:cNvSpPr/>
          <p:nvPr/>
        </p:nvSpPr>
        <p:spPr>
          <a:xfrm>
            <a:off x="11714156" y="10975671"/>
            <a:ext cx="2340000" cy="324000"/>
          </a:xfrm>
          <a:prstGeom prst="roundRect">
            <a:avLst/>
          </a:prstGeom>
          <a:solidFill>
            <a:srgbClr val="15B4F3">
              <a:alpha val="49804"/>
            </a:srgbClr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900">
                <a:solidFill>
                  <a:schemeClr val="tx2">
                    <a:lumMod val="75000"/>
                    <a:lumOff val="25000"/>
                  </a:schemeClr>
                </a:solidFill>
              </a:rPr>
              <a:t>Mesoporous silicas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FF5B769-086B-0ED3-E821-1D577727A4EF}"/>
              </a:ext>
            </a:extLst>
          </p:cNvPr>
          <p:cNvSpPr/>
          <p:nvPr/>
        </p:nvSpPr>
        <p:spPr>
          <a:xfrm>
            <a:off x="13895526" y="13131372"/>
            <a:ext cx="1620000" cy="324000"/>
          </a:xfrm>
          <a:prstGeom prst="roundRect">
            <a:avLst/>
          </a:prstGeom>
          <a:solidFill>
            <a:srgbClr val="2FB5C7">
              <a:alpha val="49804"/>
            </a:srgbClr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900">
                <a:solidFill>
                  <a:schemeClr val="tx2">
                    <a:lumMod val="75000"/>
                    <a:lumOff val="25000"/>
                  </a:schemeClr>
                </a:solidFill>
              </a:rPr>
              <a:t>Natural clays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2DF1412-1967-9FF2-E99C-81D15735E46A}"/>
              </a:ext>
            </a:extLst>
          </p:cNvPr>
          <p:cNvSpPr/>
          <p:nvPr/>
        </p:nvSpPr>
        <p:spPr>
          <a:xfrm>
            <a:off x="25172693" y="9594892"/>
            <a:ext cx="6504239" cy="810036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F3EAEE-EB44-0DD8-F4FE-0390E0F1C1EC}"/>
              </a:ext>
            </a:extLst>
          </p:cNvPr>
          <p:cNvSpPr txBox="1"/>
          <p:nvPr/>
        </p:nvSpPr>
        <p:spPr>
          <a:xfrm>
            <a:off x="26140673" y="9643629"/>
            <a:ext cx="456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Selected catalysts</a:t>
            </a:r>
            <a:endParaRPr lang="en-GB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890A483-E251-C2BD-66D7-FBCE7C1B7316}"/>
              </a:ext>
            </a:extLst>
          </p:cNvPr>
          <p:cNvSpPr/>
          <p:nvPr/>
        </p:nvSpPr>
        <p:spPr>
          <a:xfrm>
            <a:off x="25709774" y="10693409"/>
            <a:ext cx="2880000" cy="2880000"/>
          </a:xfrm>
          <a:prstGeom prst="ellipse">
            <a:avLst/>
          </a:prstGeom>
          <a:solidFill>
            <a:srgbClr val="4E95D9">
              <a:alpha val="49804"/>
            </a:srgbClr>
          </a:solidFill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8050CF0-3437-57A2-91B7-CEA6E7C550D5}"/>
              </a:ext>
            </a:extLst>
          </p:cNvPr>
          <p:cNvSpPr txBox="1"/>
          <p:nvPr/>
        </p:nvSpPr>
        <p:spPr>
          <a:xfrm>
            <a:off x="26059768" y="11456480"/>
            <a:ext cx="1396079" cy="1660019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Autofit/>
          </a:bodyPr>
          <a:lstStyle/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MoO</a:t>
            </a:r>
            <a:r>
              <a:rPr lang="fr-FR" sz="2600" b="1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3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Cr</a:t>
            </a:r>
            <a:r>
              <a:rPr lang="fr-FR" sz="2600" b="1" baseline="-2500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600" b="1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600" b="1" baseline="-2500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3</a:t>
            </a:r>
            <a:endParaRPr lang="fr-FR" sz="2600" b="1" baseline="-250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ZrO</a:t>
            </a:r>
            <a:r>
              <a:rPr lang="fr-FR" sz="2600" b="1" baseline="-2500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2</a:t>
            </a:r>
            <a:endParaRPr lang="fr-FR" sz="2600" b="1" baseline="-250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</a:pPr>
            <a:endParaRPr lang="fr-FR" sz="22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D30A147-17F5-9D07-77EE-8358D2461F39}"/>
              </a:ext>
            </a:extLst>
          </p:cNvPr>
          <p:cNvSpPr txBox="1"/>
          <p:nvPr/>
        </p:nvSpPr>
        <p:spPr>
          <a:xfrm>
            <a:off x="27211559" y="11629407"/>
            <a:ext cx="1548479" cy="118438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Nb</a:t>
            </a:r>
            <a:r>
              <a:rPr lang="fr-FR" sz="2600" b="1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600" b="1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600" b="1" baseline="-25000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5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600" b="1">
                <a:solidFill>
                  <a:schemeClr val="tx2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fr-BE" sz="2600" b="1" dirty="0">
                <a:solidFill>
                  <a:schemeClr val="tx2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</a:t>
            </a:r>
            <a:r>
              <a:rPr lang="en-GB" sz="2600" b="1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2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</a:t>
            </a:r>
            <a:r>
              <a:rPr lang="en-GB" sz="2600" b="1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</a:t>
            </a: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aseline="-25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baseline="-25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0" hangingPunct="0">
              <a:spcAft>
                <a:spcPts val="600"/>
              </a:spcAft>
            </a:pPr>
            <a:endParaRPr lang="en-GB" sz="2200" baseline="-25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0" hangingPunct="0">
              <a:spcAft>
                <a:spcPts val="600"/>
              </a:spcAft>
            </a:pPr>
            <a:endParaRPr lang="fr-FR" sz="22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232466E-2F21-E4F2-EAFC-F4285E1B9080}"/>
              </a:ext>
            </a:extLst>
          </p:cNvPr>
          <p:cNvSpPr/>
          <p:nvPr/>
        </p:nvSpPr>
        <p:spPr>
          <a:xfrm>
            <a:off x="28579716" y="13597209"/>
            <a:ext cx="2520000" cy="2520000"/>
          </a:xfrm>
          <a:prstGeom prst="ellipse">
            <a:avLst/>
          </a:prstGeom>
          <a:solidFill>
            <a:srgbClr val="97B6FB">
              <a:alpha val="49804"/>
            </a:srgbClr>
          </a:solidFill>
          <a:ln w="19050">
            <a:solidFill>
              <a:srgbClr val="5688F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7D27303-0CB1-04E6-B6C6-14D237612749}"/>
              </a:ext>
            </a:extLst>
          </p:cNvPr>
          <p:cNvSpPr txBox="1"/>
          <p:nvPr/>
        </p:nvSpPr>
        <p:spPr>
          <a:xfrm>
            <a:off x="28951068" y="14175261"/>
            <a:ext cx="2608225" cy="2628741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H-ZSM5</a:t>
            </a:r>
            <a:endParaRPr lang="en-US" sz="2600" b="1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H-Mordenite</a:t>
            </a:r>
            <a:endParaRPr lang="en-US" sz="2600" b="1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81000" indent="-810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2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H-Beta</a:t>
            </a:r>
          </a:p>
          <a:p>
            <a:pPr eaLnBrk="0" hangingPunct="0">
              <a:spcAft>
                <a:spcPts val="600"/>
              </a:spcAft>
            </a:pPr>
            <a:endParaRPr lang="en-US" sz="2200" dirty="0">
              <a:solidFill>
                <a:schemeClr val="tx2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DA46ABD-0F08-2E82-2EFF-7068541C9ED0}"/>
              </a:ext>
            </a:extLst>
          </p:cNvPr>
          <p:cNvSpPr txBox="1"/>
          <p:nvPr/>
        </p:nvSpPr>
        <p:spPr>
          <a:xfrm>
            <a:off x="26709728" y="13630823"/>
            <a:ext cx="2272267" cy="1297221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57175" indent="-257175" algn="ctr" eaLnBrk="0" hangingPunct="0"/>
            <a:r>
              <a:rPr lang="fr-FR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ZEOLITES</a:t>
            </a:r>
            <a:endParaRPr lang="fr-BE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F568C99-77B6-FB17-E428-1397F7960D77}"/>
              </a:ext>
            </a:extLst>
          </p:cNvPr>
          <p:cNvSpPr txBox="1"/>
          <p:nvPr/>
        </p:nvSpPr>
        <p:spPr>
          <a:xfrm>
            <a:off x="28038854" y="10396108"/>
            <a:ext cx="2811371" cy="131190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57175" indent="-257175" algn="ctr" eaLnBrk="0" hangingPunct="0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METAL  OXIDES</a:t>
            </a:r>
            <a:endParaRPr lang="fr-BE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8EBBA18-873A-902E-9E92-6074059951BC}"/>
              </a:ext>
            </a:extLst>
          </p:cNvPr>
          <p:cNvSpPr txBox="1"/>
          <p:nvPr/>
        </p:nvSpPr>
        <p:spPr>
          <a:xfrm>
            <a:off x="25172692" y="1964033"/>
            <a:ext cx="6504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Zeolites</a:t>
            </a:r>
            <a:r>
              <a:rPr lang="fr-BE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fr-BE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mesoporous</a:t>
            </a:r>
            <a:r>
              <a:rPr lang="fr-BE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silicas</a:t>
            </a:r>
            <a:r>
              <a:rPr lang="fr-BE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and </a:t>
            </a:r>
            <a:r>
              <a:rPr lang="fr-BE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natural</a:t>
            </a:r>
            <a:r>
              <a:rPr lang="fr-BE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clays</a:t>
            </a:r>
            <a:r>
              <a:rPr lang="fr-BE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GB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7DDBA1E5-1227-FE04-3DF7-D8A03653421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r="79221"/>
          <a:stretch/>
        </p:blipFill>
        <p:spPr>
          <a:xfrm>
            <a:off x="10670709" y="10550684"/>
            <a:ext cx="728053" cy="6084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F43F785-01EA-16BA-FDDF-B23F233E57DE}"/>
              </a:ext>
            </a:extLst>
          </p:cNvPr>
          <p:cNvSpPr/>
          <p:nvPr/>
        </p:nvSpPr>
        <p:spPr>
          <a:xfrm>
            <a:off x="924155" y="10577995"/>
            <a:ext cx="558589" cy="6357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32E44BE3-0B5F-1BDF-D820-35D019F0FC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7983" y="10581547"/>
            <a:ext cx="343363" cy="6084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4F8A7AC-75A2-1235-5863-0F3B40FE06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366526" y="2663448"/>
            <a:ext cx="8819565" cy="597600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53B7A341-ED00-01E4-A746-3E70A6CEA2CE}"/>
              </a:ext>
            </a:extLst>
          </p:cNvPr>
          <p:cNvGrpSpPr/>
          <p:nvPr/>
        </p:nvGrpSpPr>
        <p:grpSpPr>
          <a:xfrm>
            <a:off x="26143401" y="16414555"/>
            <a:ext cx="4562822" cy="936000"/>
            <a:chOff x="21425589" y="14837786"/>
            <a:chExt cx="4837139" cy="104400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39A7CA26-804D-AAEC-B8AC-2EE23FD35779}"/>
                </a:ext>
              </a:extLst>
            </p:cNvPr>
            <p:cNvSpPr/>
            <p:nvPr/>
          </p:nvSpPr>
          <p:spPr>
            <a:xfrm>
              <a:off x="21425589" y="14837786"/>
              <a:ext cx="4837139" cy="1044000"/>
            </a:xfrm>
            <a:prstGeom prst="roundRect">
              <a:avLst/>
            </a:prstGeom>
            <a:solidFill>
              <a:srgbClr val="FADDCE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2800">
                  <a:solidFill>
                    <a:srgbClr val="E65D00"/>
                  </a:solidFill>
                </a:rPr>
                <a:t>8 selected catalysts</a:t>
              </a:r>
              <a:endParaRPr lang="en-GB" sz="2800" dirty="0">
                <a:solidFill>
                  <a:srgbClr val="E65D00"/>
                </a:solidFill>
              </a:endParaRP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D854F02D-77E9-0B70-CBE5-159511848700}"/>
                </a:ext>
              </a:extLst>
            </p:cNvPr>
            <p:cNvCxnSpPr>
              <a:cxnSpLocks/>
            </p:cNvCxnSpPr>
            <p:nvPr/>
          </p:nvCxnSpPr>
          <p:spPr>
            <a:xfrm>
              <a:off x="21737120" y="15372721"/>
              <a:ext cx="781435" cy="0"/>
            </a:xfrm>
            <a:prstGeom prst="straightConnector1">
              <a:avLst/>
            </a:prstGeom>
            <a:grpFill/>
            <a:ln w="38100">
              <a:solidFill>
                <a:srgbClr val="E65D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40F77F28-1C3E-CC0D-2D74-FD0ABA4F5109}"/>
              </a:ext>
            </a:extLst>
          </p:cNvPr>
          <p:cNvSpPr txBox="1"/>
          <p:nvPr/>
        </p:nvSpPr>
        <p:spPr>
          <a:xfrm>
            <a:off x="28894153" y="10943877"/>
            <a:ext cx="2811371" cy="131190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57175" indent="-257175" algn="ctr" eaLnBrk="0" hangingPunct="0"/>
            <a:r>
              <a:rPr lang="fr-FR" sz="2200" b="1" i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 of 13 selected</a:t>
            </a:r>
            <a:endParaRPr lang="fr-BE" sz="22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5875303-5ADB-3DFA-0CD3-4859462E513E}"/>
              </a:ext>
            </a:extLst>
          </p:cNvPr>
          <p:cNvSpPr txBox="1"/>
          <p:nvPr/>
        </p:nvSpPr>
        <p:spPr>
          <a:xfrm>
            <a:off x="25582669" y="14174746"/>
            <a:ext cx="2811371" cy="601878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57175" indent="-257175" algn="ctr" eaLnBrk="0" hangingPunct="0"/>
            <a:r>
              <a:rPr lang="fr-FR" sz="2200" b="1" i="1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 of 5 selected</a:t>
            </a:r>
            <a:endParaRPr lang="fr-BE" sz="2200" b="1" i="1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C807053-4454-1A61-6473-993000989C8B}"/>
              </a:ext>
            </a:extLst>
          </p:cNvPr>
          <p:cNvSpPr txBox="1"/>
          <p:nvPr/>
        </p:nvSpPr>
        <p:spPr>
          <a:xfrm>
            <a:off x="5724025" y="162578"/>
            <a:ext cx="20448000" cy="861774"/>
          </a:xfrm>
          <a:prstGeom prst="rect">
            <a:avLst/>
          </a:prstGeom>
          <a:noFill/>
          <a:effectLst>
            <a:glow rad="139700">
              <a:schemeClr val="tx2">
                <a:lumMod val="75000"/>
                <a:lumOff val="2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000" b="1" i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lumOff val="2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Selection of catalysts for amine-based solvent regeneration: 4 criteria</a:t>
            </a:r>
          </a:p>
        </p:txBody>
      </p:sp>
    </p:spTree>
    <p:extLst>
      <p:ext uri="{BB962C8B-B14F-4D97-AF65-F5344CB8AC3E}">
        <p14:creationId xmlns:p14="http://schemas.microsoft.com/office/powerpoint/2010/main" val="175868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F54B95F7-C7C1-E65E-C72A-66B1CD6A935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9962025" y="806604"/>
            <a:ext cx="119340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F68A61D1-C2B7-3F29-DD0C-60F4D7E16EF0}"/>
              </a:ext>
            </a:extLst>
          </p:cNvPr>
          <p:cNvSpPr/>
          <p:nvPr/>
        </p:nvSpPr>
        <p:spPr>
          <a:xfrm>
            <a:off x="260623" y="1746059"/>
            <a:ext cx="31374805" cy="1213572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D861D9B-6B5E-D862-ECB1-3262DA27B268}"/>
              </a:ext>
            </a:extLst>
          </p:cNvPr>
          <p:cNvSpPr txBox="1"/>
          <p:nvPr/>
        </p:nvSpPr>
        <p:spPr>
          <a:xfrm>
            <a:off x="22170894" y="1803394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Micro-pilot experiments</a:t>
            </a:r>
            <a:endParaRPr lang="en-GB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BBB673B3-08DF-E73E-E217-15A38CE15A70}"/>
              </a:ext>
            </a:extLst>
          </p:cNvPr>
          <p:cNvSpPr/>
          <p:nvPr/>
        </p:nvSpPr>
        <p:spPr>
          <a:xfrm>
            <a:off x="259671" y="14327871"/>
            <a:ext cx="31494918" cy="34920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AFC0716-5FA4-3E37-CBF6-5EC9EA1CDD2A}"/>
              </a:ext>
            </a:extLst>
          </p:cNvPr>
          <p:cNvSpPr txBox="1"/>
          <p:nvPr/>
        </p:nvSpPr>
        <p:spPr>
          <a:xfrm>
            <a:off x="12414978" y="14365752"/>
            <a:ext cx="7184305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References and </a:t>
            </a:r>
            <a:r>
              <a:rPr lang="en-GB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Acknowlegdments</a:t>
            </a:r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F3C7ED5-C88E-738F-67C2-848E806A7CC1}"/>
              </a:ext>
            </a:extLst>
          </p:cNvPr>
          <p:cNvSpPr txBox="1"/>
          <p:nvPr/>
        </p:nvSpPr>
        <p:spPr>
          <a:xfrm>
            <a:off x="625588" y="15030928"/>
            <a:ext cx="15402619" cy="271808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indent="-406400">
              <a:lnSpc>
                <a:spcPct val="107000"/>
              </a:lnSpc>
              <a:spcAft>
                <a:spcPts val="200"/>
              </a:spcAft>
            </a:pPr>
            <a:r>
              <a:rPr lang="en-GB" sz="17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en-GB" sz="1700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GB" sz="1700" kern="10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Climate Watch, Historical GHG Emissions [Internet]. [cited 2024 Sep 16]. </a:t>
            </a:r>
          </a:p>
          <a:p>
            <a:pPr indent="-406400">
              <a:lnSpc>
                <a:spcPct val="107000"/>
              </a:lnSpc>
              <a:spcAft>
                <a:spcPts val="600"/>
              </a:spcAft>
            </a:pPr>
            <a:r>
              <a:rPr lang="en-GB" sz="17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Available from: </a:t>
            </a:r>
            <a:r>
              <a:rPr lang="en-GB" sz="1700" u="sng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https://www.climatewatchdata.org/ghg-emissions?end_year=2021&amp;start_year=1990</a:t>
            </a:r>
            <a:endParaRPr lang="en-GB" sz="1700" u="sng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06400">
              <a:lnSpc>
                <a:spcPct val="107000"/>
              </a:lnSpc>
              <a:spcAft>
                <a:spcPts val="600"/>
              </a:spcAft>
            </a:pPr>
            <a:r>
              <a:rPr lang="en-GB" sz="1700" kern="100">
                <a:ea typeface="Calibri" panose="020F0502020204030204" pitchFamily="34" charset="0"/>
                <a:cs typeface="Times New Roman" panose="02020603050405020304" pitchFamily="18" charset="0"/>
              </a:rPr>
              <a:t>[2] </a:t>
            </a:r>
            <a:r>
              <a:rPr lang="en-GB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GB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Nakagaki</a:t>
            </a:r>
            <a:r>
              <a:rPr lang="en-GB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I. Tanaka, Y. Furukawa, H. Sato, and Y. Yamanaka, “Experimental evaluation of effect of oxidative degradation of aqueous monoethanolamine on heat of CO2 absorption, vapor liquid equilibrium and CO2 absorption rate,” in </a:t>
            </a:r>
            <a:r>
              <a:rPr lang="en-GB" sz="17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Energy Procedia</a:t>
            </a:r>
            <a:r>
              <a:rPr lang="en-GB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Elsevier Ltd, 2014, pp. 2384–2393. </a:t>
            </a:r>
            <a:r>
              <a:rPr lang="en-GB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10.1016/j.egypro.</a:t>
            </a:r>
            <a:r>
              <a:rPr lang="en-GB" sz="17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2014.11.260.</a:t>
            </a:r>
          </a:p>
          <a:p>
            <a:pPr indent="-406400">
              <a:lnSpc>
                <a:spcPct val="107000"/>
              </a:lnSpc>
              <a:spcAft>
                <a:spcPts val="600"/>
              </a:spcAft>
            </a:pPr>
            <a:r>
              <a:rPr lang="en-GB" sz="1700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[3]	L. Xing, Z. Chen, G. Zhan, Z. Huang, L. Wang, and J. Li, “Efficient CO2 Desorption Catalysts: from Material Design to Kinetics Analysis and Application Evaluation,” </a:t>
            </a:r>
            <a:r>
              <a:rPr lang="en-GB" sz="1700" i="1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n-GB" sz="1700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Sep. 2024, doi: 10.1016/j.eng.2024.08.024.</a:t>
            </a:r>
            <a:endParaRPr lang="en-GB" sz="17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06400">
              <a:lnSpc>
                <a:spcPct val="107000"/>
              </a:lnSpc>
              <a:spcAft>
                <a:spcPts val="600"/>
              </a:spcAft>
            </a:pPr>
            <a:r>
              <a:rPr lang="en-GB" sz="1700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GB" sz="17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A. H. Bhatti, M. Waris, W. W. Kazmi, K. H. Kang, and U. H. Bhatti, “Acid-treated activated carbon as simple and inexpensive catalyst to accelerate CO</a:t>
            </a:r>
            <a:r>
              <a:rPr lang="en-GB" sz="1700" kern="1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7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desorption from aqueous amine solution,” </a:t>
            </a:r>
            <a:r>
              <a:rPr lang="en-GB" sz="1700" i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Carbon Capture Science and Technology</a:t>
            </a:r>
            <a:r>
              <a:rPr lang="en-GB" sz="17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vol. 8, Sep. 2023, </a:t>
            </a:r>
            <a:r>
              <a:rPr lang="en-GB" sz="1700" kern="1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7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10.1016/j.ccst.</a:t>
            </a:r>
            <a:r>
              <a:rPr lang="en-GB" sz="1700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2023.100131.</a:t>
            </a:r>
            <a:endParaRPr lang="en-GB" sz="17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06400">
              <a:lnSpc>
                <a:spcPct val="107000"/>
              </a:lnSpc>
              <a:spcAft>
                <a:spcPts val="200"/>
              </a:spcAft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F4BCF5A-E4EC-D5CA-F9ED-31E806FEADC2}"/>
              </a:ext>
            </a:extLst>
          </p:cNvPr>
          <p:cNvSpPr txBox="1"/>
          <p:nvPr/>
        </p:nvSpPr>
        <p:spPr>
          <a:xfrm>
            <a:off x="16028207" y="14971140"/>
            <a:ext cx="15386400" cy="2234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>
              <a:lnSpc>
                <a:spcPct val="107000"/>
              </a:lnSpc>
              <a:spcAft>
                <a:spcPts val="600"/>
              </a:spcAft>
            </a:pPr>
            <a:r>
              <a:rPr lang="en-GB" sz="1700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GB" sz="17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U. H. Bhatti, D. Sivanesan, D. H. Lim, S. C. Nam, S. Park, and I. H. Baek, “Metal oxide catalyst-aided solvent regeneration: A promising method to economize post-combustion CO</a:t>
            </a:r>
            <a:r>
              <a:rPr lang="en-GB" sz="1700" baseline="-250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7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capture process,” </a:t>
            </a:r>
            <a:r>
              <a:rPr lang="en-GB" sz="1700" i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 Taiwan Inst Chem Eng</a:t>
            </a:r>
            <a:r>
              <a:rPr lang="en-GB" sz="17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vol. 93, pp. 150–157, Dec. 2018, doi: 10.1016/j.jtice.2018.05.029.</a:t>
            </a:r>
            <a:endParaRPr lang="en-GB" sz="1700" kern="1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06400">
              <a:lnSpc>
                <a:spcPct val="107000"/>
              </a:lnSpc>
              <a:spcAft>
                <a:spcPts val="600"/>
              </a:spcAft>
            </a:pPr>
            <a:r>
              <a:rPr lang="en-GB" sz="1700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sz="17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1700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GB" sz="17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U. Hassan Bhatti </a:t>
            </a:r>
            <a:r>
              <a:rPr lang="en-GB" sz="1700" i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GB" sz="17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“Effects of Transition Metal Oxide Catalysts on MEA Solvent Regeneration for Post-combustion Carbon Capture Process,” </a:t>
            </a:r>
            <a:r>
              <a:rPr lang="en-GB" sz="1700" i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ACS Sustain Chem Eng</a:t>
            </a:r>
            <a:r>
              <a:rPr lang="en-GB" sz="17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2017, </a:t>
            </a:r>
            <a:r>
              <a:rPr lang="en-GB" sz="1700" kern="1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7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10.1021/acssuschemeng.7b00604.</a:t>
            </a:r>
          </a:p>
          <a:p>
            <a:pPr indent="-406400">
              <a:lnSpc>
                <a:spcPct val="107000"/>
              </a:lnSpc>
              <a:spcAft>
                <a:spcPts val="300"/>
              </a:spcAft>
            </a:pPr>
            <a:r>
              <a:rPr lang="en-GB" sz="1700" kern="100">
                <a:ea typeface="Calibri" panose="020F0502020204030204" pitchFamily="34" charset="0"/>
                <a:cs typeface="Times New Roman" panose="02020603050405020304" pitchFamily="18" charset="0"/>
              </a:rPr>
              <a:t>[7] </a:t>
            </a:r>
            <a:r>
              <a:rPr lang="en-GB" sz="17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U. H. Bhatti, S. Nam, S. Park, and I. H. Baek, “Performance and Mechanism of Metal Oxide Catalyst-Aided Amine Solvent Regeneration,” </a:t>
            </a:r>
            <a:r>
              <a:rPr lang="en-GB" sz="1700" i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ACS Sustain Chem Eng</a:t>
            </a:r>
            <a:r>
              <a:rPr lang="en-GB" sz="17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vol. 6, no. 9, pp. 12079–12087, Sep. 2018, </a:t>
            </a:r>
            <a:r>
              <a:rPr lang="en-GB" sz="1700" kern="1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7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10.1021/acssuschemeng.8b02422.</a:t>
            </a:r>
            <a:endParaRPr lang="en-GB" sz="17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06400">
              <a:lnSpc>
                <a:spcPct val="107000"/>
              </a:lnSpc>
              <a:spcAft>
                <a:spcPts val="300"/>
              </a:spcAft>
            </a:pPr>
            <a:endParaRPr lang="en-GB" sz="17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8B0795A3-9D53-AB6C-D207-77F726A67887}"/>
              </a:ext>
            </a:extLst>
          </p:cNvPr>
          <p:cNvGrpSpPr/>
          <p:nvPr/>
        </p:nvGrpSpPr>
        <p:grpSpPr>
          <a:xfrm>
            <a:off x="13059222" y="3308939"/>
            <a:ext cx="5778204" cy="2824523"/>
            <a:chOff x="13184360" y="3571648"/>
            <a:chExt cx="5778204" cy="2824523"/>
          </a:xfrm>
        </p:grpSpPr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9AC39F94-4A22-E32A-0602-8FC77D633508}"/>
                </a:ext>
              </a:extLst>
            </p:cNvPr>
            <p:cNvSpPr/>
            <p:nvPr/>
          </p:nvSpPr>
          <p:spPr>
            <a:xfrm>
              <a:off x="13184360" y="3571648"/>
              <a:ext cx="5778204" cy="2824523"/>
            </a:xfrm>
            <a:prstGeom prst="roundRect">
              <a:avLst/>
            </a:prstGeom>
            <a:solidFill>
              <a:srgbClr val="4E95D9">
                <a:alpha val="49804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514350" indent="-514350">
                <a:buAutoNum type="arabicPeriod"/>
              </a:pPr>
              <a:r>
                <a:rPr lang="fr-BE" sz="3200" b="1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Bibliographic</a:t>
              </a:r>
              <a:r>
                <a:rPr lang="fr-BE" sz="3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BE" sz="3200" b="1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review</a:t>
              </a:r>
              <a:endParaRPr lang="fr-BE" sz="32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  <a:p>
              <a:pPr marL="800100" lvl="1" indent="-342900" defTabSz="9144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kumimoji="0" lang="en-GB" sz="2800" b="0" i="0" u="none" strike="noStrike" kern="1200" cap="none" spc="0" normalizeH="0" baseline="0" dirty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Understanding the role of the catalyst</a:t>
              </a:r>
            </a:p>
            <a:p>
              <a:pPr marL="800100" lvl="1" indent="-342900" defTabSz="9144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sz="2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Selection of catalysts</a:t>
              </a:r>
              <a:endParaRPr kumimoji="0" lang="en-GB" sz="2800" b="0" i="0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lvl="1"/>
              <a:endParaRPr lang="en-GB" sz="28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7EBB7718-9455-7087-4067-D49EA36BFC3D}"/>
                </a:ext>
              </a:extLst>
            </p:cNvPr>
            <p:cNvSpPr txBox="1"/>
            <p:nvPr/>
          </p:nvSpPr>
          <p:spPr>
            <a:xfrm>
              <a:off x="16303772" y="5814831"/>
              <a:ext cx="1724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BE" sz="2800" dirty="0" err="1">
                  <a:solidFill>
                    <a:schemeClr val="accent6">
                      <a:lumMod val="75000"/>
                    </a:schemeClr>
                  </a:solidFill>
                </a:rPr>
                <a:t>Done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Graphique 58" descr="Coche avec un remplissage uni">
              <a:extLst>
                <a:ext uri="{FF2B5EF4-FFF2-40B4-BE49-F238E27FC236}">
                  <a16:creationId xmlns:a16="http://schemas.microsoft.com/office/drawing/2014/main" id="{6C3030D8-2E70-AC0B-013E-5D570A528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154905" y="5766935"/>
              <a:ext cx="540000" cy="540000"/>
            </a:xfrm>
            <a:prstGeom prst="rect">
              <a:avLst/>
            </a:prstGeom>
          </p:spPr>
        </p:pic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8A9D353F-F40D-DECC-9FF7-4D6DB65BE5F1}"/>
              </a:ext>
            </a:extLst>
          </p:cNvPr>
          <p:cNvGrpSpPr/>
          <p:nvPr/>
        </p:nvGrpSpPr>
        <p:grpSpPr>
          <a:xfrm>
            <a:off x="13059222" y="6737199"/>
            <a:ext cx="5778204" cy="2934435"/>
            <a:chOff x="13125810" y="6879601"/>
            <a:chExt cx="5778204" cy="2934435"/>
          </a:xfrm>
        </p:grpSpPr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F1FFE169-AED4-0F0F-E59E-124DDEACEBCE}"/>
                </a:ext>
              </a:extLst>
            </p:cNvPr>
            <p:cNvSpPr/>
            <p:nvPr/>
          </p:nvSpPr>
          <p:spPr>
            <a:xfrm>
              <a:off x="13125810" y="6879601"/>
              <a:ext cx="5778204" cy="2923355"/>
            </a:xfrm>
            <a:prstGeom prst="roundRect">
              <a:avLst/>
            </a:prstGeom>
            <a:solidFill>
              <a:srgbClr val="61CBF4">
                <a:alpha val="49804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3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en-GB" sz="3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Regeneration experiments</a:t>
              </a:r>
            </a:p>
            <a:p>
              <a:pPr marL="800100" lvl="1" indent="-342900" defTabSz="9144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kumimoji="0" lang="en-GB" sz="2800" b="0" i="0" u="none" strike="noStrike" kern="1200" cap="none" spc="0" normalizeH="0" baseline="0" dirty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Lab-scale tests with powder</a:t>
              </a:r>
            </a:p>
            <a:p>
              <a:pPr marL="800100" lvl="1" indent="-342900" defTabSz="9144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Shaping of catalysts</a:t>
              </a:r>
              <a:endPara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800100" lvl="1" indent="-342900" defTabSz="9144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Micro-pilot tests with pellets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231246D-598E-B2B7-6894-2BE10F96907E}"/>
                </a:ext>
              </a:extLst>
            </p:cNvPr>
            <p:cNvSpPr txBox="1"/>
            <p:nvPr/>
          </p:nvSpPr>
          <p:spPr>
            <a:xfrm>
              <a:off x="16007818" y="9290816"/>
              <a:ext cx="226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BE" sz="2800" dirty="0">
                  <a:solidFill>
                    <a:srgbClr val="E65D00"/>
                  </a:solidFill>
                </a:rPr>
                <a:t>In </a:t>
              </a:r>
              <a:r>
                <a:rPr lang="fr-BE" sz="2800" dirty="0" err="1">
                  <a:solidFill>
                    <a:srgbClr val="E65D00"/>
                  </a:solidFill>
                </a:rPr>
                <a:t>progress</a:t>
              </a:r>
              <a:r>
                <a:rPr lang="fr-BE" sz="2800" dirty="0">
                  <a:solidFill>
                    <a:srgbClr val="E65D00"/>
                  </a:solidFill>
                </a:rPr>
                <a:t>…</a:t>
              </a:r>
              <a:endParaRPr lang="en-GB" sz="2800" dirty="0">
                <a:solidFill>
                  <a:srgbClr val="E65D00"/>
                </a:solidFill>
              </a:endParaRPr>
            </a:p>
          </p:txBody>
        </p:sp>
        <p:pic>
          <p:nvPicPr>
            <p:cNvPr id="62" name="Graphique 61" descr="Sablier 60% avec un remplissage uni">
              <a:extLst>
                <a:ext uri="{FF2B5EF4-FFF2-40B4-BE49-F238E27FC236}">
                  <a16:creationId xmlns:a16="http://schemas.microsoft.com/office/drawing/2014/main" id="{F76EB9E1-19E2-8908-8B0E-834191B78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187031" y="9307346"/>
              <a:ext cx="468000" cy="468000"/>
            </a:xfrm>
            <a:prstGeom prst="rect">
              <a:avLst/>
            </a:prstGeom>
          </p:spPr>
        </p:pic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5A250E41-F25B-BC42-79F2-2D036287193B}"/>
              </a:ext>
            </a:extLst>
          </p:cNvPr>
          <p:cNvGrpSpPr/>
          <p:nvPr/>
        </p:nvGrpSpPr>
        <p:grpSpPr>
          <a:xfrm>
            <a:off x="13059222" y="10262472"/>
            <a:ext cx="5778204" cy="2878039"/>
            <a:chOff x="13095278" y="10527390"/>
            <a:chExt cx="5778204" cy="2878039"/>
          </a:xfrm>
        </p:grpSpPr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18A5E862-506E-98E0-8038-278922C78700}"/>
                </a:ext>
              </a:extLst>
            </p:cNvPr>
            <p:cNvSpPr/>
            <p:nvPr/>
          </p:nvSpPr>
          <p:spPr>
            <a:xfrm>
              <a:off x="13095278" y="10527390"/>
              <a:ext cx="5778204" cy="2826000"/>
            </a:xfrm>
            <a:prstGeom prst="roundRect">
              <a:avLst/>
            </a:prstGeom>
            <a:solidFill>
              <a:srgbClr val="96DCF8">
                <a:alpha val="34902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3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3. Simulations</a:t>
              </a:r>
              <a:endPara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  <a:p>
              <a:pPr marL="800100" lvl="1" indent="-342900" defTabSz="9144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kumimoji="0" lang="en-GB" sz="2800" b="0" i="0" u="none" strike="noStrike" kern="1200" cap="none" spc="0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Validation of micro-pilot tests</a:t>
              </a:r>
            </a:p>
            <a:p>
              <a:pPr marL="800100" lvl="1" indent="-342900" defTabSz="9144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kumimoji="0" lang="en-GB" sz="2800" b="0" i="0" u="none" strike="noStrike" kern="1200" cap="none" spc="0" normalizeH="0" baseline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Larger-scale </a:t>
              </a:r>
              <a:r>
                <a:rPr kumimoji="0" lang="en-GB" sz="2800" b="0" i="0" u="none" strike="noStrike" kern="1200" cap="none" spc="0" normalizeH="0" baseline="0" dirty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simulation of the most promising case</a:t>
              </a:r>
            </a:p>
          </p:txBody>
        </p:sp>
        <p:pic>
          <p:nvPicPr>
            <p:cNvPr id="44" name="Picture 8" descr="ACU-PLUS01 Aspen Plus User Certification Exam">
              <a:extLst>
                <a:ext uri="{FF2B5EF4-FFF2-40B4-BE49-F238E27FC236}">
                  <a16:creationId xmlns:a16="http://schemas.microsoft.com/office/drawing/2014/main" id="{9CE34E43-5420-EB14-C3B7-B47A0312F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2065" y="12259061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676A16DD-4E48-8E19-6781-69FF73F88683}"/>
                </a:ext>
              </a:extLst>
            </p:cNvPr>
            <p:cNvSpPr txBox="1"/>
            <p:nvPr/>
          </p:nvSpPr>
          <p:spPr>
            <a:xfrm>
              <a:off x="15748738" y="12882209"/>
              <a:ext cx="226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BE" sz="2800" dirty="0">
                  <a:solidFill>
                    <a:srgbClr val="C6245D"/>
                  </a:solidFill>
                </a:rPr>
                <a:t>To </a:t>
              </a:r>
              <a:r>
                <a:rPr lang="fr-BE" sz="2800" dirty="0" err="1">
                  <a:solidFill>
                    <a:srgbClr val="C6245D"/>
                  </a:solidFill>
                </a:rPr>
                <a:t>be</a:t>
              </a:r>
              <a:r>
                <a:rPr lang="fr-BE" sz="2800" dirty="0">
                  <a:solidFill>
                    <a:srgbClr val="C6245D"/>
                  </a:solidFill>
                </a:rPr>
                <a:t> </a:t>
              </a:r>
              <a:r>
                <a:rPr lang="fr-BE" sz="2800" dirty="0" err="1">
                  <a:solidFill>
                    <a:srgbClr val="C6245D"/>
                  </a:solidFill>
                </a:rPr>
                <a:t>done</a:t>
              </a:r>
              <a:endParaRPr lang="en-GB" sz="2800" dirty="0">
                <a:solidFill>
                  <a:srgbClr val="C6245D"/>
                </a:solidFill>
              </a:endParaRPr>
            </a:p>
          </p:txBody>
        </p:sp>
        <p:pic>
          <p:nvPicPr>
            <p:cNvPr id="65" name="Graphique 64" descr="Futur avec un remplissage uni">
              <a:extLst>
                <a:ext uri="{FF2B5EF4-FFF2-40B4-BE49-F238E27FC236}">
                  <a16:creationId xmlns:a16="http://schemas.microsoft.com/office/drawing/2014/main" id="{A249491D-4183-1424-6AC5-15EF57152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068832" y="12854873"/>
              <a:ext cx="504000" cy="504000"/>
            </a:xfrm>
            <a:prstGeom prst="rect">
              <a:avLst/>
            </a:prstGeom>
          </p:spPr>
        </p:pic>
      </p:grp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694C57E-2A98-F0EA-50CA-7401DE8E7A76}"/>
              </a:ext>
            </a:extLst>
          </p:cNvPr>
          <p:cNvSpPr/>
          <p:nvPr/>
        </p:nvSpPr>
        <p:spPr>
          <a:xfrm>
            <a:off x="17664799" y="16941940"/>
            <a:ext cx="12113217" cy="756000"/>
          </a:xfrm>
          <a:prstGeom prst="roundRect">
            <a:avLst/>
          </a:prstGeom>
          <a:solidFill>
            <a:srgbClr val="ECF4FA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/>
            <a:r>
              <a:rPr lang="en-US" sz="2200" i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SimSun" panose="02010600030101010101" pitchFamily="2" charset="-122"/>
              </a:rPr>
              <a:t>This work was supported by the Fonds de la Recherche Scientifique-FNRS under Grant T.0218.23 (research project ATLANTIS)</a:t>
            </a:r>
            <a:endParaRPr lang="en-GB" sz="22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8" name="Image 27" descr="Une image contenant intérieur, machine, industrie, ingénierie&#10;&#10;Description générée automatiquement">
            <a:extLst>
              <a:ext uri="{FF2B5EF4-FFF2-40B4-BE49-F238E27FC236}">
                <a16:creationId xmlns:a16="http://schemas.microsoft.com/office/drawing/2014/main" id="{B3FEFF2D-7339-3AC8-414C-C407955383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630" y="2858077"/>
            <a:ext cx="5993968" cy="5112000"/>
          </a:xfrm>
          <a:prstGeom prst="rect">
            <a:avLst/>
          </a:prstGeom>
        </p:spPr>
      </p:pic>
      <p:pic>
        <p:nvPicPr>
          <p:cNvPr id="36" name="Image 35" descr="Une image contenant diagramme, capture d’écran, Dessin technique&#10;&#10;Description générée automatiquement">
            <a:extLst>
              <a:ext uri="{FF2B5EF4-FFF2-40B4-BE49-F238E27FC236}">
                <a16:creationId xmlns:a16="http://schemas.microsoft.com/office/drawing/2014/main" id="{515798C6-907E-E2BB-F703-EA1976206B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006" y="8211821"/>
            <a:ext cx="10702577" cy="5400000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DF6E1202-11E3-59A7-1DF6-C6CC10BCC219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4247987" y="3771951"/>
            <a:ext cx="3641018" cy="1336628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FF7BAE9-14CF-1719-3435-8468B7DC832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4247987" y="5108579"/>
            <a:ext cx="3641018" cy="124944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2558E99-8744-30B7-E835-3822F151E735}"/>
              </a:ext>
            </a:extLst>
          </p:cNvPr>
          <p:cNvSpPr txBox="1"/>
          <p:nvPr/>
        </p:nvSpPr>
        <p:spPr>
          <a:xfrm>
            <a:off x="27889005" y="4580775"/>
            <a:ext cx="3322515" cy="1055608"/>
          </a:xfrm>
          <a:prstGeom prst="roundRect">
            <a:avLst/>
          </a:prstGeom>
          <a:solidFill>
            <a:srgbClr val="FADD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E97132"/>
                </a:solidFill>
              </a:rPr>
              <a:t>Desorption column with catalyst</a:t>
            </a:r>
          </a:p>
        </p:txBody>
      </p:sp>
      <p:pic>
        <p:nvPicPr>
          <p:cNvPr id="15" name="Graphique 14" descr="Ligne fléchée : incurvée sens des aiguilles d’une montre avec un remplissage uni">
            <a:extLst>
              <a:ext uri="{FF2B5EF4-FFF2-40B4-BE49-F238E27FC236}">
                <a16:creationId xmlns:a16="http://schemas.microsoft.com/office/drawing/2014/main" id="{B67509D5-1690-24F7-4CBA-25F773CE30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429137">
            <a:off x="25979033" y="7197415"/>
            <a:ext cx="1332000" cy="1332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27018EA-E124-3222-B93C-84A18D187863}"/>
              </a:ext>
            </a:extLst>
          </p:cNvPr>
          <p:cNvSpPr txBox="1"/>
          <p:nvPr/>
        </p:nvSpPr>
        <p:spPr>
          <a:xfrm>
            <a:off x="27386102" y="7237559"/>
            <a:ext cx="3564000" cy="1054800"/>
          </a:xfrm>
          <a:prstGeom prst="roundRect">
            <a:avLst/>
          </a:prstGeom>
          <a:solidFill>
            <a:srgbClr val="FADD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E97132"/>
                </a:solidFill>
              </a:rPr>
              <a:t>Micro-pilot simulation flowsheet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822FFBF-2235-B5B9-DBE6-1F151F79EB00}"/>
              </a:ext>
            </a:extLst>
          </p:cNvPr>
          <p:cNvSpPr txBox="1"/>
          <p:nvPr/>
        </p:nvSpPr>
        <p:spPr>
          <a:xfrm>
            <a:off x="13001625" y="1792004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Project overview</a:t>
            </a:r>
            <a:endParaRPr lang="en-GB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2A11B8-3E9B-5B32-3A22-163863FF371E}"/>
              </a:ext>
            </a:extLst>
          </p:cNvPr>
          <p:cNvSpPr txBox="1"/>
          <p:nvPr/>
        </p:nvSpPr>
        <p:spPr>
          <a:xfrm>
            <a:off x="3770649" y="1808150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Lab-scale experiments</a:t>
            </a:r>
            <a:endParaRPr lang="en-GB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CD26861-6E8A-7055-F711-E50BAF50BF6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0" y="806604"/>
            <a:ext cx="119340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83FBE34-9CA7-EFF2-1506-11C30B6514D7}"/>
              </a:ext>
            </a:extLst>
          </p:cNvPr>
          <p:cNvCxnSpPr>
            <a:cxnSpLocks/>
          </p:cNvCxnSpPr>
          <p:nvPr/>
        </p:nvCxnSpPr>
        <p:spPr>
          <a:xfrm flipV="1">
            <a:off x="18361894" y="7039625"/>
            <a:ext cx="1318826" cy="1767347"/>
          </a:xfrm>
          <a:prstGeom prst="straightConnector1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8283FDD-922C-549E-6271-F9695229D5C7}"/>
              </a:ext>
            </a:extLst>
          </p:cNvPr>
          <p:cNvCxnSpPr>
            <a:cxnSpLocks/>
          </p:cNvCxnSpPr>
          <p:nvPr/>
        </p:nvCxnSpPr>
        <p:spPr>
          <a:xfrm>
            <a:off x="18475651" y="11188603"/>
            <a:ext cx="1205069" cy="363911"/>
          </a:xfrm>
          <a:prstGeom prst="straightConnector1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73018426-87E0-AE32-ABA8-454D86ABB51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3780" r="7489"/>
          <a:stretch/>
        </p:blipFill>
        <p:spPr>
          <a:xfrm>
            <a:off x="392895" y="4439069"/>
            <a:ext cx="12367550" cy="9072000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580EFA9-6078-91A5-BF2F-5C3B55E3795C}"/>
              </a:ext>
            </a:extLst>
          </p:cNvPr>
          <p:cNvCxnSpPr>
            <a:cxnSpLocks/>
          </p:cNvCxnSpPr>
          <p:nvPr/>
        </p:nvCxnSpPr>
        <p:spPr>
          <a:xfrm flipH="1">
            <a:off x="12620234" y="7654937"/>
            <a:ext cx="1020013" cy="491917"/>
          </a:xfrm>
          <a:prstGeom prst="straightConnector1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2C50AB3-CD43-C65D-DD1F-F62EA6A91463}"/>
              </a:ext>
            </a:extLst>
          </p:cNvPr>
          <p:cNvGrpSpPr/>
          <p:nvPr/>
        </p:nvGrpSpPr>
        <p:grpSpPr>
          <a:xfrm>
            <a:off x="609427" y="2983302"/>
            <a:ext cx="11934487" cy="1366265"/>
            <a:chOff x="909341" y="3204682"/>
            <a:chExt cx="11934487" cy="1366265"/>
          </a:xfrm>
        </p:grpSpPr>
        <p:sp>
          <p:nvSpPr>
            <p:cNvPr id="23" name="Flèche : chevron 22">
              <a:extLst>
                <a:ext uri="{FF2B5EF4-FFF2-40B4-BE49-F238E27FC236}">
                  <a16:creationId xmlns:a16="http://schemas.microsoft.com/office/drawing/2014/main" id="{87E01BF3-CD57-4680-99E1-BC0FA8B5BFA1}"/>
                </a:ext>
              </a:extLst>
            </p:cNvPr>
            <p:cNvSpPr/>
            <p:nvPr/>
          </p:nvSpPr>
          <p:spPr>
            <a:xfrm>
              <a:off x="909341" y="3204682"/>
              <a:ext cx="3852000" cy="1366265"/>
            </a:xfrm>
            <a:prstGeom prst="chevron">
              <a:avLst/>
            </a:prstGeom>
            <a:solidFill>
              <a:srgbClr val="4E95D9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1. CO</a:t>
              </a:r>
              <a:r>
                <a:rPr lang="en-GB" sz="2800" baseline="-250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</a:t>
              </a:r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loading  of amine-based solvent</a:t>
              </a:r>
            </a:p>
          </p:txBody>
        </p:sp>
        <p:sp>
          <p:nvSpPr>
            <p:cNvPr id="24" name="Flèche : chevron 23">
              <a:extLst>
                <a:ext uri="{FF2B5EF4-FFF2-40B4-BE49-F238E27FC236}">
                  <a16:creationId xmlns:a16="http://schemas.microsoft.com/office/drawing/2014/main" id="{BB90A0DD-C5FD-1143-4A29-CAD5D0174CD7}"/>
                </a:ext>
              </a:extLst>
            </p:cNvPr>
            <p:cNvSpPr/>
            <p:nvPr/>
          </p:nvSpPr>
          <p:spPr>
            <a:xfrm>
              <a:off x="4396028" y="3204682"/>
              <a:ext cx="4968000" cy="1366265"/>
            </a:xfrm>
            <a:prstGeom prst="chevron">
              <a:avLst/>
            </a:prstGeom>
            <a:solidFill>
              <a:srgbClr val="61CBF4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2. Solvent regeneration with gas and liquid analyses</a:t>
              </a:r>
            </a:p>
          </p:txBody>
        </p:sp>
        <p:sp>
          <p:nvSpPr>
            <p:cNvPr id="26" name="Flèche : chevron 25">
              <a:extLst>
                <a:ext uri="{FF2B5EF4-FFF2-40B4-BE49-F238E27FC236}">
                  <a16:creationId xmlns:a16="http://schemas.microsoft.com/office/drawing/2014/main" id="{5713595B-EF7D-4E69-DCBE-AF1445EF61F3}"/>
                </a:ext>
              </a:extLst>
            </p:cNvPr>
            <p:cNvSpPr/>
            <p:nvPr/>
          </p:nvSpPr>
          <p:spPr>
            <a:xfrm>
              <a:off x="8991828" y="3204682"/>
              <a:ext cx="3852000" cy="1366265"/>
            </a:xfrm>
            <a:prstGeom prst="chevron">
              <a:avLst/>
            </a:prstGeom>
            <a:solidFill>
              <a:srgbClr val="96DCF8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3. Comparison of catalysts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1450C055-C091-1BB3-7AD1-3CC3488ADBFC}"/>
              </a:ext>
            </a:extLst>
          </p:cNvPr>
          <p:cNvSpPr txBox="1"/>
          <p:nvPr/>
        </p:nvSpPr>
        <p:spPr>
          <a:xfrm>
            <a:off x="11934025" y="375717"/>
            <a:ext cx="8028000" cy="861774"/>
          </a:xfrm>
          <a:prstGeom prst="rect">
            <a:avLst/>
          </a:prstGeom>
          <a:noFill/>
          <a:effectLst>
            <a:glow rad="139700">
              <a:schemeClr val="tx2">
                <a:lumMod val="75000"/>
                <a:lumOff val="2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000" b="1" i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lumOff val="2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Conclusion and prospects</a:t>
            </a:r>
          </a:p>
        </p:txBody>
      </p:sp>
    </p:spTree>
    <p:extLst>
      <p:ext uri="{BB962C8B-B14F-4D97-AF65-F5344CB8AC3E}">
        <p14:creationId xmlns:p14="http://schemas.microsoft.com/office/powerpoint/2010/main" val="29684381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7506</TotalTime>
  <Words>1426</Words>
  <Application>Microsoft Office PowerPoint</Application>
  <PresentationFormat>Personnalisé</PresentationFormat>
  <Paragraphs>260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SimSun</vt:lpstr>
      <vt:lpstr>Aptos</vt:lpstr>
      <vt:lpstr>Aptos Display</vt:lpstr>
      <vt:lpstr>Arial</vt:lpstr>
      <vt:lpstr>Calibri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Célia PASTE</dc:creator>
  <cp:lastModifiedBy>Célia PASTE</cp:lastModifiedBy>
  <cp:revision>4</cp:revision>
  <dcterms:created xsi:type="dcterms:W3CDTF">2024-09-12T07:51:21Z</dcterms:created>
  <dcterms:modified xsi:type="dcterms:W3CDTF">2024-12-17T10:57:11Z</dcterms:modified>
</cp:coreProperties>
</file>